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7" r:id="rId6"/>
    <p:sldId id="443" r:id="rId8"/>
    <p:sldId id="505" r:id="rId9"/>
    <p:sldId id="499" r:id="rId10"/>
    <p:sldId id="494" r:id="rId11"/>
    <p:sldId id="500" r:id="rId12"/>
    <p:sldId id="496" r:id="rId13"/>
    <p:sldId id="497" r:id="rId14"/>
    <p:sldId id="276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56" y="114"/>
      </p:cViewPr>
      <p:guideLst>
        <p:guide orient="horz" pos="22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0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3935850" y="2636945"/>
            <a:ext cx="52144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欧拉定理</a:t>
            </a:r>
            <a:endParaRPr kumimoji="0" lang="zh-CN" altLang="en-US" sz="40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1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2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3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860" y="980440"/>
            <a:ext cx="844486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1. GCD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相关的预备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知识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2.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完全同余系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》简化同余系，欧拉函数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定义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3.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欧拉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定理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4.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简化同余系的结构，群，模反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元素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5.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欧拉函数的几个重要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公式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860" y="980440"/>
            <a:ext cx="844486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有关最大公约数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(GCD)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的几个重要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定理：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1. a, b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属于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Z-{0}(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非零整数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)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，存在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x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y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属于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Z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使得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gcd(a, b) = ax + by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2.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a, 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Z-{0}(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非零整数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), d = gcd(a, b)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对所有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x,y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 | ax +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3933190"/>
            <a:ext cx="844486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推论：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a, b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属于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Z-{0}(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非零整数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)</a:t>
            </a:r>
            <a:r>
              <a:rPr kumimoji="0" 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和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互质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等价于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存在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x, y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属于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Z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使得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ax + by = 1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860" y="980440"/>
            <a:ext cx="844486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推论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gcd(a, m) = 1, gcd(b,m) = 1,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则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gcd(ab, m) = 1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证明：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存在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x1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y1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使得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ax</a:t>
            </a:r>
            <a:r>
              <a:rPr kumimoji="0" lang="en-US" altLang="zh-CN" sz="2400" kern="1200" cap="none" spc="0" normalizeH="0" baseline="-25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+ my</a:t>
            </a:r>
            <a:r>
              <a:rPr kumimoji="0" lang="en-US" altLang="zh-CN" sz="2400" kern="1200" cap="none" spc="0" normalizeH="0" baseline="-25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= 1, b x</a:t>
            </a:r>
            <a:r>
              <a:rPr kumimoji="0" lang="en-US" altLang="zh-CN" sz="2400" kern="1200" cap="none" spc="0" normalizeH="0" baseline="-25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+ my</a:t>
            </a:r>
            <a:r>
              <a:rPr kumimoji="0" lang="en-US" altLang="zh-CN" sz="2400" kern="1200" cap="none" spc="0" normalizeH="0" baseline="-25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= 1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=&gt;abx</a:t>
            </a:r>
            <a:r>
              <a:rPr kumimoji="0" lang="en-US" altLang="zh-CN" sz="2400" kern="1200" cap="none" spc="0" normalizeH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+ ym</a:t>
            </a:r>
            <a:r>
              <a:rPr kumimoji="0" lang="en-US" altLang="zh-CN" sz="2400" kern="1200" cap="none" spc="0" normalizeH="0" baseline="30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2400" kern="1200" cap="none" spc="0" normalizeH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= 1=&gt;</a:t>
            </a:r>
            <a:r>
              <a:rPr kumimoji="0" lang="en-US" altLang="zh-CN" sz="2400" kern="1200" cap="none" spc="0" normalizeH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gcd(ab, m)= 1</a:t>
            </a:r>
            <a:endParaRPr kumimoji="0" lang="en-US" altLang="zh-CN" sz="2400" kern="1200" cap="none" spc="0" normalizeH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70"/>
            <a:ext cx="75679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预设一个数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，与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互质的数的乘法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运算是闭合的</a:t>
            </a: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70"/>
            <a:ext cx="88633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1.gcd(c, m) = 1, ac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≡bc (mod m),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≡ b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 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 - bc = (a - b)c , m | (a-b)c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不能整除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，所以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(a-b)   d = qm + 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cx + my = 1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gcd(c, m) = 1, a!≡b (mod m),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 !≡ bc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 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7805" y="2204720"/>
            <a:ext cx="75679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是整数，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是自然数，那么：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a≡b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 m)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当且仅当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除得到的余数相同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7805" y="2204720"/>
            <a:ext cx="75679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reflective symmetr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 transitive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≡a (mod m)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if 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≡b (mod m) then b=a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 m)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if a≡b b≡c (mod m) then a ≡ c (mod m)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 bwMode="auto">
          <a:xfrm>
            <a:off x="2209800" y="3074668"/>
            <a:ext cx="7772400" cy="1470025"/>
          </a:xfrm>
          <a:effectLst/>
          <a:sp3d prstMaterial="plastic"/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谢谢！  </a:t>
            </a: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 </a:t>
            </a: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03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WPS 演示</Application>
  <PresentationFormat>宽屏</PresentationFormat>
  <Paragraphs>64</Paragraphs>
  <Slides>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5_默认设计模板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  Thanks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Yi</dc:creator>
  <cp:lastModifiedBy>白玉琪</cp:lastModifiedBy>
  <cp:revision>240</cp:revision>
  <dcterms:created xsi:type="dcterms:W3CDTF">2021-03-19T00:18:00Z</dcterms:created>
  <dcterms:modified xsi:type="dcterms:W3CDTF">2022-03-20T12:50:27Z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91C2C5336C7E4849843C91B6995264AA</vt:lpwstr>
  </property>
</Properties>
</file>