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4040" y="2136140"/>
            <a:ext cx="38557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11885" y="4611370"/>
            <a:ext cx="786002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872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0609" y="1068070"/>
            <a:ext cx="2862580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969" y="3307079"/>
            <a:ext cx="8712835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B3B3B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570" y="3166109"/>
            <a:ext cx="552894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20">
                <a:solidFill>
                  <a:srgbClr val="00AD00"/>
                </a:solidFill>
                <a:latin typeface="DejaVu Sans"/>
                <a:cs typeface="DejaVu Sans"/>
              </a:rPr>
              <a:t>elasticsearch</a:t>
            </a:r>
            <a:endParaRPr sz="6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6859" y="6417309"/>
            <a:ext cx="1685289" cy="81153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700" marR="5080" indent="-635">
              <a:lnSpc>
                <a:spcPct val="93300"/>
              </a:lnSpc>
              <a:spcBef>
                <a:spcPts val="244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Shifa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Khan  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g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</a:t>
            </a: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h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u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b</a:t>
            </a: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/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sh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i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fak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h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an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@findshifa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" y="2231389"/>
            <a:ext cx="4536440" cy="4465320"/>
            <a:chOff x="792480" y="2231389"/>
            <a:chExt cx="4536440" cy="4465320"/>
          </a:xfrm>
        </p:grpSpPr>
        <p:sp>
          <p:nvSpPr>
            <p:cNvPr id="3" name="object 3"/>
            <p:cNvSpPr/>
            <p:nvPr/>
          </p:nvSpPr>
          <p:spPr>
            <a:xfrm>
              <a:off x="792480" y="2231389"/>
              <a:ext cx="4535170" cy="4465320"/>
            </a:xfrm>
            <a:custGeom>
              <a:avLst/>
              <a:gdLst/>
              <a:ahLst/>
              <a:cxnLst/>
              <a:rect l="l" t="t" r="r" b="b"/>
              <a:pathLst>
                <a:path w="4535170" h="4465320">
                  <a:moveTo>
                    <a:pt x="3792220" y="0"/>
                  </a:moveTo>
                  <a:lnTo>
                    <a:pt x="742950" y="0"/>
                  </a:lnTo>
                  <a:lnTo>
                    <a:pt x="698326" y="1762"/>
                  </a:lnTo>
                  <a:lnTo>
                    <a:pt x="653857" y="6953"/>
                  </a:lnTo>
                  <a:lnTo>
                    <a:pt x="609683" y="15432"/>
                  </a:lnTo>
                  <a:lnTo>
                    <a:pt x="565948" y="27053"/>
                  </a:lnTo>
                  <a:lnTo>
                    <a:pt x="522792" y="41676"/>
                  </a:lnTo>
                  <a:lnTo>
                    <a:pt x="480359" y="59156"/>
                  </a:lnTo>
                  <a:lnTo>
                    <a:pt x="438789" y="79351"/>
                  </a:lnTo>
                  <a:lnTo>
                    <a:pt x="398224" y="102118"/>
                  </a:lnTo>
                  <a:lnTo>
                    <a:pt x="358807" y="127315"/>
                  </a:lnTo>
                  <a:lnTo>
                    <a:pt x="320680" y="154797"/>
                  </a:lnTo>
                  <a:lnTo>
                    <a:pt x="283983" y="184423"/>
                  </a:lnTo>
                  <a:lnTo>
                    <a:pt x="248860" y="216050"/>
                  </a:lnTo>
                  <a:lnTo>
                    <a:pt x="215453" y="249533"/>
                  </a:lnTo>
                  <a:lnTo>
                    <a:pt x="183902" y="284732"/>
                  </a:lnTo>
                  <a:lnTo>
                    <a:pt x="154350" y="321503"/>
                  </a:lnTo>
                  <a:lnTo>
                    <a:pt x="126939" y="359702"/>
                  </a:lnTo>
                  <a:lnTo>
                    <a:pt x="101811" y="399187"/>
                  </a:lnTo>
                  <a:lnTo>
                    <a:pt x="79108" y="439816"/>
                  </a:lnTo>
                  <a:lnTo>
                    <a:pt x="58972" y="481444"/>
                  </a:lnTo>
                  <a:lnTo>
                    <a:pt x="41544" y="523930"/>
                  </a:lnTo>
                  <a:lnTo>
                    <a:pt x="26966" y="567131"/>
                  </a:lnTo>
                  <a:lnTo>
                    <a:pt x="15381" y="610903"/>
                  </a:lnTo>
                  <a:lnTo>
                    <a:pt x="6930" y="655104"/>
                  </a:lnTo>
                  <a:lnTo>
                    <a:pt x="1756" y="699590"/>
                  </a:lnTo>
                  <a:lnTo>
                    <a:pt x="0" y="744220"/>
                  </a:lnTo>
                  <a:lnTo>
                    <a:pt x="0" y="3721100"/>
                  </a:lnTo>
                  <a:lnTo>
                    <a:pt x="1756" y="3765729"/>
                  </a:lnTo>
                  <a:lnTo>
                    <a:pt x="6930" y="3810215"/>
                  </a:lnTo>
                  <a:lnTo>
                    <a:pt x="15381" y="3854416"/>
                  </a:lnTo>
                  <a:lnTo>
                    <a:pt x="26966" y="3898188"/>
                  </a:lnTo>
                  <a:lnTo>
                    <a:pt x="41544" y="3941389"/>
                  </a:lnTo>
                  <a:lnTo>
                    <a:pt x="58972" y="3983875"/>
                  </a:lnTo>
                  <a:lnTo>
                    <a:pt x="79108" y="4025503"/>
                  </a:lnTo>
                  <a:lnTo>
                    <a:pt x="101811" y="4066132"/>
                  </a:lnTo>
                  <a:lnTo>
                    <a:pt x="126939" y="4105617"/>
                  </a:lnTo>
                  <a:lnTo>
                    <a:pt x="154350" y="4143816"/>
                  </a:lnTo>
                  <a:lnTo>
                    <a:pt x="183902" y="4180587"/>
                  </a:lnTo>
                  <a:lnTo>
                    <a:pt x="215453" y="4215786"/>
                  </a:lnTo>
                  <a:lnTo>
                    <a:pt x="248860" y="4249269"/>
                  </a:lnTo>
                  <a:lnTo>
                    <a:pt x="283983" y="4280896"/>
                  </a:lnTo>
                  <a:lnTo>
                    <a:pt x="320680" y="4310522"/>
                  </a:lnTo>
                  <a:lnTo>
                    <a:pt x="358807" y="4338004"/>
                  </a:lnTo>
                  <a:lnTo>
                    <a:pt x="398224" y="4363201"/>
                  </a:lnTo>
                  <a:lnTo>
                    <a:pt x="438789" y="4385968"/>
                  </a:lnTo>
                  <a:lnTo>
                    <a:pt x="480359" y="4406163"/>
                  </a:lnTo>
                  <a:lnTo>
                    <a:pt x="522792" y="4423643"/>
                  </a:lnTo>
                  <a:lnTo>
                    <a:pt x="565948" y="4438266"/>
                  </a:lnTo>
                  <a:lnTo>
                    <a:pt x="609683" y="4449887"/>
                  </a:lnTo>
                  <a:lnTo>
                    <a:pt x="653857" y="4458366"/>
                  </a:lnTo>
                  <a:lnTo>
                    <a:pt x="698326" y="4463557"/>
                  </a:lnTo>
                  <a:lnTo>
                    <a:pt x="742950" y="4465320"/>
                  </a:lnTo>
                  <a:lnTo>
                    <a:pt x="3792220" y="4465320"/>
                  </a:lnTo>
                  <a:lnTo>
                    <a:pt x="3836702" y="4463557"/>
                  </a:lnTo>
                  <a:lnTo>
                    <a:pt x="3881054" y="4458366"/>
                  </a:lnTo>
                  <a:lnTo>
                    <a:pt x="3925132" y="4449887"/>
                  </a:lnTo>
                  <a:lnTo>
                    <a:pt x="3968791" y="4438266"/>
                  </a:lnTo>
                  <a:lnTo>
                    <a:pt x="4011889" y="4423643"/>
                  </a:lnTo>
                  <a:lnTo>
                    <a:pt x="4054282" y="4406163"/>
                  </a:lnTo>
                  <a:lnTo>
                    <a:pt x="4095827" y="4385968"/>
                  </a:lnTo>
                  <a:lnTo>
                    <a:pt x="4136381" y="4363201"/>
                  </a:lnTo>
                  <a:lnTo>
                    <a:pt x="4175800" y="4338004"/>
                  </a:lnTo>
                  <a:lnTo>
                    <a:pt x="4213941" y="4310522"/>
                  </a:lnTo>
                  <a:lnTo>
                    <a:pt x="4250660" y="4280896"/>
                  </a:lnTo>
                  <a:lnTo>
                    <a:pt x="4285814" y="4249269"/>
                  </a:lnTo>
                  <a:lnTo>
                    <a:pt x="4319260" y="4215786"/>
                  </a:lnTo>
                  <a:lnTo>
                    <a:pt x="4350854" y="4180587"/>
                  </a:lnTo>
                  <a:lnTo>
                    <a:pt x="4380453" y="4143816"/>
                  </a:lnTo>
                  <a:lnTo>
                    <a:pt x="4407914" y="4105617"/>
                  </a:lnTo>
                  <a:lnTo>
                    <a:pt x="4433092" y="4066132"/>
                  </a:lnTo>
                  <a:lnTo>
                    <a:pt x="4455846" y="4025503"/>
                  </a:lnTo>
                  <a:lnTo>
                    <a:pt x="4476030" y="3983875"/>
                  </a:lnTo>
                  <a:lnTo>
                    <a:pt x="4493503" y="3941389"/>
                  </a:lnTo>
                  <a:lnTo>
                    <a:pt x="4508121" y="3898188"/>
                  </a:lnTo>
                  <a:lnTo>
                    <a:pt x="4519740" y="3854416"/>
                  </a:lnTo>
                  <a:lnTo>
                    <a:pt x="4528216" y="3810215"/>
                  </a:lnTo>
                  <a:lnTo>
                    <a:pt x="4533407" y="3765729"/>
                  </a:lnTo>
                  <a:lnTo>
                    <a:pt x="4535170" y="3721100"/>
                  </a:lnTo>
                  <a:lnTo>
                    <a:pt x="4535170" y="744220"/>
                  </a:lnTo>
                  <a:lnTo>
                    <a:pt x="4533407" y="699590"/>
                  </a:lnTo>
                  <a:lnTo>
                    <a:pt x="4528216" y="655104"/>
                  </a:lnTo>
                  <a:lnTo>
                    <a:pt x="4519740" y="610903"/>
                  </a:lnTo>
                  <a:lnTo>
                    <a:pt x="4508121" y="567131"/>
                  </a:lnTo>
                  <a:lnTo>
                    <a:pt x="4493503" y="523930"/>
                  </a:lnTo>
                  <a:lnTo>
                    <a:pt x="4476030" y="481444"/>
                  </a:lnTo>
                  <a:lnTo>
                    <a:pt x="4455846" y="439816"/>
                  </a:lnTo>
                  <a:lnTo>
                    <a:pt x="4433092" y="399187"/>
                  </a:lnTo>
                  <a:lnTo>
                    <a:pt x="4407914" y="359702"/>
                  </a:lnTo>
                  <a:lnTo>
                    <a:pt x="4380453" y="321503"/>
                  </a:lnTo>
                  <a:lnTo>
                    <a:pt x="4350854" y="284732"/>
                  </a:lnTo>
                  <a:lnTo>
                    <a:pt x="4319260" y="249533"/>
                  </a:lnTo>
                  <a:lnTo>
                    <a:pt x="4285814" y="216050"/>
                  </a:lnTo>
                  <a:lnTo>
                    <a:pt x="4250660" y="184423"/>
                  </a:lnTo>
                  <a:lnTo>
                    <a:pt x="4213941" y="154797"/>
                  </a:lnTo>
                  <a:lnTo>
                    <a:pt x="4175800" y="127315"/>
                  </a:lnTo>
                  <a:lnTo>
                    <a:pt x="4136381" y="102118"/>
                  </a:lnTo>
                  <a:lnTo>
                    <a:pt x="4095827" y="79351"/>
                  </a:lnTo>
                  <a:lnTo>
                    <a:pt x="4054282" y="59156"/>
                  </a:lnTo>
                  <a:lnTo>
                    <a:pt x="4011889" y="41676"/>
                  </a:lnTo>
                  <a:lnTo>
                    <a:pt x="3968791" y="27053"/>
                  </a:lnTo>
                  <a:lnTo>
                    <a:pt x="3925132" y="15432"/>
                  </a:lnTo>
                  <a:lnTo>
                    <a:pt x="3881054" y="6953"/>
                  </a:lnTo>
                  <a:lnTo>
                    <a:pt x="3836702" y="1762"/>
                  </a:lnTo>
                  <a:lnTo>
                    <a:pt x="37922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480" y="2231389"/>
              <a:ext cx="4536440" cy="4465320"/>
            </a:xfrm>
            <a:custGeom>
              <a:avLst/>
              <a:gdLst/>
              <a:ahLst/>
              <a:cxnLst/>
              <a:rect l="l" t="t" r="r" b="b"/>
              <a:pathLst>
                <a:path w="4536440" h="4465320">
                  <a:moveTo>
                    <a:pt x="742950" y="0"/>
                  </a:moveTo>
                  <a:lnTo>
                    <a:pt x="698326" y="1762"/>
                  </a:lnTo>
                  <a:lnTo>
                    <a:pt x="653857" y="6953"/>
                  </a:lnTo>
                  <a:lnTo>
                    <a:pt x="609683" y="15432"/>
                  </a:lnTo>
                  <a:lnTo>
                    <a:pt x="565948" y="27053"/>
                  </a:lnTo>
                  <a:lnTo>
                    <a:pt x="522792" y="41676"/>
                  </a:lnTo>
                  <a:lnTo>
                    <a:pt x="480359" y="59156"/>
                  </a:lnTo>
                  <a:lnTo>
                    <a:pt x="438789" y="79351"/>
                  </a:lnTo>
                  <a:lnTo>
                    <a:pt x="398224" y="102118"/>
                  </a:lnTo>
                  <a:lnTo>
                    <a:pt x="358807" y="127315"/>
                  </a:lnTo>
                  <a:lnTo>
                    <a:pt x="320680" y="154797"/>
                  </a:lnTo>
                  <a:lnTo>
                    <a:pt x="283983" y="184423"/>
                  </a:lnTo>
                  <a:lnTo>
                    <a:pt x="248860" y="216050"/>
                  </a:lnTo>
                  <a:lnTo>
                    <a:pt x="215453" y="249533"/>
                  </a:lnTo>
                  <a:lnTo>
                    <a:pt x="183902" y="284732"/>
                  </a:lnTo>
                  <a:lnTo>
                    <a:pt x="154350" y="321503"/>
                  </a:lnTo>
                  <a:lnTo>
                    <a:pt x="126939" y="359702"/>
                  </a:lnTo>
                  <a:lnTo>
                    <a:pt x="101811" y="399187"/>
                  </a:lnTo>
                  <a:lnTo>
                    <a:pt x="79108" y="439816"/>
                  </a:lnTo>
                  <a:lnTo>
                    <a:pt x="58972" y="481444"/>
                  </a:lnTo>
                  <a:lnTo>
                    <a:pt x="41544" y="523930"/>
                  </a:lnTo>
                  <a:lnTo>
                    <a:pt x="26966" y="567131"/>
                  </a:lnTo>
                  <a:lnTo>
                    <a:pt x="15381" y="610903"/>
                  </a:lnTo>
                  <a:lnTo>
                    <a:pt x="6930" y="655104"/>
                  </a:lnTo>
                  <a:lnTo>
                    <a:pt x="1756" y="699590"/>
                  </a:lnTo>
                  <a:lnTo>
                    <a:pt x="0" y="744220"/>
                  </a:lnTo>
                  <a:lnTo>
                    <a:pt x="0" y="3721100"/>
                  </a:lnTo>
                  <a:lnTo>
                    <a:pt x="1756" y="3765729"/>
                  </a:lnTo>
                  <a:lnTo>
                    <a:pt x="6930" y="3810215"/>
                  </a:lnTo>
                  <a:lnTo>
                    <a:pt x="15381" y="3854416"/>
                  </a:lnTo>
                  <a:lnTo>
                    <a:pt x="26966" y="3898188"/>
                  </a:lnTo>
                  <a:lnTo>
                    <a:pt x="41544" y="3941389"/>
                  </a:lnTo>
                  <a:lnTo>
                    <a:pt x="58972" y="3983875"/>
                  </a:lnTo>
                  <a:lnTo>
                    <a:pt x="79108" y="4025503"/>
                  </a:lnTo>
                  <a:lnTo>
                    <a:pt x="101811" y="4066132"/>
                  </a:lnTo>
                  <a:lnTo>
                    <a:pt x="126939" y="4105617"/>
                  </a:lnTo>
                  <a:lnTo>
                    <a:pt x="154350" y="4143816"/>
                  </a:lnTo>
                  <a:lnTo>
                    <a:pt x="183902" y="4180587"/>
                  </a:lnTo>
                  <a:lnTo>
                    <a:pt x="215453" y="4215786"/>
                  </a:lnTo>
                  <a:lnTo>
                    <a:pt x="248860" y="4249269"/>
                  </a:lnTo>
                  <a:lnTo>
                    <a:pt x="283983" y="4280896"/>
                  </a:lnTo>
                  <a:lnTo>
                    <a:pt x="320680" y="4310522"/>
                  </a:lnTo>
                  <a:lnTo>
                    <a:pt x="358807" y="4338004"/>
                  </a:lnTo>
                  <a:lnTo>
                    <a:pt x="398224" y="4363201"/>
                  </a:lnTo>
                  <a:lnTo>
                    <a:pt x="438789" y="4385968"/>
                  </a:lnTo>
                  <a:lnTo>
                    <a:pt x="480359" y="4406163"/>
                  </a:lnTo>
                  <a:lnTo>
                    <a:pt x="522792" y="4423643"/>
                  </a:lnTo>
                  <a:lnTo>
                    <a:pt x="565948" y="4438266"/>
                  </a:lnTo>
                  <a:lnTo>
                    <a:pt x="609683" y="4449887"/>
                  </a:lnTo>
                  <a:lnTo>
                    <a:pt x="653857" y="4458366"/>
                  </a:lnTo>
                  <a:lnTo>
                    <a:pt x="698326" y="4463557"/>
                  </a:lnTo>
                  <a:lnTo>
                    <a:pt x="742950" y="4465320"/>
                  </a:lnTo>
                  <a:lnTo>
                    <a:pt x="3792220" y="4465320"/>
                  </a:lnTo>
                  <a:lnTo>
                    <a:pt x="3836702" y="4463557"/>
                  </a:lnTo>
                  <a:lnTo>
                    <a:pt x="3881054" y="4458366"/>
                  </a:lnTo>
                  <a:lnTo>
                    <a:pt x="3925132" y="4449887"/>
                  </a:lnTo>
                  <a:lnTo>
                    <a:pt x="3968791" y="4438266"/>
                  </a:lnTo>
                  <a:lnTo>
                    <a:pt x="4011889" y="4423643"/>
                  </a:lnTo>
                  <a:lnTo>
                    <a:pt x="4054282" y="4406163"/>
                  </a:lnTo>
                  <a:lnTo>
                    <a:pt x="4095827" y="4385968"/>
                  </a:lnTo>
                  <a:lnTo>
                    <a:pt x="4136381" y="4363201"/>
                  </a:lnTo>
                  <a:lnTo>
                    <a:pt x="4175800" y="4338004"/>
                  </a:lnTo>
                  <a:lnTo>
                    <a:pt x="4213941" y="4310522"/>
                  </a:lnTo>
                  <a:lnTo>
                    <a:pt x="4250660" y="4280896"/>
                  </a:lnTo>
                  <a:lnTo>
                    <a:pt x="4285814" y="4249269"/>
                  </a:lnTo>
                  <a:lnTo>
                    <a:pt x="4319260" y="4215786"/>
                  </a:lnTo>
                  <a:lnTo>
                    <a:pt x="4350854" y="4180587"/>
                  </a:lnTo>
                  <a:lnTo>
                    <a:pt x="4380453" y="4143816"/>
                  </a:lnTo>
                  <a:lnTo>
                    <a:pt x="4407914" y="4105617"/>
                  </a:lnTo>
                  <a:lnTo>
                    <a:pt x="4433092" y="4066132"/>
                  </a:lnTo>
                  <a:lnTo>
                    <a:pt x="4455846" y="4025503"/>
                  </a:lnTo>
                  <a:lnTo>
                    <a:pt x="4476030" y="3983875"/>
                  </a:lnTo>
                  <a:lnTo>
                    <a:pt x="4493503" y="3941389"/>
                  </a:lnTo>
                  <a:lnTo>
                    <a:pt x="4508121" y="3898188"/>
                  </a:lnTo>
                  <a:lnTo>
                    <a:pt x="4519740" y="3854416"/>
                  </a:lnTo>
                  <a:lnTo>
                    <a:pt x="4528216" y="3810215"/>
                  </a:lnTo>
                  <a:lnTo>
                    <a:pt x="4533407" y="3765729"/>
                  </a:lnTo>
                  <a:lnTo>
                    <a:pt x="4535170" y="3721100"/>
                  </a:lnTo>
                  <a:lnTo>
                    <a:pt x="4535170" y="744220"/>
                  </a:lnTo>
                  <a:lnTo>
                    <a:pt x="4533407" y="699590"/>
                  </a:lnTo>
                  <a:lnTo>
                    <a:pt x="4528216" y="655104"/>
                  </a:lnTo>
                  <a:lnTo>
                    <a:pt x="4519740" y="610903"/>
                  </a:lnTo>
                  <a:lnTo>
                    <a:pt x="4508121" y="567131"/>
                  </a:lnTo>
                  <a:lnTo>
                    <a:pt x="4493503" y="523930"/>
                  </a:lnTo>
                  <a:lnTo>
                    <a:pt x="4476030" y="481444"/>
                  </a:lnTo>
                  <a:lnTo>
                    <a:pt x="4455846" y="439816"/>
                  </a:lnTo>
                  <a:lnTo>
                    <a:pt x="4433092" y="399187"/>
                  </a:lnTo>
                  <a:lnTo>
                    <a:pt x="4407914" y="359702"/>
                  </a:lnTo>
                  <a:lnTo>
                    <a:pt x="4380453" y="321503"/>
                  </a:lnTo>
                  <a:lnTo>
                    <a:pt x="4350854" y="284732"/>
                  </a:lnTo>
                  <a:lnTo>
                    <a:pt x="4319260" y="249533"/>
                  </a:lnTo>
                  <a:lnTo>
                    <a:pt x="4285814" y="216050"/>
                  </a:lnTo>
                  <a:lnTo>
                    <a:pt x="4250660" y="184423"/>
                  </a:lnTo>
                  <a:lnTo>
                    <a:pt x="4213941" y="154797"/>
                  </a:lnTo>
                  <a:lnTo>
                    <a:pt x="4175800" y="127315"/>
                  </a:lnTo>
                  <a:lnTo>
                    <a:pt x="4136381" y="102118"/>
                  </a:lnTo>
                  <a:lnTo>
                    <a:pt x="4095827" y="79351"/>
                  </a:lnTo>
                  <a:lnTo>
                    <a:pt x="4054282" y="59156"/>
                  </a:lnTo>
                  <a:lnTo>
                    <a:pt x="4011889" y="41676"/>
                  </a:lnTo>
                  <a:lnTo>
                    <a:pt x="3968791" y="27053"/>
                  </a:lnTo>
                  <a:lnTo>
                    <a:pt x="3925132" y="15432"/>
                  </a:lnTo>
                  <a:lnTo>
                    <a:pt x="3881054" y="6953"/>
                  </a:lnTo>
                  <a:lnTo>
                    <a:pt x="3836702" y="1762"/>
                  </a:lnTo>
                  <a:lnTo>
                    <a:pt x="3792220" y="0"/>
                  </a:lnTo>
                  <a:lnTo>
                    <a:pt x="742950" y="0"/>
                  </a:lnTo>
                  <a:close/>
                </a:path>
                <a:path w="4536440" h="4465320">
                  <a:moveTo>
                    <a:pt x="0" y="0"/>
                  </a:moveTo>
                  <a:lnTo>
                    <a:pt x="0" y="0"/>
                  </a:lnTo>
                </a:path>
                <a:path w="4536440" h="4465320">
                  <a:moveTo>
                    <a:pt x="4536440" y="4465320"/>
                  </a:moveTo>
                  <a:lnTo>
                    <a:pt x="4536440" y="446532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1261110" y="0"/>
                  </a:moveTo>
                  <a:lnTo>
                    <a:pt x="252730" y="0"/>
                  </a:ln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730" y="0"/>
                  </a:move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lnTo>
                    <a:pt x="252730" y="0"/>
                  </a:lnTo>
                  <a:close/>
                </a:path>
                <a:path w="1512570" h="1512570">
                  <a:moveTo>
                    <a:pt x="0" y="0"/>
                  </a:moveTo>
                  <a:lnTo>
                    <a:pt x="0" y="0"/>
                  </a:lnTo>
                </a:path>
                <a:path w="1512570" h="1512570">
                  <a:moveTo>
                    <a:pt x="1512570" y="1512570"/>
                  </a:moveTo>
                  <a:lnTo>
                    <a:pt x="1512570" y="15125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52520" y="4398009"/>
            <a:ext cx="87756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IN</a:t>
            </a:r>
            <a:r>
              <a:rPr dirty="0" sz="2200" spc="-15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EX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5260" y="3481070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DOC-TYPE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6479" y="3439159"/>
            <a:ext cx="3297554" cy="17691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L="12700" marR="5080">
              <a:lnSpc>
                <a:spcPct val="93000"/>
              </a:lnSpc>
              <a:spcBef>
                <a:spcPts val="434"/>
              </a:spcBef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Data</a:t>
            </a:r>
            <a:r>
              <a:rPr dirty="0" sz="40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Structure  of         Elasticsearch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22090" y="205740"/>
            <a:ext cx="1979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Inside</a:t>
            </a:r>
            <a:r>
              <a:rPr dirty="0" sz="3600" spc="-8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ES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640" y="2856229"/>
            <a:ext cx="34372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An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Index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can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have </a:t>
            </a:r>
            <a:r>
              <a:rPr dirty="0" sz="1800" spc="-5">
                <a:solidFill>
                  <a:srgbClr val="DC4713"/>
                </a:solidFill>
                <a:latin typeface="Liberation Sans"/>
                <a:cs typeface="Liberation Sans"/>
              </a:rPr>
              <a:t>multiple</a:t>
            </a:r>
            <a:r>
              <a:rPr dirty="0" sz="1800" spc="-55">
                <a:solidFill>
                  <a:srgbClr val="DC4713"/>
                </a:solidFill>
                <a:latin typeface="Liberation Sans"/>
                <a:cs typeface="Liberation Sans"/>
              </a:rPr>
              <a:t> </a:t>
            </a:r>
            <a:r>
              <a:rPr dirty="0" sz="1800" spc="-5">
                <a:solidFill>
                  <a:srgbClr val="DC4713"/>
                </a:solidFill>
                <a:latin typeface="Liberation Sans"/>
                <a:cs typeface="Liberation Sans"/>
              </a:rPr>
              <a:t>types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2640" y="3368040"/>
            <a:ext cx="2879090" cy="5549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Each type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can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have</a:t>
            </a:r>
            <a:r>
              <a:rPr dirty="0" sz="1800" spc="-8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 spc="-5">
                <a:solidFill>
                  <a:srgbClr val="DC4713"/>
                </a:solidFill>
                <a:latin typeface="Liberation Sans"/>
                <a:cs typeface="Liberation Sans"/>
              </a:rPr>
              <a:t>multiple  </a:t>
            </a:r>
            <a:r>
              <a:rPr dirty="0" sz="1800" spc="-10">
                <a:solidFill>
                  <a:srgbClr val="DC4713"/>
                </a:solidFill>
                <a:latin typeface="Liberation Sans"/>
                <a:cs typeface="Liberation Sans"/>
              </a:rPr>
              <a:t>documents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.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2640" y="4391659"/>
            <a:ext cx="3271520" cy="55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Each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document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contains </a:t>
            </a:r>
            <a:r>
              <a:rPr dirty="0" sz="1800" spc="-5">
                <a:solidFill>
                  <a:srgbClr val="DC4713"/>
                </a:solidFill>
                <a:latin typeface="Liberation Sans"/>
                <a:cs typeface="Liberation Sans"/>
              </a:rPr>
              <a:t>data</a:t>
            </a:r>
            <a:r>
              <a:rPr dirty="0" sz="1800" spc="-35">
                <a:solidFill>
                  <a:srgbClr val="DC4713"/>
                </a:solidFill>
                <a:latin typeface="Liberation Sans"/>
                <a:cs typeface="Liberation Sans"/>
              </a:rPr>
              <a:t> </a:t>
            </a:r>
            <a:r>
              <a:rPr dirty="0" sz="1800" spc="-5">
                <a:solidFill>
                  <a:srgbClr val="DC4713"/>
                </a:solidFill>
                <a:latin typeface="Liberation Sans"/>
                <a:cs typeface="Liberation Sans"/>
              </a:rPr>
              <a:t>in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85"/>
              </a:lnSpc>
            </a:pPr>
            <a:r>
              <a:rPr dirty="0" sz="1800" spc="-5" b="1">
                <a:solidFill>
                  <a:srgbClr val="DC4713"/>
                </a:solidFill>
                <a:latin typeface="Liberation Sans"/>
                <a:cs typeface="Liberation Sans"/>
              </a:rPr>
              <a:t>JSON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format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2480" y="2231389"/>
            <a:ext cx="4535170" cy="4465320"/>
            <a:chOff x="792480" y="2231389"/>
            <a:chExt cx="4535170" cy="4465320"/>
          </a:xfrm>
        </p:grpSpPr>
        <p:sp>
          <p:nvSpPr>
            <p:cNvPr id="6" name="object 6"/>
            <p:cNvSpPr/>
            <p:nvPr/>
          </p:nvSpPr>
          <p:spPr>
            <a:xfrm>
              <a:off x="792480" y="2231389"/>
              <a:ext cx="4535170" cy="4465320"/>
            </a:xfrm>
            <a:custGeom>
              <a:avLst/>
              <a:gdLst/>
              <a:ahLst/>
              <a:cxnLst/>
              <a:rect l="l" t="t" r="r" b="b"/>
              <a:pathLst>
                <a:path w="4535170" h="4465320">
                  <a:moveTo>
                    <a:pt x="3792220" y="0"/>
                  </a:moveTo>
                  <a:lnTo>
                    <a:pt x="742950" y="0"/>
                  </a:lnTo>
                  <a:lnTo>
                    <a:pt x="698326" y="1762"/>
                  </a:lnTo>
                  <a:lnTo>
                    <a:pt x="653857" y="6953"/>
                  </a:lnTo>
                  <a:lnTo>
                    <a:pt x="609683" y="15432"/>
                  </a:lnTo>
                  <a:lnTo>
                    <a:pt x="565948" y="27053"/>
                  </a:lnTo>
                  <a:lnTo>
                    <a:pt x="522792" y="41676"/>
                  </a:lnTo>
                  <a:lnTo>
                    <a:pt x="480359" y="59156"/>
                  </a:lnTo>
                  <a:lnTo>
                    <a:pt x="438789" y="79351"/>
                  </a:lnTo>
                  <a:lnTo>
                    <a:pt x="398224" y="102118"/>
                  </a:lnTo>
                  <a:lnTo>
                    <a:pt x="358807" y="127315"/>
                  </a:lnTo>
                  <a:lnTo>
                    <a:pt x="320680" y="154797"/>
                  </a:lnTo>
                  <a:lnTo>
                    <a:pt x="283983" y="184423"/>
                  </a:lnTo>
                  <a:lnTo>
                    <a:pt x="248860" y="216050"/>
                  </a:lnTo>
                  <a:lnTo>
                    <a:pt x="215453" y="249533"/>
                  </a:lnTo>
                  <a:lnTo>
                    <a:pt x="183902" y="284732"/>
                  </a:lnTo>
                  <a:lnTo>
                    <a:pt x="154350" y="321503"/>
                  </a:lnTo>
                  <a:lnTo>
                    <a:pt x="126939" y="359702"/>
                  </a:lnTo>
                  <a:lnTo>
                    <a:pt x="101811" y="399187"/>
                  </a:lnTo>
                  <a:lnTo>
                    <a:pt x="79108" y="439816"/>
                  </a:lnTo>
                  <a:lnTo>
                    <a:pt x="58972" y="481444"/>
                  </a:lnTo>
                  <a:lnTo>
                    <a:pt x="41544" y="523930"/>
                  </a:lnTo>
                  <a:lnTo>
                    <a:pt x="26966" y="567131"/>
                  </a:lnTo>
                  <a:lnTo>
                    <a:pt x="15381" y="610903"/>
                  </a:lnTo>
                  <a:lnTo>
                    <a:pt x="6930" y="655104"/>
                  </a:lnTo>
                  <a:lnTo>
                    <a:pt x="1756" y="699590"/>
                  </a:lnTo>
                  <a:lnTo>
                    <a:pt x="0" y="744220"/>
                  </a:lnTo>
                  <a:lnTo>
                    <a:pt x="0" y="3721100"/>
                  </a:lnTo>
                  <a:lnTo>
                    <a:pt x="1756" y="3765729"/>
                  </a:lnTo>
                  <a:lnTo>
                    <a:pt x="6930" y="3810215"/>
                  </a:lnTo>
                  <a:lnTo>
                    <a:pt x="15381" y="3854416"/>
                  </a:lnTo>
                  <a:lnTo>
                    <a:pt x="26966" y="3898188"/>
                  </a:lnTo>
                  <a:lnTo>
                    <a:pt x="41544" y="3941389"/>
                  </a:lnTo>
                  <a:lnTo>
                    <a:pt x="58972" y="3983875"/>
                  </a:lnTo>
                  <a:lnTo>
                    <a:pt x="79108" y="4025503"/>
                  </a:lnTo>
                  <a:lnTo>
                    <a:pt x="101811" y="4066132"/>
                  </a:lnTo>
                  <a:lnTo>
                    <a:pt x="126939" y="4105617"/>
                  </a:lnTo>
                  <a:lnTo>
                    <a:pt x="154350" y="4143816"/>
                  </a:lnTo>
                  <a:lnTo>
                    <a:pt x="183902" y="4180587"/>
                  </a:lnTo>
                  <a:lnTo>
                    <a:pt x="215453" y="4215786"/>
                  </a:lnTo>
                  <a:lnTo>
                    <a:pt x="248860" y="4249269"/>
                  </a:lnTo>
                  <a:lnTo>
                    <a:pt x="283983" y="4280896"/>
                  </a:lnTo>
                  <a:lnTo>
                    <a:pt x="320680" y="4310522"/>
                  </a:lnTo>
                  <a:lnTo>
                    <a:pt x="358807" y="4338004"/>
                  </a:lnTo>
                  <a:lnTo>
                    <a:pt x="398224" y="4363201"/>
                  </a:lnTo>
                  <a:lnTo>
                    <a:pt x="438789" y="4385968"/>
                  </a:lnTo>
                  <a:lnTo>
                    <a:pt x="480359" y="4406163"/>
                  </a:lnTo>
                  <a:lnTo>
                    <a:pt x="522792" y="4423643"/>
                  </a:lnTo>
                  <a:lnTo>
                    <a:pt x="565948" y="4438266"/>
                  </a:lnTo>
                  <a:lnTo>
                    <a:pt x="609683" y="4449887"/>
                  </a:lnTo>
                  <a:lnTo>
                    <a:pt x="653857" y="4458366"/>
                  </a:lnTo>
                  <a:lnTo>
                    <a:pt x="698326" y="4463557"/>
                  </a:lnTo>
                  <a:lnTo>
                    <a:pt x="742950" y="4465320"/>
                  </a:lnTo>
                  <a:lnTo>
                    <a:pt x="3792220" y="4465320"/>
                  </a:lnTo>
                  <a:lnTo>
                    <a:pt x="3836702" y="4463557"/>
                  </a:lnTo>
                  <a:lnTo>
                    <a:pt x="3881054" y="4458366"/>
                  </a:lnTo>
                  <a:lnTo>
                    <a:pt x="3925132" y="4449887"/>
                  </a:lnTo>
                  <a:lnTo>
                    <a:pt x="3968791" y="4438266"/>
                  </a:lnTo>
                  <a:lnTo>
                    <a:pt x="4011889" y="4423643"/>
                  </a:lnTo>
                  <a:lnTo>
                    <a:pt x="4054282" y="4406163"/>
                  </a:lnTo>
                  <a:lnTo>
                    <a:pt x="4095827" y="4385968"/>
                  </a:lnTo>
                  <a:lnTo>
                    <a:pt x="4136381" y="4363201"/>
                  </a:lnTo>
                  <a:lnTo>
                    <a:pt x="4175800" y="4338004"/>
                  </a:lnTo>
                  <a:lnTo>
                    <a:pt x="4213941" y="4310522"/>
                  </a:lnTo>
                  <a:lnTo>
                    <a:pt x="4250660" y="4280896"/>
                  </a:lnTo>
                  <a:lnTo>
                    <a:pt x="4285814" y="4249269"/>
                  </a:lnTo>
                  <a:lnTo>
                    <a:pt x="4319260" y="4215786"/>
                  </a:lnTo>
                  <a:lnTo>
                    <a:pt x="4350854" y="4180587"/>
                  </a:lnTo>
                  <a:lnTo>
                    <a:pt x="4380453" y="4143816"/>
                  </a:lnTo>
                  <a:lnTo>
                    <a:pt x="4407914" y="4105617"/>
                  </a:lnTo>
                  <a:lnTo>
                    <a:pt x="4433092" y="4066132"/>
                  </a:lnTo>
                  <a:lnTo>
                    <a:pt x="4455846" y="4025503"/>
                  </a:lnTo>
                  <a:lnTo>
                    <a:pt x="4476030" y="3983875"/>
                  </a:lnTo>
                  <a:lnTo>
                    <a:pt x="4493503" y="3941389"/>
                  </a:lnTo>
                  <a:lnTo>
                    <a:pt x="4508121" y="3898188"/>
                  </a:lnTo>
                  <a:lnTo>
                    <a:pt x="4519740" y="3854416"/>
                  </a:lnTo>
                  <a:lnTo>
                    <a:pt x="4528216" y="3810215"/>
                  </a:lnTo>
                  <a:lnTo>
                    <a:pt x="4533407" y="3765729"/>
                  </a:lnTo>
                  <a:lnTo>
                    <a:pt x="4535170" y="3721100"/>
                  </a:lnTo>
                  <a:lnTo>
                    <a:pt x="4535170" y="744220"/>
                  </a:lnTo>
                  <a:lnTo>
                    <a:pt x="4533407" y="699590"/>
                  </a:lnTo>
                  <a:lnTo>
                    <a:pt x="4528216" y="655104"/>
                  </a:lnTo>
                  <a:lnTo>
                    <a:pt x="4519740" y="610903"/>
                  </a:lnTo>
                  <a:lnTo>
                    <a:pt x="4508121" y="567131"/>
                  </a:lnTo>
                  <a:lnTo>
                    <a:pt x="4493503" y="523930"/>
                  </a:lnTo>
                  <a:lnTo>
                    <a:pt x="4476030" y="481444"/>
                  </a:lnTo>
                  <a:lnTo>
                    <a:pt x="4455846" y="439816"/>
                  </a:lnTo>
                  <a:lnTo>
                    <a:pt x="4433092" y="399187"/>
                  </a:lnTo>
                  <a:lnTo>
                    <a:pt x="4407914" y="359702"/>
                  </a:lnTo>
                  <a:lnTo>
                    <a:pt x="4380453" y="321503"/>
                  </a:lnTo>
                  <a:lnTo>
                    <a:pt x="4350854" y="284732"/>
                  </a:lnTo>
                  <a:lnTo>
                    <a:pt x="4319260" y="249533"/>
                  </a:lnTo>
                  <a:lnTo>
                    <a:pt x="4285814" y="216050"/>
                  </a:lnTo>
                  <a:lnTo>
                    <a:pt x="4250660" y="184423"/>
                  </a:lnTo>
                  <a:lnTo>
                    <a:pt x="4213941" y="154797"/>
                  </a:lnTo>
                  <a:lnTo>
                    <a:pt x="4175800" y="127315"/>
                  </a:lnTo>
                  <a:lnTo>
                    <a:pt x="4136381" y="102118"/>
                  </a:lnTo>
                  <a:lnTo>
                    <a:pt x="4095827" y="79351"/>
                  </a:lnTo>
                  <a:lnTo>
                    <a:pt x="4054282" y="59156"/>
                  </a:lnTo>
                  <a:lnTo>
                    <a:pt x="4011889" y="41676"/>
                  </a:lnTo>
                  <a:lnTo>
                    <a:pt x="3968791" y="27053"/>
                  </a:lnTo>
                  <a:lnTo>
                    <a:pt x="3925132" y="15432"/>
                  </a:lnTo>
                  <a:lnTo>
                    <a:pt x="3881054" y="6953"/>
                  </a:lnTo>
                  <a:lnTo>
                    <a:pt x="3836702" y="1762"/>
                  </a:lnTo>
                  <a:lnTo>
                    <a:pt x="379222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2480" y="2231389"/>
              <a:ext cx="4536440" cy="4465320"/>
            </a:xfrm>
            <a:custGeom>
              <a:avLst/>
              <a:gdLst/>
              <a:ahLst/>
              <a:cxnLst/>
              <a:rect l="l" t="t" r="r" b="b"/>
              <a:pathLst>
                <a:path w="4536440" h="4465320">
                  <a:moveTo>
                    <a:pt x="742950" y="0"/>
                  </a:moveTo>
                  <a:lnTo>
                    <a:pt x="698326" y="1762"/>
                  </a:lnTo>
                  <a:lnTo>
                    <a:pt x="653857" y="6953"/>
                  </a:lnTo>
                  <a:lnTo>
                    <a:pt x="609683" y="15432"/>
                  </a:lnTo>
                  <a:lnTo>
                    <a:pt x="565948" y="27053"/>
                  </a:lnTo>
                  <a:lnTo>
                    <a:pt x="522792" y="41676"/>
                  </a:lnTo>
                  <a:lnTo>
                    <a:pt x="480359" y="59156"/>
                  </a:lnTo>
                  <a:lnTo>
                    <a:pt x="438789" y="79351"/>
                  </a:lnTo>
                  <a:lnTo>
                    <a:pt x="398224" y="102118"/>
                  </a:lnTo>
                  <a:lnTo>
                    <a:pt x="358807" y="127315"/>
                  </a:lnTo>
                  <a:lnTo>
                    <a:pt x="320680" y="154797"/>
                  </a:lnTo>
                  <a:lnTo>
                    <a:pt x="283983" y="184423"/>
                  </a:lnTo>
                  <a:lnTo>
                    <a:pt x="248860" y="216050"/>
                  </a:lnTo>
                  <a:lnTo>
                    <a:pt x="215453" y="249533"/>
                  </a:lnTo>
                  <a:lnTo>
                    <a:pt x="183902" y="284732"/>
                  </a:lnTo>
                  <a:lnTo>
                    <a:pt x="154350" y="321503"/>
                  </a:lnTo>
                  <a:lnTo>
                    <a:pt x="126939" y="359702"/>
                  </a:lnTo>
                  <a:lnTo>
                    <a:pt x="101811" y="399187"/>
                  </a:lnTo>
                  <a:lnTo>
                    <a:pt x="79108" y="439816"/>
                  </a:lnTo>
                  <a:lnTo>
                    <a:pt x="58972" y="481444"/>
                  </a:lnTo>
                  <a:lnTo>
                    <a:pt x="41544" y="523930"/>
                  </a:lnTo>
                  <a:lnTo>
                    <a:pt x="26966" y="567131"/>
                  </a:lnTo>
                  <a:lnTo>
                    <a:pt x="15381" y="610903"/>
                  </a:lnTo>
                  <a:lnTo>
                    <a:pt x="6930" y="655104"/>
                  </a:lnTo>
                  <a:lnTo>
                    <a:pt x="1756" y="699590"/>
                  </a:lnTo>
                  <a:lnTo>
                    <a:pt x="0" y="744220"/>
                  </a:lnTo>
                  <a:lnTo>
                    <a:pt x="0" y="3721100"/>
                  </a:lnTo>
                  <a:lnTo>
                    <a:pt x="1756" y="3765729"/>
                  </a:lnTo>
                  <a:lnTo>
                    <a:pt x="6930" y="3810215"/>
                  </a:lnTo>
                  <a:lnTo>
                    <a:pt x="15381" y="3854416"/>
                  </a:lnTo>
                  <a:lnTo>
                    <a:pt x="26966" y="3898188"/>
                  </a:lnTo>
                  <a:lnTo>
                    <a:pt x="41544" y="3941389"/>
                  </a:lnTo>
                  <a:lnTo>
                    <a:pt x="58972" y="3983875"/>
                  </a:lnTo>
                  <a:lnTo>
                    <a:pt x="79108" y="4025503"/>
                  </a:lnTo>
                  <a:lnTo>
                    <a:pt x="101811" y="4066132"/>
                  </a:lnTo>
                  <a:lnTo>
                    <a:pt x="126939" y="4105617"/>
                  </a:lnTo>
                  <a:lnTo>
                    <a:pt x="154350" y="4143816"/>
                  </a:lnTo>
                  <a:lnTo>
                    <a:pt x="183902" y="4180587"/>
                  </a:lnTo>
                  <a:lnTo>
                    <a:pt x="215453" y="4215786"/>
                  </a:lnTo>
                  <a:lnTo>
                    <a:pt x="248860" y="4249269"/>
                  </a:lnTo>
                  <a:lnTo>
                    <a:pt x="283983" y="4280896"/>
                  </a:lnTo>
                  <a:lnTo>
                    <a:pt x="320680" y="4310522"/>
                  </a:lnTo>
                  <a:lnTo>
                    <a:pt x="358807" y="4338004"/>
                  </a:lnTo>
                  <a:lnTo>
                    <a:pt x="398224" y="4363201"/>
                  </a:lnTo>
                  <a:lnTo>
                    <a:pt x="438789" y="4385968"/>
                  </a:lnTo>
                  <a:lnTo>
                    <a:pt x="480359" y="4406163"/>
                  </a:lnTo>
                  <a:lnTo>
                    <a:pt x="522792" y="4423643"/>
                  </a:lnTo>
                  <a:lnTo>
                    <a:pt x="565948" y="4438266"/>
                  </a:lnTo>
                  <a:lnTo>
                    <a:pt x="609683" y="4449887"/>
                  </a:lnTo>
                  <a:lnTo>
                    <a:pt x="653857" y="4458366"/>
                  </a:lnTo>
                  <a:lnTo>
                    <a:pt x="698326" y="4463557"/>
                  </a:lnTo>
                  <a:lnTo>
                    <a:pt x="742950" y="4465320"/>
                  </a:lnTo>
                  <a:lnTo>
                    <a:pt x="3792220" y="4465320"/>
                  </a:lnTo>
                  <a:lnTo>
                    <a:pt x="3836702" y="4463557"/>
                  </a:lnTo>
                  <a:lnTo>
                    <a:pt x="3881054" y="4458366"/>
                  </a:lnTo>
                  <a:lnTo>
                    <a:pt x="3925132" y="4449887"/>
                  </a:lnTo>
                  <a:lnTo>
                    <a:pt x="3968791" y="4438266"/>
                  </a:lnTo>
                  <a:lnTo>
                    <a:pt x="4011889" y="4423643"/>
                  </a:lnTo>
                  <a:lnTo>
                    <a:pt x="4054282" y="4406163"/>
                  </a:lnTo>
                  <a:lnTo>
                    <a:pt x="4095827" y="4385968"/>
                  </a:lnTo>
                  <a:lnTo>
                    <a:pt x="4136381" y="4363201"/>
                  </a:lnTo>
                  <a:lnTo>
                    <a:pt x="4175800" y="4338004"/>
                  </a:lnTo>
                  <a:lnTo>
                    <a:pt x="4213941" y="4310522"/>
                  </a:lnTo>
                  <a:lnTo>
                    <a:pt x="4250660" y="4280896"/>
                  </a:lnTo>
                  <a:lnTo>
                    <a:pt x="4285814" y="4249269"/>
                  </a:lnTo>
                  <a:lnTo>
                    <a:pt x="4319260" y="4215786"/>
                  </a:lnTo>
                  <a:lnTo>
                    <a:pt x="4350854" y="4180587"/>
                  </a:lnTo>
                  <a:lnTo>
                    <a:pt x="4380453" y="4143816"/>
                  </a:lnTo>
                  <a:lnTo>
                    <a:pt x="4407914" y="4105617"/>
                  </a:lnTo>
                  <a:lnTo>
                    <a:pt x="4433092" y="4066132"/>
                  </a:lnTo>
                  <a:lnTo>
                    <a:pt x="4455846" y="4025503"/>
                  </a:lnTo>
                  <a:lnTo>
                    <a:pt x="4476030" y="3983875"/>
                  </a:lnTo>
                  <a:lnTo>
                    <a:pt x="4493503" y="3941389"/>
                  </a:lnTo>
                  <a:lnTo>
                    <a:pt x="4508121" y="3898188"/>
                  </a:lnTo>
                  <a:lnTo>
                    <a:pt x="4519740" y="3854416"/>
                  </a:lnTo>
                  <a:lnTo>
                    <a:pt x="4528216" y="3810215"/>
                  </a:lnTo>
                  <a:lnTo>
                    <a:pt x="4533407" y="3765729"/>
                  </a:lnTo>
                  <a:lnTo>
                    <a:pt x="4535170" y="3721100"/>
                  </a:lnTo>
                  <a:lnTo>
                    <a:pt x="4535170" y="744220"/>
                  </a:lnTo>
                  <a:lnTo>
                    <a:pt x="4533407" y="699590"/>
                  </a:lnTo>
                  <a:lnTo>
                    <a:pt x="4528216" y="655104"/>
                  </a:lnTo>
                  <a:lnTo>
                    <a:pt x="4519740" y="610903"/>
                  </a:lnTo>
                  <a:lnTo>
                    <a:pt x="4508121" y="567131"/>
                  </a:lnTo>
                  <a:lnTo>
                    <a:pt x="4493503" y="523930"/>
                  </a:lnTo>
                  <a:lnTo>
                    <a:pt x="4476030" y="481444"/>
                  </a:lnTo>
                  <a:lnTo>
                    <a:pt x="4455846" y="439816"/>
                  </a:lnTo>
                  <a:lnTo>
                    <a:pt x="4433092" y="399187"/>
                  </a:lnTo>
                  <a:lnTo>
                    <a:pt x="4407914" y="359702"/>
                  </a:lnTo>
                  <a:lnTo>
                    <a:pt x="4380453" y="321503"/>
                  </a:lnTo>
                  <a:lnTo>
                    <a:pt x="4350854" y="284732"/>
                  </a:lnTo>
                  <a:lnTo>
                    <a:pt x="4319260" y="249533"/>
                  </a:lnTo>
                  <a:lnTo>
                    <a:pt x="4285814" y="216050"/>
                  </a:lnTo>
                  <a:lnTo>
                    <a:pt x="4250660" y="184423"/>
                  </a:lnTo>
                  <a:lnTo>
                    <a:pt x="4213941" y="154797"/>
                  </a:lnTo>
                  <a:lnTo>
                    <a:pt x="4175800" y="127315"/>
                  </a:lnTo>
                  <a:lnTo>
                    <a:pt x="4136381" y="102118"/>
                  </a:lnTo>
                  <a:lnTo>
                    <a:pt x="4095827" y="79351"/>
                  </a:lnTo>
                  <a:lnTo>
                    <a:pt x="4054282" y="59156"/>
                  </a:lnTo>
                  <a:lnTo>
                    <a:pt x="4011889" y="41676"/>
                  </a:lnTo>
                  <a:lnTo>
                    <a:pt x="3968791" y="27053"/>
                  </a:lnTo>
                  <a:lnTo>
                    <a:pt x="3925132" y="15432"/>
                  </a:lnTo>
                  <a:lnTo>
                    <a:pt x="3881054" y="6953"/>
                  </a:lnTo>
                  <a:lnTo>
                    <a:pt x="3836702" y="1762"/>
                  </a:lnTo>
                  <a:lnTo>
                    <a:pt x="3792220" y="0"/>
                  </a:lnTo>
                  <a:lnTo>
                    <a:pt x="742950" y="0"/>
                  </a:lnTo>
                  <a:close/>
                </a:path>
                <a:path w="4536440" h="4465320">
                  <a:moveTo>
                    <a:pt x="0" y="0"/>
                  </a:moveTo>
                  <a:lnTo>
                    <a:pt x="0" y="0"/>
                  </a:lnTo>
                </a:path>
                <a:path w="4536440" h="4465320">
                  <a:moveTo>
                    <a:pt x="4536440" y="4465320"/>
                  </a:moveTo>
                  <a:lnTo>
                    <a:pt x="4536440" y="446532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1261110" y="0"/>
                  </a:moveTo>
                  <a:lnTo>
                    <a:pt x="252730" y="0"/>
                  </a:ln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730" y="0"/>
                  </a:move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lnTo>
                    <a:pt x="252730" y="0"/>
                  </a:lnTo>
                  <a:close/>
                </a:path>
                <a:path w="1512570" h="1512570">
                  <a:moveTo>
                    <a:pt x="0" y="0"/>
                  </a:moveTo>
                  <a:lnTo>
                    <a:pt x="0" y="0"/>
                  </a:lnTo>
                </a:path>
                <a:path w="1512570" h="1512570">
                  <a:moveTo>
                    <a:pt x="1512570" y="1512570"/>
                  </a:moveTo>
                  <a:lnTo>
                    <a:pt x="1512570" y="15125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1261110" y="0"/>
                  </a:moveTo>
                  <a:lnTo>
                    <a:pt x="252730" y="0"/>
                  </a:ln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5400" y="288035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730" y="0"/>
                  </a:moveTo>
                  <a:lnTo>
                    <a:pt x="205772" y="5648"/>
                  </a:lnTo>
                  <a:lnTo>
                    <a:pt x="160198" y="21609"/>
                  </a:lnTo>
                  <a:lnTo>
                    <a:pt x="117512" y="46412"/>
                  </a:lnTo>
                  <a:lnTo>
                    <a:pt x="79216" y="78581"/>
                  </a:lnTo>
                  <a:lnTo>
                    <a:pt x="46813" y="116644"/>
                  </a:lnTo>
                  <a:lnTo>
                    <a:pt x="21808" y="159127"/>
                  </a:lnTo>
                  <a:lnTo>
                    <a:pt x="5702" y="204556"/>
                  </a:lnTo>
                  <a:lnTo>
                    <a:pt x="0" y="251460"/>
                  </a:lnTo>
                  <a:lnTo>
                    <a:pt x="0" y="1259839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39"/>
                  </a:lnTo>
                  <a:lnTo>
                    <a:pt x="1512570" y="251460"/>
                  </a:lnTo>
                  <a:lnTo>
                    <a:pt x="1506921" y="204556"/>
                  </a:lnTo>
                  <a:lnTo>
                    <a:pt x="1490960" y="159127"/>
                  </a:lnTo>
                  <a:lnTo>
                    <a:pt x="1466157" y="116644"/>
                  </a:lnTo>
                  <a:lnTo>
                    <a:pt x="1433988" y="78581"/>
                  </a:lnTo>
                  <a:lnTo>
                    <a:pt x="1395925" y="46412"/>
                  </a:lnTo>
                  <a:lnTo>
                    <a:pt x="1353442" y="21609"/>
                  </a:lnTo>
                  <a:lnTo>
                    <a:pt x="1308013" y="5648"/>
                  </a:lnTo>
                  <a:lnTo>
                    <a:pt x="1261110" y="0"/>
                  </a:lnTo>
                  <a:lnTo>
                    <a:pt x="252730" y="0"/>
                  </a:lnTo>
                  <a:close/>
                </a:path>
                <a:path w="1512570" h="1512570">
                  <a:moveTo>
                    <a:pt x="0" y="0"/>
                  </a:moveTo>
                  <a:lnTo>
                    <a:pt x="0" y="0"/>
                  </a:lnTo>
                </a:path>
                <a:path w="1512570" h="1512570">
                  <a:moveTo>
                    <a:pt x="1512570" y="1512570"/>
                  </a:moveTo>
                  <a:lnTo>
                    <a:pt x="1512570" y="15125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46530" y="3481070"/>
            <a:ext cx="1205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-</a:t>
            </a:r>
            <a:r>
              <a:rPr dirty="0" sz="1800" spc="10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YPE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2520" y="4398009"/>
            <a:ext cx="87756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IN</a:t>
            </a:r>
            <a:r>
              <a:rPr dirty="0" sz="2200" spc="-15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EX</a:t>
            </a:r>
            <a:endParaRPr sz="220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5400" y="4742179"/>
            <a:ext cx="1512570" cy="1512570"/>
            <a:chOff x="1295400" y="4742179"/>
            <a:chExt cx="1512570" cy="1512570"/>
          </a:xfrm>
        </p:grpSpPr>
        <p:sp>
          <p:nvSpPr>
            <p:cNvPr id="15" name="object 15"/>
            <p:cNvSpPr/>
            <p:nvPr/>
          </p:nvSpPr>
          <p:spPr>
            <a:xfrm>
              <a:off x="1295400" y="474217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1261110" y="0"/>
                  </a:moveTo>
                  <a:lnTo>
                    <a:pt x="252730" y="0"/>
                  </a:lnTo>
                  <a:lnTo>
                    <a:pt x="205772" y="5650"/>
                  </a:lnTo>
                  <a:lnTo>
                    <a:pt x="160198" y="21629"/>
                  </a:lnTo>
                  <a:lnTo>
                    <a:pt x="117512" y="46479"/>
                  </a:lnTo>
                  <a:lnTo>
                    <a:pt x="79216" y="78740"/>
                  </a:lnTo>
                  <a:lnTo>
                    <a:pt x="46813" y="116954"/>
                  </a:lnTo>
                  <a:lnTo>
                    <a:pt x="21808" y="159662"/>
                  </a:lnTo>
                  <a:lnTo>
                    <a:pt x="5702" y="205407"/>
                  </a:lnTo>
                  <a:lnTo>
                    <a:pt x="0" y="252730"/>
                  </a:lnTo>
                  <a:lnTo>
                    <a:pt x="0" y="1259840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40"/>
                  </a:lnTo>
                  <a:lnTo>
                    <a:pt x="1512570" y="252730"/>
                  </a:lnTo>
                  <a:lnTo>
                    <a:pt x="1506921" y="205407"/>
                  </a:lnTo>
                  <a:lnTo>
                    <a:pt x="1490960" y="159662"/>
                  </a:lnTo>
                  <a:lnTo>
                    <a:pt x="1466157" y="116954"/>
                  </a:lnTo>
                  <a:lnTo>
                    <a:pt x="1433988" y="78740"/>
                  </a:lnTo>
                  <a:lnTo>
                    <a:pt x="1395925" y="46479"/>
                  </a:lnTo>
                  <a:lnTo>
                    <a:pt x="1353442" y="21629"/>
                  </a:lnTo>
                  <a:lnTo>
                    <a:pt x="1308013" y="5650"/>
                  </a:lnTo>
                  <a:lnTo>
                    <a:pt x="12611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95400" y="4742179"/>
              <a:ext cx="1512570" cy="1512570"/>
            </a:xfrm>
            <a:custGeom>
              <a:avLst/>
              <a:gdLst/>
              <a:ahLst/>
              <a:cxnLst/>
              <a:rect l="l" t="t" r="r" b="b"/>
              <a:pathLst>
                <a:path w="1512570" h="1512570">
                  <a:moveTo>
                    <a:pt x="252730" y="0"/>
                  </a:moveTo>
                  <a:lnTo>
                    <a:pt x="205772" y="5650"/>
                  </a:lnTo>
                  <a:lnTo>
                    <a:pt x="160198" y="21629"/>
                  </a:lnTo>
                  <a:lnTo>
                    <a:pt x="117512" y="46479"/>
                  </a:lnTo>
                  <a:lnTo>
                    <a:pt x="79216" y="78740"/>
                  </a:lnTo>
                  <a:lnTo>
                    <a:pt x="46813" y="116954"/>
                  </a:lnTo>
                  <a:lnTo>
                    <a:pt x="21808" y="159662"/>
                  </a:lnTo>
                  <a:lnTo>
                    <a:pt x="5702" y="205407"/>
                  </a:lnTo>
                  <a:lnTo>
                    <a:pt x="0" y="252730"/>
                  </a:lnTo>
                  <a:lnTo>
                    <a:pt x="0" y="1259840"/>
                  </a:lnTo>
                  <a:lnTo>
                    <a:pt x="5702" y="1306797"/>
                  </a:lnTo>
                  <a:lnTo>
                    <a:pt x="21808" y="1352371"/>
                  </a:lnTo>
                  <a:lnTo>
                    <a:pt x="46813" y="1395057"/>
                  </a:lnTo>
                  <a:lnTo>
                    <a:pt x="79216" y="1433353"/>
                  </a:lnTo>
                  <a:lnTo>
                    <a:pt x="117512" y="1465756"/>
                  </a:lnTo>
                  <a:lnTo>
                    <a:pt x="160198" y="1490761"/>
                  </a:lnTo>
                  <a:lnTo>
                    <a:pt x="205772" y="1506867"/>
                  </a:lnTo>
                  <a:lnTo>
                    <a:pt x="252730" y="1512570"/>
                  </a:lnTo>
                  <a:lnTo>
                    <a:pt x="1261110" y="1512570"/>
                  </a:lnTo>
                  <a:lnTo>
                    <a:pt x="1308013" y="1506867"/>
                  </a:lnTo>
                  <a:lnTo>
                    <a:pt x="1353442" y="1490761"/>
                  </a:lnTo>
                  <a:lnTo>
                    <a:pt x="1395925" y="1465756"/>
                  </a:lnTo>
                  <a:lnTo>
                    <a:pt x="1433988" y="1433353"/>
                  </a:lnTo>
                  <a:lnTo>
                    <a:pt x="1466157" y="1395057"/>
                  </a:lnTo>
                  <a:lnTo>
                    <a:pt x="1490960" y="1352371"/>
                  </a:lnTo>
                  <a:lnTo>
                    <a:pt x="1506921" y="1306797"/>
                  </a:lnTo>
                  <a:lnTo>
                    <a:pt x="1512570" y="1259840"/>
                  </a:lnTo>
                  <a:lnTo>
                    <a:pt x="1512570" y="252730"/>
                  </a:lnTo>
                  <a:lnTo>
                    <a:pt x="1506921" y="205407"/>
                  </a:lnTo>
                  <a:lnTo>
                    <a:pt x="1490960" y="159662"/>
                  </a:lnTo>
                  <a:lnTo>
                    <a:pt x="1466157" y="116954"/>
                  </a:lnTo>
                  <a:lnTo>
                    <a:pt x="1433988" y="78740"/>
                  </a:lnTo>
                  <a:lnTo>
                    <a:pt x="1395925" y="46479"/>
                  </a:lnTo>
                  <a:lnTo>
                    <a:pt x="1353442" y="21629"/>
                  </a:lnTo>
                  <a:lnTo>
                    <a:pt x="1308013" y="5650"/>
                  </a:lnTo>
                  <a:lnTo>
                    <a:pt x="1261110" y="0"/>
                  </a:lnTo>
                  <a:lnTo>
                    <a:pt x="252730" y="0"/>
                  </a:lnTo>
                  <a:close/>
                </a:path>
                <a:path w="1512570" h="1512570">
                  <a:moveTo>
                    <a:pt x="0" y="0"/>
                  </a:moveTo>
                  <a:lnTo>
                    <a:pt x="0" y="0"/>
                  </a:lnTo>
                </a:path>
                <a:path w="1512570" h="1512570">
                  <a:moveTo>
                    <a:pt x="1512570" y="1512570"/>
                  </a:moveTo>
                  <a:lnTo>
                    <a:pt x="1512570" y="15125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32560" y="5011420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DOC-TYPE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4310" y="5459729"/>
            <a:ext cx="497840" cy="596900"/>
            <a:chOff x="1464310" y="5459729"/>
            <a:chExt cx="497840" cy="596900"/>
          </a:xfrm>
        </p:grpSpPr>
        <p:sp>
          <p:nvSpPr>
            <p:cNvPr id="19" name="object 19"/>
            <p:cNvSpPr/>
            <p:nvPr/>
          </p:nvSpPr>
          <p:spPr>
            <a:xfrm>
              <a:off x="1464310" y="5459729"/>
              <a:ext cx="497840" cy="596900"/>
            </a:xfrm>
            <a:custGeom>
              <a:avLst/>
              <a:gdLst/>
              <a:ahLst/>
              <a:cxnLst/>
              <a:rect l="l" t="t" r="r" b="b"/>
              <a:pathLst>
                <a:path w="497839" h="596900">
                  <a:moveTo>
                    <a:pt x="414020" y="0"/>
                  </a:moveTo>
                  <a:lnTo>
                    <a:pt x="82550" y="0"/>
                  </a:lnTo>
                  <a:lnTo>
                    <a:pt x="52506" y="7004"/>
                  </a:lnTo>
                  <a:lnTo>
                    <a:pt x="26034" y="25558"/>
                  </a:lnTo>
                  <a:lnTo>
                    <a:pt x="7183" y="51970"/>
                  </a:lnTo>
                  <a:lnTo>
                    <a:pt x="0" y="82550"/>
                  </a:lnTo>
                  <a:lnTo>
                    <a:pt x="0" y="514350"/>
                  </a:lnTo>
                  <a:lnTo>
                    <a:pt x="7183" y="544393"/>
                  </a:lnTo>
                  <a:lnTo>
                    <a:pt x="26034" y="570865"/>
                  </a:lnTo>
                  <a:lnTo>
                    <a:pt x="52506" y="589716"/>
                  </a:lnTo>
                  <a:lnTo>
                    <a:pt x="82550" y="596900"/>
                  </a:lnTo>
                  <a:lnTo>
                    <a:pt x="414020" y="596900"/>
                  </a:lnTo>
                  <a:lnTo>
                    <a:pt x="444797" y="589716"/>
                  </a:lnTo>
                  <a:lnTo>
                    <a:pt x="471646" y="570865"/>
                  </a:lnTo>
                  <a:lnTo>
                    <a:pt x="490636" y="544393"/>
                  </a:lnTo>
                  <a:lnTo>
                    <a:pt x="497840" y="514350"/>
                  </a:lnTo>
                  <a:lnTo>
                    <a:pt x="497840" y="82550"/>
                  </a:lnTo>
                  <a:lnTo>
                    <a:pt x="490636" y="51970"/>
                  </a:lnTo>
                  <a:lnTo>
                    <a:pt x="471646" y="25558"/>
                  </a:lnTo>
                  <a:lnTo>
                    <a:pt x="444797" y="7004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DC47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64310" y="5459729"/>
              <a:ext cx="497840" cy="596900"/>
            </a:xfrm>
            <a:custGeom>
              <a:avLst/>
              <a:gdLst/>
              <a:ahLst/>
              <a:cxnLst/>
              <a:rect l="l" t="t" r="r" b="b"/>
              <a:pathLst>
                <a:path w="497839" h="596900">
                  <a:moveTo>
                    <a:pt x="82550" y="0"/>
                  </a:moveTo>
                  <a:lnTo>
                    <a:pt x="52506" y="7004"/>
                  </a:lnTo>
                  <a:lnTo>
                    <a:pt x="26034" y="25558"/>
                  </a:lnTo>
                  <a:lnTo>
                    <a:pt x="7183" y="51970"/>
                  </a:lnTo>
                  <a:lnTo>
                    <a:pt x="0" y="82550"/>
                  </a:lnTo>
                  <a:lnTo>
                    <a:pt x="0" y="514350"/>
                  </a:lnTo>
                  <a:lnTo>
                    <a:pt x="7183" y="544393"/>
                  </a:lnTo>
                  <a:lnTo>
                    <a:pt x="26034" y="570865"/>
                  </a:lnTo>
                  <a:lnTo>
                    <a:pt x="52506" y="589716"/>
                  </a:lnTo>
                  <a:lnTo>
                    <a:pt x="82550" y="596900"/>
                  </a:lnTo>
                  <a:lnTo>
                    <a:pt x="414020" y="596900"/>
                  </a:lnTo>
                  <a:lnTo>
                    <a:pt x="444797" y="589716"/>
                  </a:lnTo>
                  <a:lnTo>
                    <a:pt x="471646" y="570865"/>
                  </a:lnTo>
                  <a:lnTo>
                    <a:pt x="490636" y="544393"/>
                  </a:lnTo>
                  <a:lnTo>
                    <a:pt x="497840" y="514350"/>
                  </a:lnTo>
                  <a:lnTo>
                    <a:pt x="497840" y="82550"/>
                  </a:lnTo>
                  <a:lnTo>
                    <a:pt x="490636" y="51970"/>
                  </a:lnTo>
                  <a:lnTo>
                    <a:pt x="471646" y="25558"/>
                  </a:lnTo>
                  <a:lnTo>
                    <a:pt x="444797" y="7004"/>
                  </a:lnTo>
                  <a:lnTo>
                    <a:pt x="414020" y="0"/>
                  </a:lnTo>
                  <a:lnTo>
                    <a:pt x="82550" y="0"/>
                  </a:lnTo>
                  <a:close/>
                </a:path>
                <a:path w="497839" h="596900">
                  <a:moveTo>
                    <a:pt x="0" y="0"/>
                  </a:moveTo>
                  <a:lnTo>
                    <a:pt x="0" y="0"/>
                  </a:lnTo>
                </a:path>
                <a:path w="497839" h="596900">
                  <a:moveTo>
                    <a:pt x="497840" y="596900"/>
                  </a:moveTo>
                  <a:lnTo>
                    <a:pt x="497840" y="59690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12569" y="5546090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FFFF"/>
                </a:solidFill>
                <a:latin typeface="Liberation Sans"/>
                <a:cs typeface="Liberation Sans"/>
              </a:rPr>
              <a:t>{</a:t>
            </a:r>
            <a:r>
              <a:rPr dirty="0" sz="2400">
                <a:solidFill>
                  <a:srgbClr val="FFFFFF"/>
                </a:solidFill>
                <a:latin typeface="Liberation Sans"/>
                <a:cs typeface="Liberation Sans"/>
              </a:rPr>
              <a:t>..}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4389" y="5473700"/>
            <a:ext cx="482600" cy="596900"/>
            <a:chOff x="2104389" y="5473700"/>
            <a:chExt cx="482600" cy="596900"/>
          </a:xfrm>
        </p:grpSpPr>
        <p:sp>
          <p:nvSpPr>
            <p:cNvPr id="23" name="object 23"/>
            <p:cNvSpPr/>
            <p:nvPr/>
          </p:nvSpPr>
          <p:spPr>
            <a:xfrm>
              <a:off x="2104389" y="5473700"/>
              <a:ext cx="482600" cy="596900"/>
            </a:xfrm>
            <a:custGeom>
              <a:avLst/>
              <a:gdLst/>
              <a:ahLst/>
              <a:cxnLst/>
              <a:rect l="l" t="t" r="r" b="b"/>
              <a:pathLst>
                <a:path w="482600" h="596900">
                  <a:moveTo>
                    <a:pt x="402590" y="0"/>
                  </a:moveTo>
                  <a:lnTo>
                    <a:pt x="80010" y="0"/>
                  </a:lnTo>
                  <a:lnTo>
                    <a:pt x="50363" y="6786"/>
                  </a:lnTo>
                  <a:lnTo>
                    <a:pt x="24765" y="24765"/>
                  </a:lnTo>
                  <a:lnTo>
                    <a:pt x="6786" y="50363"/>
                  </a:lnTo>
                  <a:lnTo>
                    <a:pt x="0" y="80010"/>
                  </a:lnTo>
                  <a:lnTo>
                    <a:pt x="0" y="515619"/>
                  </a:lnTo>
                  <a:lnTo>
                    <a:pt x="6786" y="545465"/>
                  </a:lnTo>
                  <a:lnTo>
                    <a:pt x="24765" y="571500"/>
                  </a:lnTo>
                  <a:lnTo>
                    <a:pt x="50363" y="589915"/>
                  </a:lnTo>
                  <a:lnTo>
                    <a:pt x="80010" y="596900"/>
                  </a:lnTo>
                  <a:lnTo>
                    <a:pt x="402590" y="596900"/>
                  </a:lnTo>
                  <a:lnTo>
                    <a:pt x="432236" y="589915"/>
                  </a:lnTo>
                  <a:lnTo>
                    <a:pt x="457835" y="571500"/>
                  </a:lnTo>
                  <a:lnTo>
                    <a:pt x="475813" y="545465"/>
                  </a:lnTo>
                  <a:lnTo>
                    <a:pt x="482600" y="515619"/>
                  </a:lnTo>
                  <a:lnTo>
                    <a:pt x="482600" y="80010"/>
                  </a:lnTo>
                  <a:lnTo>
                    <a:pt x="475813" y="50363"/>
                  </a:lnTo>
                  <a:lnTo>
                    <a:pt x="457834" y="24764"/>
                  </a:lnTo>
                  <a:lnTo>
                    <a:pt x="432236" y="6786"/>
                  </a:lnTo>
                  <a:lnTo>
                    <a:pt x="402590" y="0"/>
                  </a:lnTo>
                  <a:close/>
                </a:path>
              </a:pathLst>
            </a:custGeom>
            <a:solidFill>
              <a:srgbClr val="DC47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04389" y="5473700"/>
              <a:ext cx="482600" cy="596900"/>
            </a:xfrm>
            <a:custGeom>
              <a:avLst/>
              <a:gdLst/>
              <a:ahLst/>
              <a:cxnLst/>
              <a:rect l="l" t="t" r="r" b="b"/>
              <a:pathLst>
                <a:path w="482600" h="596900">
                  <a:moveTo>
                    <a:pt x="80010" y="0"/>
                  </a:moveTo>
                  <a:lnTo>
                    <a:pt x="50363" y="6786"/>
                  </a:lnTo>
                  <a:lnTo>
                    <a:pt x="24765" y="24765"/>
                  </a:lnTo>
                  <a:lnTo>
                    <a:pt x="6786" y="50363"/>
                  </a:lnTo>
                  <a:lnTo>
                    <a:pt x="0" y="80010"/>
                  </a:lnTo>
                  <a:lnTo>
                    <a:pt x="0" y="515619"/>
                  </a:lnTo>
                  <a:lnTo>
                    <a:pt x="6786" y="545465"/>
                  </a:lnTo>
                  <a:lnTo>
                    <a:pt x="24765" y="571500"/>
                  </a:lnTo>
                  <a:lnTo>
                    <a:pt x="50363" y="589915"/>
                  </a:lnTo>
                  <a:lnTo>
                    <a:pt x="80010" y="596900"/>
                  </a:lnTo>
                  <a:lnTo>
                    <a:pt x="402590" y="596900"/>
                  </a:lnTo>
                  <a:lnTo>
                    <a:pt x="432236" y="589915"/>
                  </a:lnTo>
                  <a:lnTo>
                    <a:pt x="457835" y="571500"/>
                  </a:lnTo>
                  <a:lnTo>
                    <a:pt x="475813" y="545465"/>
                  </a:lnTo>
                  <a:lnTo>
                    <a:pt x="482600" y="515619"/>
                  </a:lnTo>
                  <a:lnTo>
                    <a:pt x="482600" y="80010"/>
                  </a:lnTo>
                  <a:lnTo>
                    <a:pt x="475813" y="50363"/>
                  </a:lnTo>
                  <a:lnTo>
                    <a:pt x="457834" y="24764"/>
                  </a:lnTo>
                  <a:lnTo>
                    <a:pt x="432236" y="6786"/>
                  </a:lnTo>
                  <a:lnTo>
                    <a:pt x="402590" y="0"/>
                  </a:lnTo>
                  <a:lnTo>
                    <a:pt x="80010" y="0"/>
                  </a:lnTo>
                  <a:close/>
                </a:path>
                <a:path w="482600" h="596900">
                  <a:moveTo>
                    <a:pt x="0" y="0"/>
                  </a:moveTo>
                  <a:lnTo>
                    <a:pt x="0" y="0"/>
                  </a:lnTo>
                </a:path>
                <a:path w="482600" h="596900">
                  <a:moveTo>
                    <a:pt x="482600" y="596900"/>
                  </a:moveTo>
                  <a:lnTo>
                    <a:pt x="482600" y="59690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145029" y="5560059"/>
            <a:ext cx="399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FFFF"/>
                </a:solidFill>
                <a:latin typeface="Liberation Sans"/>
                <a:cs typeface="Liberation Sans"/>
              </a:rPr>
              <a:t>{</a:t>
            </a:r>
            <a:r>
              <a:rPr dirty="0" sz="2400">
                <a:solidFill>
                  <a:srgbClr val="FFFFFF"/>
                </a:solidFill>
                <a:latin typeface="Liberation Sans"/>
                <a:cs typeface="Liberation Sans"/>
              </a:rPr>
              <a:t>..}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97710" y="5331459"/>
            <a:ext cx="3962400" cy="1215390"/>
          </a:xfrm>
          <a:custGeom>
            <a:avLst/>
            <a:gdLst/>
            <a:ahLst/>
            <a:cxnLst/>
            <a:rect l="l" t="t" r="r" b="b"/>
            <a:pathLst>
              <a:path w="3962400" h="1215390">
                <a:moveTo>
                  <a:pt x="275589" y="91439"/>
                </a:moveTo>
                <a:lnTo>
                  <a:pt x="228597" y="104042"/>
                </a:lnTo>
                <a:lnTo>
                  <a:pt x="186560" y="123572"/>
                </a:lnTo>
                <a:lnTo>
                  <a:pt x="149304" y="149284"/>
                </a:lnTo>
                <a:lnTo>
                  <a:pt x="116651" y="180434"/>
                </a:lnTo>
                <a:lnTo>
                  <a:pt x="88426" y="216275"/>
                </a:lnTo>
                <a:lnTo>
                  <a:pt x="64452" y="256063"/>
                </a:lnTo>
                <a:lnTo>
                  <a:pt x="44552" y="299053"/>
                </a:lnTo>
                <a:lnTo>
                  <a:pt x="28551" y="344499"/>
                </a:lnTo>
                <a:lnTo>
                  <a:pt x="16271" y="391656"/>
                </a:lnTo>
                <a:lnTo>
                  <a:pt x="7537" y="439778"/>
                </a:lnTo>
                <a:lnTo>
                  <a:pt x="2172" y="488121"/>
                </a:lnTo>
                <a:lnTo>
                  <a:pt x="0" y="535939"/>
                </a:lnTo>
                <a:lnTo>
                  <a:pt x="2618" y="587130"/>
                </a:lnTo>
                <a:lnTo>
                  <a:pt x="12192" y="635812"/>
                </a:lnTo>
                <a:lnTo>
                  <a:pt x="28184" y="681558"/>
                </a:lnTo>
                <a:lnTo>
                  <a:pt x="50055" y="723938"/>
                </a:lnTo>
                <a:lnTo>
                  <a:pt x="77268" y="762521"/>
                </a:lnTo>
                <a:lnTo>
                  <a:pt x="109284" y="796880"/>
                </a:lnTo>
                <a:lnTo>
                  <a:pt x="145566" y="826584"/>
                </a:lnTo>
                <a:lnTo>
                  <a:pt x="185574" y="851205"/>
                </a:lnTo>
                <a:lnTo>
                  <a:pt x="228771" y="870312"/>
                </a:lnTo>
                <a:lnTo>
                  <a:pt x="274619" y="883477"/>
                </a:lnTo>
                <a:lnTo>
                  <a:pt x="322579" y="890269"/>
                </a:lnTo>
                <a:lnTo>
                  <a:pt x="374247" y="893348"/>
                </a:lnTo>
                <a:lnTo>
                  <a:pt x="426242" y="895390"/>
                </a:lnTo>
                <a:lnTo>
                  <a:pt x="478359" y="895893"/>
                </a:lnTo>
                <a:lnTo>
                  <a:pt x="530392" y="894354"/>
                </a:lnTo>
                <a:lnTo>
                  <a:pt x="582136" y="890269"/>
                </a:lnTo>
                <a:lnTo>
                  <a:pt x="633384" y="883137"/>
                </a:lnTo>
                <a:lnTo>
                  <a:pt x="683931" y="872454"/>
                </a:lnTo>
                <a:lnTo>
                  <a:pt x="733572" y="857717"/>
                </a:lnTo>
                <a:lnTo>
                  <a:pt x="782100" y="838423"/>
                </a:lnTo>
                <a:lnTo>
                  <a:pt x="829309" y="814069"/>
                </a:lnTo>
                <a:lnTo>
                  <a:pt x="869048" y="785960"/>
                </a:lnTo>
                <a:lnTo>
                  <a:pt x="900941" y="753550"/>
                </a:lnTo>
                <a:lnTo>
                  <a:pt x="925452" y="717569"/>
                </a:lnTo>
                <a:lnTo>
                  <a:pt x="943045" y="678744"/>
                </a:lnTo>
                <a:lnTo>
                  <a:pt x="954182" y="637802"/>
                </a:lnTo>
                <a:lnTo>
                  <a:pt x="959326" y="595471"/>
                </a:lnTo>
                <a:lnTo>
                  <a:pt x="958940" y="552478"/>
                </a:lnTo>
                <a:lnTo>
                  <a:pt x="953487" y="509552"/>
                </a:lnTo>
                <a:lnTo>
                  <a:pt x="943431" y="467419"/>
                </a:lnTo>
                <a:lnTo>
                  <a:pt x="929234" y="426808"/>
                </a:lnTo>
                <a:lnTo>
                  <a:pt x="911359" y="388445"/>
                </a:lnTo>
                <a:lnTo>
                  <a:pt x="890269" y="353059"/>
                </a:lnTo>
                <a:lnTo>
                  <a:pt x="865608" y="316419"/>
                </a:lnTo>
                <a:lnTo>
                  <a:pt x="839604" y="278522"/>
                </a:lnTo>
                <a:lnTo>
                  <a:pt x="812132" y="240143"/>
                </a:lnTo>
                <a:lnTo>
                  <a:pt x="783069" y="202056"/>
                </a:lnTo>
                <a:lnTo>
                  <a:pt x="752289" y="165034"/>
                </a:lnTo>
                <a:lnTo>
                  <a:pt x="719668" y="129849"/>
                </a:lnTo>
                <a:lnTo>
                  <a:pt x="685079" y="97277"/>
                </a:lnTo>
                <a:lnTo>
                  <a:pt x="648400" y="68089"/>
                </a:lnTo>
                <a:lnTo>
                  <a:pt x="609504" y="43060"/>
                </a:lnTo>
                <a:lnTo>
                  <a:pt x="568266" y="22964"/>
                </a:lnTo>
                <a:lnTo>
                  <a:pt x="524563" y="8572"/>
                </a:lnTo>
                <a:lnTo>
                  <a:pt x="478269" y="660"/>
                </a:lnTo>
                <a:lnTo>
                  <a:pt x="429259" y="0"/>
                </a:lnTo>
                <a:lnTo>
                  <a:pt x="260350" y="29209"/>
                </a:lnTo>
                <a:lnTo>
                  <a:pt x="245109" y="91439"/>
                </a:lnTo>
                <a:lnTo>
                  <a:pt x="275589" y="91439"/>
                </a:lnTo>
                <a:close/>
              </a:path>
              <a:path w="3962400" h="1215390">
                <a:moveTo>
                  <a:pt x="3962400" y="1212849"/>
                </a:moveTo>
                <a:lnTo>
                  <a:pt x="3911384" y="1214998"/>
                </a:lnTo>
                <a:lnTo>
                  <a:pt x="3860444" y="1214800"/>
                </a:lnTo>
                <a:lnTo>
                  <a:pt x="3809580" y="1212575"/>
                </a:lnTo>
                <a:lnTo>
                  <a:pt x="3758793" y="1208643"/>
                </a:lnTo>
                <a:lnTo>
                  <a:pt x="3708082" y="1203324"/>
                </a:lnTo>
                <a:lnTo>
                  <a:pt x="3657447" y="1196939"/>
                </a:lnTo>
                <a:lnTo>
                  <a:pt x="3606888" y="1189807"/>
                </a:lnTo>
                <a:lnTo>
                  <a:pt x="3556406" y="1182248"/>
                </a:lnTo>
                <a:lnTo>
                  <a:pt x="3506000" y="1174582"/>
                </a:lnTo>
                <a:lnTo>
                  <a:pt x="3455669" y="1167130"/>
                </a:lnTo>
                <a:lnTo>
                  <a:pt x="3407061" y="1160683"/>
                </a:lnTo>
                <a:lnTo>
                  <a:pt x="3358253" y="1155674"/>
                </a:lnTo>
                <a:lnTo>
                  <a:pt x="3309295" y="1151775"/>
                </a:lnTo>
                <a:lnTo>
                  <a:pt x="3260240" y="1148661"/>
                </a:lnTo>
                <a:lnTo>
                  <a:pt x="3211140" y="1146004"/>
                </a:lnTo>
                <a:lnTo>
                  <a:pt x="3162045" y="1143479"/>
                </a:lnTo>
                <a:lnTo>
                  <a:pt x="3113007" y="1140760"/>
                </a:lnTo>
                <a:lnTo>
                  <a:pt x="3064078" y="1137520"/>
                </a:lnTo>
                <a:lnTo>
                  <a:pt x="3015310" y="1133432"/>
                </a:lnTo>
                <a:lnTo>
                  <a:pt x="2966753" y="1128171"/>
                </a:lnTo>
                <a:lnTo>
                  <a:pt x="2918460" y="1121409"/>
                </a:lnTo>
                <a:lnTo>
                  <a:pt x="2869784" y="1114186"/>
                </a:lnTo>
                <a:lnTo>
                  <a:pt x="2820946" y="1108174"/>
                </a:lnTo>
                <a:lnTo>
                  <a:pt x="2771993" y="1103054"/>
                </a:lnTo>
                <a:lnTo>
                  <a:pt x="2722974" y="1098502"/>
                </a:lnTo>
                <a:lnTo>
                  <a:pt x="2673937" y="1094198"/>
                </a:lnTo>
                <a:lnTo>
                  <a:pt x="2624931" y="1089818"/>
                </a:lnTo>
                <a:lnTo>
                  <a:pt x="2576004" y="1085042"/>
                </a:lnTo>
                <a:lnTo>
                  <a:pt x="2527205" y="1079547"/>
                </a:lnTo>
                <a:lnTo>
                  <a:pt x="2478583" y="1073011"/>
                </a:lnTo>
                <a:lnTo>
                  <a:pt x="2430186" y="1065112"/>
                </a:lnTo>
                <a:lnTo>
                  <a:pt x="2382062" y="1055529"/>
                </a:lnTo>
                <a:lnTo>
                  <a:pt x="2334260" y="1043939"/>
                </a:lnTo>
                <a:lnTo>
                  <a:pt x="2286142" y="1032163"/>
                </a:lnTo>
                <a:lnTo>
                  <a:pt x="2237716" y="1022008"/>
                </a:lnTo>
                <a:lnTo>
                  <a:pt x="2189043" y="1013142"/>
                </a:lnTo>
                <a:lnTo>
                  <a:pt x="2140185" y="1005228"/>
                </a:lnTo>
                <a:lnTo>
                  <a:pt x="2091203" y="997931"/>
                </a:lnTo>
                <a:lnTo>
                  <a:pt x="2042160" y="990917"/>
                </a:lnTo>
                <a:lnTo>
                  <a:pt x="1993116" y="983850"/>
                </a:lnTo>
                <a:lnTo>
                  <a:pt x="1944134" y="976394"/>
                </a:lnTo>
                <a:lnTo>
                  <a:pt x="1895276" y="968216"/>
                </a:lnTo>
                <a:lnTo>
                  <a:pt x="1846603" y="958979"/>
                </a:lnTo>
                <a:lnTo>
                  <a:pt x="1798177" y="948348"/>
                </a:lnTo>
                <a:lnTo>
                  <a:pt x="1750060" y="935989"/>
                </a:lnTo>
                <a:lnTo>
                  <a:pt x="1703237" y="923131"/>
                </a:lnTo>
                <a:lnTo>
                  <a:pt x="1656289" y="910267"/>
                </a:lnTo>
                <a:lnTo>
                  <a:pt x="1609215" y="897517"/>
                </a:lnTo>
                <a:lnTo>
                  <a:pt x="1562016" y="885002"/>
                </a:lnTo>
                <a:lnTo>
                  <a:pt x="1514690" y="872843"/>
                </a:lnTo>
                <a:lnTo>
                  <a:pt x="1467238" y="861158"/>
                </a:lnTo>
                <a:lnTo>
                  <a:pt x="1419660" y="850068"/>
                </a:lnTo>
                <a:lnTo>
                  <a:pt x="1371956" y="839695"/>
                </a:lnTo>
                <a:lnTo>
                  <a:pt x="1324127" y="830157"/>
                </a:lnTo>
                <a:lnTo>
                  <a:pt x="1276171" y="821575"/>
                </a:lnTo>
                <a:lnTo>
                  <a:pt x="1228089" y="814069"/>
                </a:lnTo>
                <a:lnTo>
                  <a:pt x="1184232" y="809645"/>
                </a:lnTo>
                <a:lnTo>
                  <a:pt x="1159564" y="807268"/>
                </a:lnTo>
                <a:lnTo>
                  <a:pt x="1101164" y="801377"/>
                </a:lnTo>
                <a:lnTo>
                  <a:pt x="1037352" y="794212"/>
                </a:lnTo>
                <a:lnTo>
                  <a:pt x="976141" y="786064"/>
                </a:lnTo>
                <a:lnTo>
                  <a:pt x="925541" y="777221"/>
                </a:lnTo>
                <a:lnTo>
                  <a:pt x="887059" y="763288"/>
                </a:lnTo>
                <a:lnTo>
                  <a:pt x="888216" y="758610"/>
                </a:lnTo>
                <a:lnTo>
                  <a:pt x="947657" y="744983"/>
                </a:lnTo>
                <a:lnTo>
                  <a:pt x="989465" y="740697"/>
                </a:lnTo>
                <a:lnTo>
                  <a:pt x="1043939" y="736599"/>
                </a:lnTo>
                <a:lnTo>
                  <a:pt x="1089659" y="736599"/>
                </a:lnTo>
              </a:path>
              <a:path w="3962400" h="1215390">
                <a:moveTo>
                  <a:pt x="998219" y="905509"/>
                </a:moveTo>
                <a:lnTo>
                  <a:pt x="890269" y="767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883909" y="6447790"/>
            <a:ext cx="1064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cume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n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480" y="2231389"/>
            <a:ext cx="6911340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5260" y="4366259"/>
            <a:ext cx="3036570" cy="85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IN</a:t>
            </a:r>
            <a:r>
              <a:rPr dirty="0" sz="2200" spc="-15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EX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DOC-TYPE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260" y="3120390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DOC-TYPE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5890" y="1954529"/>
            <a:ext cx="2219325" cy="8128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2020"/>
              </a:lnSpc>
              <a:spcBef>
                <a:spcPts val="28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Searches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can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also</a:t>
            </a:r>
            <a:r>
              <a:rPr dirty="0" sz="1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performed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in multiple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indices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50" y="3521709"/>
            <a:ext cx="68783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How does elasticsearch</a:t>
            </a:r>
            <a:r>
              <a:rPr dirty="0" sz="4000" spc="-65"/>
              <a:t> </a:t>
            </a:r>
            <a:r>
              <a:rPr dirty="0" sz="4000" spc="-5"/>
              <a:t>work?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389" y="1614170"/>
            <a:ext cx="41427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Full </a:t>
            </a:r>
            <a:r>
              <a:rPr dirty="0" sz="4000" spc="-5"/>
              <a:t>text</a:t>
            </a:r>
            <a:r>
              <a:rPr dirty="0" sz="4000" spc="-55"/>
              <a:t> </a:t>
            </a:r>
            <a:r>
              <a:rPr dirty="0" sz="4000" spc="-5"/>
              <a:t>searching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76550" y="4526279"/>
            <a:ext cx="4123690" cy="1727200"/>
          </a:xfrm>
          <a:prstGeom prst="rect">
            <a:avLst/>
          </a:prstGeom>
        </p:spPr>
        <p:txBody>
          <a:bodyPr wrap="square" lIns="0" tIns="254000" rIns="0" bIns="0" rtlCol="0" vert="horz">
            <a:spAutoFit/>
          </a:bodyPr>
          <a:lstStyle/>
          <a:p>
            <a:pPr marL="220345" indent="-182880">
              <a:lnSpc>
                <a:spcPct val="100000"/>
              </a:lnSpc>
              <a:spcBef>
                <a:spcPts val="2000"/>
              </a:spcBef>
              <a:buSzPct val="42500"/>
              <a:buFont typeface="OpenSymbol"/>
              <a:buChar char="●"/>
              <a:tabLst>
                <a:tab pos="220979" algn="l"/>
                <a:tab pos="2195195" algn="l"/>
              </a:tabLst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Inverted	indexing</a:t>
            </a:r>
            <a:endParaRPr sz="4000">
              <a:latin typeface="Liberation Sans"/>
              <a:cs typeface="Liberation Sans"/>
            </a:endParaRPr>
          </a:p>
          <a:p>
            <a:pPr lvl="1" marL="1208405" indent="-182880">
              <a:lnSpc>
                <a:spcPct val="100000"/>
              </a:lnSpc>
              <a:spcBef>
                <a:spcPts val="1900"/>
              </a:spcBef>
              <a:buSzPct val="42500"/>
              <a:buFont typeface="OpenSymbol"/>
              <a:buChar char="●"/>
              <a:tabLst>
                <a:tab pos="1209040" algn="l"/>
              </a:tabLst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Analysis</a:t>
            </a:r>
            <a:endParaRPr sz="40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06290" y="2545079"/>
            <a:ext cx="668020" cy="1861820"/>
            <a:chOff x="4606290" y="2545079"/>
            <a:chExt cx="668020" cy="1861820"/>
          </a:xfrm>
        </p:grpSpPr>
        <p:sp>
          <p:nvSpPr>
            <p:cNvPr id="5" name="object 5"/>
            <p:cNvSpPr/>
            <p:nvPr/>
          </p:nvSpPr>
          <p:spPr>
            <a:xfrm>
              <a:off x="4606290" y="2545079"/>
              <a:ext cx="668020" cy="1861820"/>
            </a:xfrm>
            <a:custGeom>
              <a:avLst/>
              <a:gdLst/>
              <a:ahLst/>
              <a:cxnLst/>
              <a:rect l="l" t="t" r="r" b="b"/>
              <a:pathLst>
                <a:path w="668020" h="1861820">
                  <a:moveTo>
                    <a:pt x="501650" y="0"/>
                  </a:moveTo>
                  <a:lnTo>
                    <a:pt x="166370" y="0"/>
                  </a:lnTo>
                  <a:lnTo>
                    <a:pt x="166370" y="1395730"/>
                  </a:lnTo>
                  <a:lnTo>
                    <a:pt x="0" y="1395730"/>
                  </a:lnTo>
                  <a:lnTo>
                    <a:pt x="334010" y="1861820"/>
                  </a:lnTo>
                  <a:lnTo>
                    <a:pt x="668020" y="1395730"/>
                  </a:lnTo>
                  <a:lnTo>
                    <a:pt x="501650" y="1395730"/>
                  </a:lnTo>
                  <a:lnTo>
                    <a:pt x="50165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6290" y="2545079"/>
              <a:ext cx="668020" cy="1861820"/>
            </a:xfrm>
            <a:custGeom>
              <a:avLst/>
              <a:gdLst/>
              <a:ahLst/>
              <a:cxnLst/>
              <a:rect l="l" t="t" r="r" b="b"/>
              <a:pathLst>
                <a:path w="668020" h="1861820">
                  <a:moveTo>
                    <a:pt x="166370" y="0"/>
                  </a:moveTo>
                  <a:lnTo>
                    <a:pt x="166370" y="1395730"/>
                  </a:lnTo>
                  <a:lnTo>
                    <a:pt x="0" y="1395730"/>
                  </a:lnTo>
                  <a:lnTo>
                    <a:pt x="334010" y="1861820"/>
                  </a:lnTo>
                  <a:lnTo>
                    <a:pt x="668020" y="1395730"/>
                  </a:lnTo>
                  <a:lnTo>
                    <a:pt x="501650" y="1395730"/>
                  </a:lnTo>
                  <a:lnTo>
                    <a:pt x="501650" y="0"/>
                  </a:lnTo>
                  <a:lnTo>
                    <a:pt x="166370" y="0"/>
                  </a:lnTo>
                  <a:close/>
                </a:path>
                <a:path w="668020" h="1861820">
                  <a:moveTo>
                    <a:pt x="0" y="0"/>
                  </a:moveTo>
                  <a:lnTo>
                    <a:pt x="0" y="0"/>
                  </a:lnTo>
                </a:path>
                <a:path w="668020" h="1861820">
                  <a:moveTo>
                    <a:pt x="668020" y="1861820"/>
                  </a:moveTo>
                  <a:lnTo>
                    <a:pt x="668020" y="186182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</a:t>
            </a:r>
            <a:endParaRPr sz="2400">
              <a:latin typeface="Liberation Sans"/>
              <a:cs typeface="Liberation Sans"/>
            </a:endParaRPr>
          </a:p>
          <a:p>
            <a:pPr marL="605155">
              <a:lnSpc>
                <a:spcPts val="2775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59250" y="2212340"/>
            <a:ext cx="1432560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endParaRPr sz="2400">
              <a:latin typeface="Liberation Sans"/>
              <a:cs typeface="Liberation Sans"/>
            </a:endParaRPr>
          </a:p>
          <a:p>
            <a:pPr marL="573405">
              <a:lnSpc>
                <a:spcPts val="2780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060" y="4076700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[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0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]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759" y="4076700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[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1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]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21700" y="4161790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[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2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]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</a:t>
            </a:r>
            <a:endParaRPr sz="2400">
              <a:latin typeface="Liberation Sans"/>
              <a:cs typeface="Liberation Sans"/>
            </a:endParaRPr>
          </a:p>
          <a:p>
            <a:pPr marL="605155">
              <a:lnSpc>
                <a:spcPts val="2775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59250" y="2212340"/>
            <a:ext cx="1432560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endParaRPr sz="2400">
              <a:latin typeface="Liberation Sans"/>
              <a:cs typeface="Liberation Sans"/>
            </a:endParaRPr>
          </a:p>
          <a:p>
            <a:pPr marL="573405">
              <a:lnSpc>
                <a:spcPts val="2780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423160" y="4385309"/>
          <a:ext cx="507619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460"/>
                <a:gridCol w="2538730"/>
              </a:tblGrid>
              <a:tr h="5308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WORD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LOCATION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stars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5308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shine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sky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0,1,2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cloudy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</a:t>
            </a:r>
            <a:endParaRPr sz="2400">
              <a:latin typeface="Liberation Sans"/>
              <a:cs typeface="Liberation Sans"/>
            </a:endParaRPr>
          </a:p>
          <a:p>
            <a:pPr marL="605155">
              <a:lnSpc>
                <a:spcPts val="2775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59250" y="2212340"/>
            <a:ext cx="1432560" cy="73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endParaRPr sz="2400">
              <a:latin typeface="Liberation Sans"/>
              <a:cs typeface="Liberation Sans"/>
            </a:endParaRPr>
          </a:p>
          <a:p>
            <a:pPr marL="573405">
              <a:lnSpc>
                <a:spcPts val="2780"/>
              </a:lnSpc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3160" y="4385309"/>
            <a:ext cx="5076190" cy="530860"/>
          </a:xfrm>
          <a:custGeom>
            <a:avLst/>
            <a:gdLst/>
            <a:ahLst/>
            <a:cxnLst/>
            <a:rect l="l" t="t" r="r" b="b"/>
            <a:pathLst>
              <a:path w="5076190" h="530860">
                <a:moveTo>
                  <a:pt x="5076190" y="0"/>
                </a:moveTo>
                <a:lnTo>
                  <a:pt x="2537460" y="0"/>
                </a:lnTo>
                <a:lnTo>
                  <a:pt x="0" y="0"/>
                </a:lnTo>
                <a:lnTo>
                  <a:pt x="0" y="530860"/>
                </a:lnTo>
                <a:lnTo>
                  <a:pt x="2537460" y="530860"/>
                </a:lnTo>
                <a:lnTo>
                  <a:pt x="5076190" y="530860"/>
                </a:lnTo>
                <a:lnTo>
                  <a:pt x="5076190" y="0"/>
                </a:lnTo>
                <a:close/>
              </a:path>
            </a:pathLst>
          </a:custGeom>
          <a:solidFill>
            <a:srgbClr val="FF66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250950" y="3923029"/>
            <a:ext cx="7335520" cy="3554729"/>
            <a:chOff x="1250950" y="3923029"/>
            <a:chExt cx="7335520" cy="3554729"/>
          </a:xfrm>
        </p:grpSpPr>
        <p:sp>
          <p:nvSpPr>
            <p:cNvPr id="17" name="object 17"/>
            <p:cNvSpPr/>
            <p:nvPr/>
          </p:nvSpPr>
          <p:spPr>
            <a:xfrm>
              <a:off x="1877060" y="3923029"/>
              <a:ext cx="6169660" cy="3554729"/>
            </a:xfrm>
            <a:custGeom>
              <a:avLst/>
              <a:gdLst/>
              <a:ahLst/>
              <a:cxnLst/>
              <a:rect l="l" t="t" r="r" b="b"/>
              <a:pathLst>
                <a:path w="6169659" h="3554729">
                  <a:moveTo>
                    <a:pt x="6169660" y="0"/>
                  </a:moveTo>
                  <a:lnTo>
                    <a:pt x="5840730" y="0"/>
                  </a:lnTo>
                  <a:lnTo>
                    <a:pt x="5840730" y="328930"/>
                  </a:lnTo>
                  <a:lnTo>
                    <a:pt x="5840730" y="3225800"/>
                  </a:lnTo>
                  <a:lnTo>
                    <a:pt x="328930" y="3225800"/>
                  </a:lnTo>
                  <a:lnTo>
                    <a:pt x="328930" y="328930"/>
                  </a:lnTo>
                  <a:lnTo>
                    <a:pt x="5840730" y="328930"/>
                  </a:lnTo>
                  <a:lnTo>
                    <a:pt x="5840730" y="0"/>
                  </a:lnTo>
                  <a:lnTo>
                    <a:pt x="0" y="0"/>
                  </a:lnTo>
                  <a:lnTo>
                    <a:pt x="0" y="328930"/>
                  </a:lnTo>
                  <a:lnTo>
                    <a:pt x="0" y="3225800"/>
                  </a:lnTo>
                  <a:lnTo>
                    <a:pt x="0" y="3554730"/>
                  </a:lnTo>
                  <a:lnTo>
                    <a:pt x="6169660" y="3554730"/>
                  </a:lnTo>
                  <a:lnTo>
                    <a:pt x="6169660" y="3225800"/>
                  </a:lnTo>
                  <a:lnTo>
                    <a:pt x="6169660" y="328930"/>
                  </a:lnTo>
                  <a:lnTo>
                    <a:pt x="616966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77059" y="3923029"/>
              <a:ext cx="6169660" cy="3554729"/>
            </a:xfrm>
            <a:custGeom>
              <a:avLst/>
              <a:gdLst/>
              <a:ahLst/>
              <a:cxnLst/>
              <a:rect l="l" t="t" r="r" b="b"/>
              <a:pathLst>
                <a:path w="6169659" h="3554729">
                  <a:moveTo>
                    <a:pt x="0" y="0"/>
                  </a:moveTo>
                  <a:lnTo>
                    <a:pt x="6169660" y="0"/>
                  </a:lnTo>
                  <a:lnTo>
                    <a:pt x="6169660" y="3554730"/>
                  </a:lnTo>
                  <a:lnTo>
                    <a:pt x="0" y="3554730"/>
                  </a:lnTo>
                  <a:lnTo>
                    <a:pt x="0" y="0"/>
                  </a:lnTo>
                  <a:close/>
                </a:path>
                <a:path w="6169659" h="3554729">
                  <a:moveTo>
                    <a:pt x="0" y="0"/>
                  </a:moveTo>
                  <a:lnTo>
                    <a:pt x="0" y="0"/>
                  </a:lnTo>
                </a:path>
                <a:path w="6169659" h="3554729">
                  <a:moveTo>
                    <a:pt x="6169660" y="3554730"/>
                  </a:moveTo>
                  <a:lnTo>
                    <a:pt x="6169660" y="355473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50950" y="4860096"/>
              <a:ext cx="7335520" cy="798195"/>
            </a:xfrm>
            <a:custGeom>
              <a:avLst/>
              <a:gdLst/>
              <a:ahLst/>
              <a:cxnLst/>
              <a:rect l="l" t="t" r="r" b="b"/>
              <a:pathLst>
                <a:path w="7335520" h="798195">
                  <a:moveTo>
                    <a:pt x="1066800" y="30673"/>
                  </a:moveTo>
                  <a:lnTo>
                    <a:pt x="1070451" y="63440"/>
                  </a:lnTo>
                  <a:lnTo>
                    <a:pt x="1068329" y="97253"/>
                  </a:lnTo>
                  <a:lnTo>
                    <a:pt x="1062047" y="131723"/>
                  </a:lnTo>
                  <a:lnTo>
                    <a:pt x="1053218" y="166455"/>
                  </a:lnTo>
                  <a:lnTo>
                    <a:pt x="1043457" y="201061"/>
                  </a:lnTo>
                  <a:lnTo>
                    <a:pt x="1034376" y="235147"/>
                  </a:lnTo>
                  <a:lnTo>
                    <a:pt x="1027588" y="268322"/>
                  </a:lnTo>
                  <a:lnTo>
                    <a:pt x="1024708" y="300194"/>
                  </a:lnTo>
                  <a:lnTo>
                    <a:pt x="1027349" y="330373"/>
                  </a:lnTo>
                  <a:lnTo>
                    <a:pt x="1055645" y="384082"/>
                  </a:lnTo>
                  <a:lnTo>
                    <a:pt x="1125385" y="426317"/>
                  </a:lnTo>
                  <a:lnTo>
                    <a:pt x="1179830" y="442153"/>
                  </a:lnTo>
                  <a:lnTo>
                    <a:pt x="1232236" y="452520"/>
                  </a:lnTo>
                  <a:lnTo>
                    <a:pt x="1284496" y="460180"/>
                  </a:lnTo>
                  <a:lnTo>
                    <a:pt x="1336651" y="465530"/>
                  </a:lnTo>
                  <a:lnTo>
                    <a:pt x="1388744" y="468967"/>
                  </a:lnTo>
                  <a:lnTo>
                    <a:pt x="1440815" y="470889"/>
                  </a:lnTo>
                  <a:lnTo>
                    <a:pt x="1492908" y="471692"/>
                  </a:lnTo>
                  <a:lnTo>
                    <a:pt x="1545063" y="471774"/>
                  </a:lnTo>
                  <a:lnTo>
                    <a:pt x="1597323" y="471532"/>
                  </a:lnTo>
                  <a:lnTo>
                    <a:pt x="1649730" y="471363"/>
                  </a:lnTo>
                  <a:lnTo>
                    <a:pt x="1688886" y="470909"/>
                  </a:lnTo>
                  <a:lnTo>
                    <a:pt x="1730115" y="468803"/>
                  </a:lnTo>
                  <a:lnTo>
                    <a:pt x="1772213" y="463922"/>
                  </a:lnTo>
                  <a:lnTo>
                    <a:pt x="1813976" y="455148"/>
                  </a:lnTo>
                  <a:lnTo>
                    <a:pt x="1854200" y="441359"/>
                  </a:lnTo>
                  <a:lnTo>
                    <a:pt x="1891680" y="421437"/>
                  </a:lnTo>
                  <a:lnTo>
                    <a:pt x="1925213" y="394260"/>
                  </a:lnTo>
                  <a:lnTo>
                    <a:pt x="1953595" y="358709"/>
                  </a:lnTo>
                  <a:lnTo>
                    <a:pt x="1975622" y="313663"/>
                  </a:lnTo>
                  <a:lnTo>
                    <a:pt x="1990089" y="258003"/>
                  </a:lnTo>
                  <a:lnTo>
                    <a:pt x="1994599" y="202489"/>
                  </a:lnTo>
                  <a:lnTo>
                    <a:pt x="1988380" y="157109"/>
                  </a:lnTo>
                  <a:lnTo>
                    <a:pt x="1972983" y="120723"/>
                  </a:lnTo>
                  <a:lnTo>
                    <a:pt x="1920864" y="70375"/>
                  </a:lnTo>
                  <a:lnTo>
                    <a:pt x="1850655" y="42332"/>
                  </a:lnTo>
                  <a:lnTo>
                    <a:pt x="1812644" y="33826"/>
                  </a:lnTo>
                  <a:lnTo>
                    <a:pt x="1774766" y="27479"/>
                  </a:lnTo>
                  <a:lnTo>
                    <a:pt x="1738570" y="22151"/>
                  </a:lnTo>
                  <a:lnTo>
                    <a:pt x="1705610" y="16703"/>
                  </a:lnTo>
                  <a:lnTo>
                    <a:pt x="1657215" y="8654"/>
                  </a:lnTo>
                  <a:lnTo>
                    <a:pt x="1608581" y="3585"/>
                  </a:lnTo>
                  <a:lnTo>
                    <a:pt x="1559748" y="898"/>
                  </a:lnTo>
                  <a:lnTo>
                    <a:pt x="1510758" y="0"/>
                  </a:lnTo>
                  <a:lnTo>
                    <a:pt x="1461653" y="292"/>
                  </a:lnTo>
                  <a:lnTo>
                    <a:pt x="1412475" y="1181"/>
                  </a:lnTo>
                  <a:lnTo>
                    <a:pt x="1363265" y="2069"/>
                  </a:lnTo>
                  <a:lnTo>
                    <a:pt x="1314066" y="2362"/>
                  </a:lnTo>
                  <a:lnTo>
                    <a:pt x="1264920" y="1463"/>
                  </a:lnTo>
                  <a:lnTo>
                    <a:pt x="1122680" y="30673"/>
                  </a:lnTo>
                  <a:lnTo>
                    <a:pt x="1023619" y="101793"/>
                  </a:lnTo>
                </a:path>
                <a:path w="7335520" h="798195">
                  <a:moveTo>
                    <a:pt x="0" y="570423"/>
                  </a:moveTo>
                  <a:lnTo>
                    <a:pt x="48248" y="554279"/>
                  </a:lnTo>
                  <a:lnTo>
                    <a:pt x="96937" y="539725"/>
                  </a:lnTo>
                  <a:lnTo>
                    <a:pt x="145999" y="526522"/>
                  </a:lnTo>
                  <a:lnTo>
                    <a:pt x="195365" y="514428"/>
                  </a:lnTo>
                  <a:lnTo>
                    <a:pt x="244968" y="503207"/>
                  </a:lnTo>
                  <a:lnTo>
                    <a:pt x="294741" y="492618"/>
                  </a:lnTo>
                  <a:lnTo>
                    <a:pt x="344615" y="482421"/>
                  </a:lnTo>
                  <a:lnTo>
                    <a:pt x="394524" y="472378"/>
                  </a:lnTo>
                  <a:lnTo>
                    <a:pt x="444398" y="462249"/>
                  </a:lnTo>
                  <a:lnTo>
                    <a:pt x="494171" y="451795"/>
                  </a:lnTo>
                  <a:lnTo>
                    <a:pt x="543774" y="440777"/>
                  </a:lnTo>
                  <a:lnTo>
                    <a:pt x="593140" y="428955"/>
                  </a:lnTo>
                  <a:lnTo>
                    <a:pt x="642202" y="416090"/>
                  </a:lnTo>
                  <a:lnTo>
                    <a:pt x="690891" y="401942"/>
                  </a:lnTo>
                  <a:lnTo>
                    <a:pt x="739139" y="386273"/>
                  </a:lnTo>
                  <a:lnTo>
                    <a:pt x="786978" y="371682"/>
                  </a:lnTo>
                  <a:lnTo>
                    <a:pt x="835182" y="360832"/>
                  </a:lnTo>
                  <a:lnTo>
                    <a:pt x="883660" y="352817"/>
                  </a:lnTo>
                  <a:lnTo>
                    <a:pt x="932322" y="346730"/>
                  </a:lnTo>
                  <a:lnTo>
                    <a:pt x="981075" y="341664"/>
                  </a:lnTo>
                  <a:lnTo>
                    <a:pt x="1029827" y="336712"/>
                  </a:lnTo>
                  <a:lnTo>
                    <a:pt x="1078489" y="330968"/>
                  </a:lnTo>
                  <a:lnTo>
                    <a:pt x="1126967" y="323525"/>
                  </a:lnTo>
                  <a:lnTo>
                    <a:pt x="1175171" y="313475"/>
                  </a:lnTo>
                  <a:lnTo>
                    <a:pt x="1223010" y="299913"/>
                  </a:lnTo>
                  <a:lnTo>
                    <a:pt x="1080770" y="299913"/>
                  </a:lnTo>
                  <a:lnTo>
                    <a:pt x="938530" y="315153"/>
                  </a:lnTo>
                </a:path>
                <a:path w="7335520" h="798195">
                  <a:moveTo>
                    <a:pt x="7335520" y="797753"/>
                  </a:moveTo>
                  <a:lnTo>
                    <a:pt x="7283073" y="793307"/>
                  </a:lnTo>
                  <a:lnTo>
                    <a:pt x="7230721" y="787680"/>
                  </a:lnTo>
                  <a:lnTo>
                    <a:pt x="7178463" y="781008"/>
                  </a:lnTo>
                  <a:lnTo>
                    <a:pt x="7126299" y="773426"/>
                  </a:lnTo>
                  <a:lnTo>
                    <a:pt x="7074229" y="765071"/>
                  </a:lnTo>
                  <a:lnTo>
                    <a:pt x="7022253" y="756078"/>
                  </a:lnTo>
                  <a:lnTo>
                    <a:pt x="6970371" y="746584"/>
                  </a:lnTo>
                  <a:lnTo>
                    <a:pt x="6918583" y="736723"/>
                  </a:lnTo>
                  <a:lnTo>
                    <a:pt x="6866890" y="726633"/>
                  </a:lnTo>
                  <a:lnTo>
                    <a:pt x="6815164" y="716947"/>
                  </a:lnTo>
                  <a:lnTo>
                    <a:pt x="6763405" y="707464"/>
                  </a:lnTo>
                  <a:lnTo>
                    <a:pt x="6711618" y="698154"/>
                  </a:lnTo>
                  <a:lnTo>
                    <a:pt x="6659809" y="688985"/>
                  </a:lnTo>
                  <a:lnTo>
                    <a:pt x="6607984" y="679927"/>
                  </a:lnTo>
                  <a:lnTo>
                    <a:pt x="6556147" y="670949"/>
                  </a:lnTo>
                  <a:lnTo>
                    <a:pt x="6504305" y="662022"/>
                  </a:lnTo>
                  <a:lnTo>
                    <a:pt x="6452462" y="653114"/>
                  </a:lnTo>
                  <a:lnTo>
                    <a:pt x="6400625" y="644194"/>
                  </a:lnTo>
                  <a:lnTo>
                    <a:pt x="6348800" y="635234"/>
                  </a:lnTo>
                  <a:lnTo>
                    <a:pt x="6296991" y="626201"/>
                  </a:lnTo>
                  <a:lnTo>
                    <a:pt x="6245204" y="617065"/>
                  </a:lnTo>
                  <a:lnTo>
                    <a:pt x="6193445" y="607796"/>
                  </a:lnTo>
                  <a:lnTo>
                    <a:pt x="6141720" y="598363"/>
                  </a:lnTo>
                  <a:lnTo>
                    <a:pt x="6090053" y="589797"/>
                  </a:lnTo>
                  <a:lnTo>
                    <a:pt x="6038289" y="581982"/>
                  </a:lnTo>
                  <a:lnTo>
                    <a:pt x="5986457" y="574721"/>
                  </a:lnTo>
                  <a:lnTo>
                    <a:pt x="5934585" y="567822"/>
                  </a:lnTo>
                  <a:lnTo>
                    <a:pt x="5882701" y="561088"/>
                  </a:lnTo>
                  <a:lnTo>
                    <a:pt x="5830834" y="554326"/>
                  </a:lnTo>
                  <a:lnTo>
                    <a:pt x="5779013" y="547341"/>
                  </a:lnTo>
                  <a:lnTo>
                    <a:pt x="5727266" y="539937"/>
                  </a:lnTo>
                  <a:lnTo>
                    <a:pt x="5675623" y="531921"/>
                  </a:lnTo>
                  <a:lnTo>
                    <a:pt x="5624111" y="523098"/>
                  </a:lnTo>
                  <a:lnTo>
                    <a:pt x="5572759" y="513273"/>
                  </a:lnTo>
                  <a:lnTo>
                    <a:pt x="5522379" y="504921"/>
                  </a:lnTo>
                  <a:lnTo>
                    <a:pt x="5472188" y="499162"/>
                  </a:lnTo>
                  <a:lnTo>
                    <a:pt x="5422165" y="495413"/>
                  </a:lnTo>
                  <a:lnTo>
                    <a:pt x="5372288" y="493094"/>
                  </a:lnTo>
                  <a:lnTo>
                    <a:pt x="5322533" y="491621"/>
                  </a:lnTo>
                  <a:lnTo>
                    <a:pt x="5272881" y="490413"/>
                  </a:lnTo>
                  <a:lnTo>
                    <a:pt x="5223307" y="488887"/>
                  </a:lnTo>
                  <a:lnTo>
                    <a:pt x="5173791" y="486462"/>
                  </a:lnTo>
                  <a:lnTo>
                    <a:pt x="5124311" y="482555"/>
                  </a:lnTo>
                  <a:lnTo>
                    <a:pt x="5074843" y="476584"/>
                  </a:lnTo>
                  <a:lnTo>
                    <a:pt x="5025367" y="467967"/>
                  </a:lnTo>
                  <a:lnTo>
                    <a:pt x="4975860" y="456123"/>
                  </a:lnTo>
                  <a:lnTo>
                    <a:pt x="4929157" y="443839"/>
                  </a:lnTo>
                  <a:lnTo>
                    <a:pt x="4882204" y="432360"/>
                  </a:lnTo>
                  <a:lnTo>
                    <a:pt x="4835031" y="421645"/>
                  </a:lnTo>
                  <a:lnTo>
                    <a:pt x="4787670" y="411650"/>
                  </a:lnTo>
                  <a:lnTo>
                    <a:pt x="4740152" y="402335"/>
                  </a:lnTo>
                  <a:lnTo>
                    <a:pt x="4692508" y="393658"/>
                  </a:lnTo>
                  <a:lnTo>
                    <a:pt x="4644771" y="385576"/>
                  </a:lnTo>
                  <a:lnTo>
                    <a:pt x="4596971" y="378048"/>
                  </a:lnTo>
                  <a:lnTo>
                    <a:pt x="4549140" y="371033"/>
                  </a:lnTo>
                  <a:lnTo>
                    <a:pt x="4497748" y="361813"/>
                  </a:lnTo>
                  <a:lnTo>
                    <a:pt x="4459861" y="351188"/>
                  </a:lnTo>
                  <a:lnTo>
                    <a:pt x="4434250" y="339437"/>
                  </a:lnTo>
                  <a:lnTo>
                    <a:pt x="4419686" y="326845"/>
                  </a:lnTo>
                  <a:lnTo>
                    <a:pt x="4414941" y="313693"/>
                  </a:lnTo>
                  <a:lnTo>
                    <a:pt x="4418785" y="300263"/>
                  </a:lnTo>
                  <a:lnTo>
                    <a:pt x="4447329" y="273699"/>
                  </a:lnTo>
                  <a:lnTo>
                    <a:pt x="4495488" y="249410"/>
                  </a:lnTo>
                  <a:lnTo>
                    <a:pt x="4553432" y="229653"/>
                  </a:lnTo>
                  <a:lnTo>
                    <a:pt x="4611332" y="216687"/>
                  </a:lnTo>
                  <a:lnTo>
                    <a:pt x="4659358" y="212769"/>
                  </a:lnTo>
                  <a:lnTo>
                    <a:pt x="4676596" y="214907"/>
                  </a:lnTo>
                  <a:lnTo>
                    <a:pt x="4687679" y="220155"/>
                  </a:lnTo>
                  <a:lnTo>
                    <a:pt x="4691380" y="228793"/>
                  </a:lnTo>
                  <a:lnTo>
                    <a:pt x="4687989" y="244311"/>
                  </a:lnTo>
                  <a:lnTo>
                    <a:pt x="4651470" y="264830"/>
                  </a:lnTo>
                  <a:lnTo>
                    <a:pt x="4612203" y="263642"/>
                  </a:lnTo>
                  <a:lnTo>
                    <a:pt x="4567564" y="256935"/>
                  </a:lnTo>
                  <a:lnTo>
                    <a:pt x="4544989" y="253219"/>
                  </a:lnTo>
                  <a:lnTo>
                    <a:pt x="4523182" y="250172"/>
                  </a:lnTo>
                  <a:lnTo>
                    <a:pt x="4502846" y="248477"/>
                  </a:lnTo>
                  <a:lnTo>
                    <a:pt x="4484684" y="248817"/>
                  </a:lnTo>
                  <a:lnTo>
                    <a:pt x="4469401" y="251874"/>
                  </a:lnTo>
                  <a:lnTo>
                    <a:pt x="4457700" y="258332"/>
                  </a:lnTo>
                  <a:lnTo>
                    <a:pt x="4450283" y="268874"/>
                  </a:lnTo>
                  <a:lnTo>
                    <a:pt x="4447855" y="284182"/>
                  </a:lnTo>
                  <a:lnTo>
                    <a:pt x="4451120" y="304940"/>
                  </a:lnTo>
                  <a:lnTo>
                    <a:pt x="4460780" y="331829"/>
                  </a:lnTo>
                  <a:lnTo>
                    <a:pt x="4477539" y="365535"/>
                  </a:lnTo>
                  <a:lnTo>
                    <a:pt x="4502101" y="406738"/>
                  </a:lnTo>
                  <a:lnTo>
                    <a:pt x="4535170" y="456123"/>
                  </a:lnTo>
                  <a:lnTo>
                    <a:pt x="4552408" y="481895"/>
                  </a:lnTo>
                  <a:lnTo>
                    <a:pt x="4561205" y="497141"/>
                  </a:lnTo>
                  <a:lnTo>
                    <a:pt x="4562399" y="502883"/>
                  </a:lnTo>
                  <a:lnTo>
                    <a:pt x="4556829" y="500142"/>
                  </a:lnTo>
                  <a:lnTo>
                    <a:pt x="4528753" y="473302"/>
                  </a:lnTo>
                  <a:lnTo>
                    <a:pt x="4483691" y="424797"/>
                  </a:lnTo>
                  <a:lnTo>
                    <a:pt x="4456888" y="394976"/>
                  </a:lnTo>
                  <a:lnTo>
                    <a:pt x="4428356" y="362805"/>
                  </a:lnTo>
                  <a:lnTo>
                    <a:pt x="4398933" y="329307"/>
                  </a:lnTo>
                  <a:lnTo>
                    <a:pt x="4369459" y="295503"/>
                  </a:lnTo>
                  <a:lnTo>
                    <a:pt x="4340773" y="262415"/>
                  </a:lnTo>
                  <a:lnTo>
                    <a:pt x="4313714" y="231066"/>
                  </a:lnTo>
                  <a:lnTo>
                    <a:pt x="4267833" y="177673"/>
                  </a:lnTo>
                  <a:lnTo>
                    <a:pt x="4250690" y="157673"/>
                  </a:lnTo>
                  <a:lnTo>
                    <a:pt x="4216013" y="123688"/>
                  </a:lnTo>
                  <a:lnTo>
                    <a:pt x="4177192" y="95951"/>
                  </a:lnTo>
                  <a:lnTo>
                    <a:pt x="4134881" y="73777"/>
                  </a:lnTo>
                  <a:lnTo>
                    <a:pt x="4089735" y="56479"/>
                  </a:lnTo>
                  <a:lnTo>
                    <a:pt x="4042410" y="43373"/>
                  </a:lnTo>
                  <a:lnTo>
                    <a:pt x="3993560" y="33772"/>
                  </a:lnTo>
                  <a:lnTo>
                    <a:pt x="3943842" y="26990"/>
                  </a:lnTo>
                  <a:lnTo>
                    <a:pt x="3893911" y="22342"/>
                  </a:lnTo>
                  <a:lnTo>
                    <a:pt x="3844422" y="19141"/>
                  </a:lnTo>
                  <a:lnTo>
                    <a:pt x="3796029" y="16703"/>
                  </a:lnTo>
                  <a:lnTo>
                    <a:pt x="3720520" y="14184"/>
                  </a:lnTo>
                  <a:lnTo>
                    <a:pt x="3680613" y="15569"/>
                  </a:lnTo>
                  <a:lnTo>
                    <a:pt x="3640591" y="19978"/>
                  </a:lnTo>
                  <a:lnTo>
                    <a:pt x="3601446" y="28353"/>
                  </a:lnTo>
                  <a:lnTo>
                    <a:pt x="3564166" y="41641"/>
                  </a:lnTo>
                  <a:lnTo>
                    <a:pt x="3529744" y="60786"/>
                  </a:lnTo>
                  <a:lnTo>
                    <a:pt x="3499168" y="86731"/>
                  </a:lnTo>
                  <a:lnTo>
                    <a:pt x="3473430" y="120423"/>
                  </a:lnTo>
                  <a:lnTo>
                    <a:pt x="3453521" y="162805"/>
                  </a:lnTo>
                  <a:lnTo>
                    <a:pt x="3440429" y="214823"/>
                  </a:lnTo>
                  <a:lnTo>
                    <a:pt x="3435937" y="270237"/>
                  </a:lnTo>
                  <a:lnTo>
                    <a:pt x="3441323" y="318093"/>
                  </a:lnTo>
                  <a:lnTo>
                    <a:pt x="3455352" y="358928"/>
                  </a:lnTo>
                  <a:lnTo>
                    <a:pt x="3476789" y="393281"/>
                  </a:lnTo>
                  <a:lnTo>
                    <a:pt x="3504400" y="421690"/>
                  </a:lnTo>
                  <a:lnTo>
                    <a:pt x="3536950" y="444693"/>
                  </a:lnTo>
                  <a:lnTo>
                    <a:pt x="3573203" y="462827"/>
                  </a:lnTo>
                  <a:lnTo>
                    <a:pt x="3611927" y="476631"/>
                  </a:lnTo>
                  <a:lnTo>
                    <a:pt x="3651885" y="486643"/>
                  </a:lnTo>
                  <a:lnTo>
                    <a:pt x="3691842" y="493400"/>
                  </a:lnTo>
                  <a:lnTo>
                    <a:pt x="3730566" y="497441"/>
                  </a:lnTo>
                  <a:lnTo>
                    <a:pt x="3817618" y="501082"/>
                  </a:lnTo>
                  <a:lnTo>
                    <a:pt x="3868406" y="502808"/>
                  </a:lnTo>
                  <a:lnTo>
                    <a:pt x="3919172" y="504148"/>
                  </a:lnTo>
                  <a:lnTo>
                    <a:pt x="3969908" y="504766"/>
                  </a:lnTo>
                  <a:lnTo>
                    <a:pt x="4020602" y="504329"/>
                  </a:lnTo>
                  <a:lnTo>
                    <a:pt x="4071243" y="502501"/>
                  </a:lnTo>
                  <a:lnTo>
                    <a:pt x="4121822" y="498949"/>
                  </a:lnTo>
                  <a:lnTo>
                    <a:pt x="4172328" y="493338"/>
                  </a:lnTo>
                  <a:lnTo>
                    <a:pt x="4222750" y="485333"/>
                  </a:lnTo>
                  <a:lnTo>
                    <a:pt x="4378960" y="414213"/>
                  </a:lnTo>
                  <a:lnTo>
                    <a:pt x="4436110" y="357063"/>
                  </a:lnTo>
                </a:path>
                <a:path w="7335520" h="798195">
                  <a:moveTo>
                    <a:pt x="980439" y="471363"/>
                  </a:moveTo>
                  <a:lnTo>
                    <a:pt x="1122680" y="357063"/>
                  </a:lnTo>
                  <a:lnTo>
                    <a:pt x="1179830" y="3138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205989" y="4251959"/>
          <a:ext cx="5511800" cy="289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/>
                <a:gridCol w="2537460"/>
                <a:gridCol w="2538730"/>
                <a:gridCol w="218439"/>
              </a:tblGrid>
              <a:tr h="1333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  <a:lnT w="3175">
                      <a:solidFill>
                        <a:srgbClr val="7F7F7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0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WORD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LOCATION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7F7F7F"/>
                      </a:solidFill>
                      <a:prstDash val="solid"/>
                    </a:lnR>
                  </a:tcPr>
                </a:tc>
              </a:tr>
              <a:tr h="52959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stars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5308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shine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5295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sky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0,1,2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5308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cloudy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111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7F7F7F"/>
                      </a:solidFill>
                      <a:prstDash val="solid"/>
                    </a:lnL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7F7F7F"/>
                      </a:solidFill>
                      <a:prstDash val="solid"/>
                    </a:lnR>
                    <a:lnB w="317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63880" marR="5080" indent="-551180">
              <a:lnSpc>
                <a:spcPts val="2670"/>
              </a:lnSpc>
              <a:spcBef>
                <a:spcPts val="36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02429" y="2212340"/>
            <a:ext cx="143129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30860" marR="5080" indent="-518159">
              <a:lnSpc>
                <a:spcPts val="2680"/>
              </a:lnSpc>
              <a:spcBef>
                <a:spcPts val="35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51429" y="3873500"/>
          <a:ext cx="5076190" cy="31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39"/>
                <a:gridCol w="1691639"/>
                <a:gridCol w="1692910"/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WORD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LOCATION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POSITION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stars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shine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sky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cloudy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63880" marR="5080" indent="-551180">
              <a:lnSpc>
                <a:spcPts val="2670"/>
              </a:lnSpc>
              <a:spcBef>
                <a:spcPts val="36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02429" y="2212340"/>
            <a:ext cx="143129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30860" marR="5080" indent="-518159">
              <a:lnSpc>
                <a:spcPts val="2680"/>
              </a:lnSpc>
              <a:spcBef>
                <a:spcPts val="35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51429" y="3873500"/>
          <a:ext cx="5076190" cy="31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39"/>
                <a:gridCol w="1691639"/>
                <a:gridCol w="1692910"/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WORD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LOCATION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POSITION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 b="1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stars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0,1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shine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 b="1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sky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cloudy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7626350" y="4363720"/>
            <a:ext cx="974725" cy="1137920"/>
            <a:chOff x="7626350" y="4363720"/>
            <a:chExt cx="974725" cy="1137920"/>
          </a:xfrm>
        </p:grpSpPr>
        <p:sp>
          <p:nvSpPr>
            <p:cNvPr id="17" name="object 17"/>
            <p:cNvSpPr/>
            <p:nvPr/>
          </p:nvSpPr>
          <p:spPr>
            <a:xfrm>
              <a:off x="7781289" y="5288280"/>
              <a:ext cx="819150" cy="160020"/>
            </a:xfrm>
            <a:custGeom>
              <a:avLst/>
              <a:gdLst/>
              <a:ahLst/>
              <a:cxnLst/>
              <a:rect l="l" t="t" r="r" b="b"/>
              <a:pathLst>
                <a:path w="819150" h="160020">
                  <a:moveTo>
                    <a:pt x="819150" y="0"/>
                  </a:moveTo>
                  <a:lnTo>
                    <a:pt x="26669" y="160020"/>
                  </a:lnTo>
                  <a:lnTo>
                    <a:pt x="0" y="1600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26350" y="539369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559" y="0"/>
                  </a:moveTo>
                  <a:lnTo>
                    <a:pt x="0" y="54610"/>
                  </a:lnTo>
                  <a:lnTo>
                    <a:pt x="162559" y="107950"/>
                  </a:lnTo>
                  <a:lnTo>
                    <a:pt x="16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38440" y="4464050"/>
              <a:ext cx="762000" cy="824230"/>
            </a:xfrm>
            <a:custGeom>
              <a:avLst/>
              <a:gdLst/>
              <a:ahLst/>
              <a:cxnLst/>
              <a:rect l="l" t="t" r="r" b="b"/>
              <a:pathLst>
                <a:path w="762000" h="824229">
                  <a:moveTo>
                    <a:pt x="762000" y="824230"/>
                  </a:moveTo>
                  <a:lnTo>
                    <a:pt x="762000" y="64388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19060" y="4363720"/>
              <a:ext cx="158750" cy="146050"/>
            </a:xfrm>
            <a:custGeom>
              <a:avLst/>
              <a:gdLst/>
              <a:ahLst/>
              <a:cxnLst/>
              <a:rect l="l" t="t" r="r" b="b"/>
              <a:pathLst>
                <a:path w="158750" h="146050">
                  <a:moveTo>
                    <a:pt x="0" y="0"/>
                  </a:moveTo>
                  <a:lnTo>
                    <a:pt x="88900" y="146049"/>
                  </a:lnTo>
                  <a:lnTo>
                    <a:pt x="158750" y="6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649969" y="4759959"/>
            <a:ext cx="1229360" cy="18351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45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Are these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positions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in  the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document 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are 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ns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e</a:t>
            </a: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u</a:t>
            </a:r>
            <a:r>
              <a:rPr dirty="0" sz="1800" spc="5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i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ve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ts val="2020"/>
              </a:lnSpc>
            </a:pP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?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89" y="3290570"/>
            <a:ext cx="752855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2555" algn="l"/>
              </a:tabLst>
            </a:pPr>
            <a:r>
              <a:rPr dirty="0" sz="4000" spc="-5"/>
              <a:t>Why</a:t>
            </a:r>
            <a:r>
              <a:rPr dirty="0" sz="4000"/>
              <a:t> </a:t>
            </a:r>
            <a:r>
              <a:rPr dirty="0" sz="4000" spc="-5"/>
              <a:t>do</a:t>
            </a:r>
            <a:r>
              <a:rPr dirty="0" sz="4000" spc="-10"/>
              <a:t> </a:t>
            </a:r>
            <a:r>
              <a:rPr dirty="0" sz="4000" spc="-5"/>
              <a:t>we	need search</a:t>
            </a:r>
            <a:r>
              <a:rPr dirty="0" sz="4000" spc="-65"/>
              <a:t> </a:t>
            </a:r>
            <a:r>
              <a:rPr dirty="0" sz="4000" spc="-5"/>
              <a:t>options?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317500"/>
            <a:ext cx="5414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FULL TEXT</a:t>
            </a:r>
            <a:r>
              <a:rPr dirty="0" sz="4400" spc="-409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SEARCH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69240" y="1549400"/>
            <a:ext cx="2033270" cy="2033270"/>
            <a:chOff x="269240" y="1549400"/>
            <a:chExt cx="2033270" cy="2033270"/>
          </a:xfrm>
        </p:grpSpPr>
        <p:sp>
          <p:nvSpPr>
            <p:cNvPr id="4" name="object 4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80" y="0"/>
                  </a:moveTo>
                  <a:lnTo>
                    <a:pt x="339090" y="0"/>
                  </a:ln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9240" y="1549400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3120" y="4060"/>
                  </a:lnTo>
                  <a:lnTo>
                    <a:pt x="247861" y="15736"/>
                  </a:lnTo>
                  <a:lnTo>
                    <a:pt x="204085" y="34264"/>
                  </a:lnTo>
                  <a:lnTo>
                    <a:pt x="162564" y="58883"/>
                  </a:lnTo>
                  <a:lnTo>
                    <a:pt x="124072" y="88833"/>
                  </a:lnTo>
                  <a:lnTo>
                    <a:pt x="89381" y="123351"/>
                  </a:lnTo>
                  <a:lnTo>
                    <a:pt x="59265" y="161676"/>
                  </a:lnTo>
                  <a:lnTo>
                    <a:pt x="34496" y="203047"/>
                  </a:lnTo>
                  <a:lnTo>
                    <a:pt x="15846" y="246702"/>
                  </a:lnTo>
                  <a:lnTo>
                    <a:pt x="4090" y="291880"/>
                  </a:lnTo>
                  <a:lnTo>
                    <a:pt x="0" y="337820"/>
                  </a:lnTo>
                  <a:lnTo>
                    <a:pt x="0" y="1694179"/>
                  </a:lnTo>
                  <a:lnTo>
                    <a:pt x="4090" y="1740149"/>
                  </a:lnTo>
                  <a:lnTo>
                    <a:pt x="15846" y="1785408"/>
                  </a:lnTo>
                  <a:lnTo>
                    <a:pt x="34496" y="1829184"/>
                  </a:lnTo>
                  <a:lnTo>
                    <a:pt x="59265" y="1870705"/>
                  </a:lnTo>
                  <a:lnTo>
                    <a:pt x="89381" y="1909197"/>
                  </a:lnTo>
                  <a:lnTo>
                    <a:pt x="124072" y="1943888"/>
                  </a:lnTo>
                  <a:lnTo>
                    <a:pt x="162564" y="1974004"/>
                  </a:lnTo>
                  <a:lnTo>
                    <a:pt x="204085" y="1998773"/>
                  </a:lnTo>
                  <a:lnTo>
                    <a:pt x="247861" y="2017423"/>
                  </a:lnTo>
                  <a:lnTo>
                    <a:pt x="293120" y="2029179"/>
                  </a:lnTo>
                  <a:lnTo>
                    <a:pt x="339090" y="2033270"/>
                  </a:lnTo>
                  <a:lnTo>
                    <a:pt x="1694180" y="2033270"/>
                  </a:lnTo>
                  <a:lnTo>
                    <a:pt x="1740435" y="2029179"/>
                  </a:lnTo>
                  <a:lnTo>
                    <a:pt x="1785871" y="2017423"/>
                  </a:lnTo>
                  <a:lnTo>
                    <a:pt x="1829734" y="1998773"/>
                  </a:lnTo>
                  <a:lnTo>
                    <a:pt x="1871266" y="1974004"/>
                  </a:lnTo>
                  <a:lnTo>
                    <a:pt x="1909712" y="1943888"/>
                  </a:lnTo>
                  <a:lnTo>
                    <a:pt x="1944317" y="1909197"/>
                  </a:lnTo>
                  <a:lnTo>
                    <a:pt x="1974325" y="1870705"/>
                  </a:lnTo>
                  <a:lnTo>
                    <a:pt x="1998980" y="1829184"/>
                  </a:lnTo>
                  <a:lnTo>
                    <a:pt x="2017526" y="1785408"/>
                  </a:lnTo>
                  <a:lnTo>
                    <a:pt x="2029208" y="1740149"/>
                  </a:lnTo>
                  <a:lnTo>
                    <a:pt x="2033270" y="1694179"/>
                  </a:lnTo>
                  <a:lnTo>
                    <a:pt x="2033270" y="337820"/>
                  </a:lnTo>
                  <a:lnTo>
                    <a:pt x="2029208" y="291880"/>
                  </a:lnTo>
                  <a:lnTo>
                    <a:pt x="2017526" y="246702"/>
                  </a:lnTo>
                  <a:lnTo>
                    <a:pt x="1998980" y="203047"/>
                  </a:lnTo>
                  <a:lnTo>
                    <a:pt x="1974325" y="161676"/>
                  </a:lnTo>
                  <a:lnTo>
                    <a:pt x="1944317" y="123351"/>
                  </a:lnTo>
                  <a:lnTo>
                    <a:pt x="1909712" y="88833"/>
                  </a:lnTo>
                  <a:lnTo>
                    <a:pt x="1871266" y="58883"/>
                  </a:lnTo>
                  <a:lnTo>
                    <a:pt x="1829734" y="34264"/>
                  </a:lnTo>
                  <a:lnTo>
                    <a:pt x="1785871" y="15736"/>
                  </a:lnTo>
                  <a:lnTo>
                    <a:pt x="1740435" y="4060"/>
                  </a:lnTo>
                  <a:lnTo>
                    <a:pt x="1694180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70"/>
                  </a:moveTo>
                  <a:lnTo>
                    <a:pt x="2033270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94030" y="2184400"/>
            <a:ext cx="1498600" cy="7302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63880" marR="5080" indent="-551180">
              <a:lnSpc>
                <a:spcPts val="2670"/>
              </a:lnSpc>
              <a:spcBef>
                <a:spcPts val="36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shine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620" y="1577339"/>
            <a:ext cx="2033270" cy="2033270"/>
            <a:chOff x="3944620" y="1577339"/>
            <a:chExt cx="2033270" cy="2033270"/>
          </a:xfrm>
        </p:grpSpPr>
        <p:sp>
          <p:nvSpPr>
            <p:cNvPr id="8" name="object 8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89" y="0"/>
                  </a:ln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4620" y="157733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89" y="0"/>
                  </a:moveTo>
                  <a:lnTo>
                    <a:pt x="292834" y="4090"/>
                  </a:lnTo>
                  <a:lnTo>
                    <a:pt x="247398" y="15846"/>
                  </a:lnTo>
                  <a:lnTo>
                    <a:pt x="203535" y="34496"/>
                  </a:lnTo>
                  <a:lnTo>
                    <a:pt x="162003" y="59265"/>
                  </a:lnTo>
                  <a:lnTo>
                    <a:pt x="123557" y="89381"/>
                  </a:lnTo>
                  <a:lnTo>
                    <a:pt x="88952" y="124072"/>
                  </a:lnTo>
                  <a:lnTo>
                    <a:pt x="58944" y="162564"/>
                  </a:lnTo>
                  <a:lnTo>
                    <a:pt x="34289" y="204085"/>
                  </a:lnTo>
                  <a:lnTo>
                    <a:pt x="15743" y="247861"/>
                  </a:lnTo>
                  <a:lnTo>
                    <a:pt x="4061" y="293120"/>
                  </a:lnTo>
                  <a:lnTo>
                    <a:pt x="0" y="339089"/>
                  </a:lnTo>
                  <a:lnTo>
                    <a:pt x="0" y="1694180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89" y="2033270"/>
                  </a:lnTo>
                  <a:lnTo>
                    <a:pt x="1694179" y="2033270"/>
                  </a:lnTo>
                  <a:lnTo>
                    <a:pt x="1740435" y="2029208"/>
                  </a:lnTo>
                  <a:lnTo>
                    <a:pt x="1785871" y="2017526"/>
                  </a:lnTo>
                  <a:lnTo>
                    <a:pt x="1829734" y="1998979"/>
                  </a:lnTo>
                  <a:lnTo>
                    <a:pt x="1871266" y="1974325"/>
                  </a:lnTo>
                  <a:lnTo>
                    <a:pt x="1909712" y="1944317"/>
                  </a:lnTo>
                  <a:lnTo>
                    <a:pt x="1944317" y="1909712"/>
                  </a:lnTo>
                  <a:lnTo>
                    <a:pt x="1974325" y="1871266"/>
                  </a:lnTo>
                  <a:lnTo>
                    <a:pt x="1998980" y="1829734"/>
                  </a:lnTo>
                  <a:lnTo>
                    <a:pt x="2017526" y="1785871"/>
                  </a:lnTo>
                  <a:lnTo>
                    <a:pt x="2029208" y="1740435"/>
                  </a:lnTo>
                  <a:lnTo>
                    <a:pt x="2033269" y="1694180"/>
                  </a:lnTo>
                  <a:lnTo>
                    <a:pt x="2033269" y="339089"/>
                  </a:lnTo>
                  <a:lnTo>
                    <a:pt x="2029208" y="293120"/>
                  </a:lnTo>
                  <a:lnTo>
                    <a:pt x="2017526" y="247861"/>
                  </a:lnTo>
                  <a:lnTo>
                    <a:pt x="1998979" y="204085"/>
                  </a:lnTo>
                  <a:lnTo>
                    <a:pt x="1974325" y="162564"/>
                  </a:lnTo>
                  <a:lnTo>
                    <a:pt x="1944317" y="124072"/>
                  </a:lnTo>
                  <a:lnTo>
                    <a:pt x="1909712" y="89381"/>
                  </a:lnTo>
                  <a:lnTo>
                    <a:pt x="1871266" y="59265"/>
                  </a:lnTo>
                  <a:lnTo>
                    <a:pt x="1829734" y="34496"/>
                  </a:lnTo>
                  <a:lnTo>
                    <a:pt x="1785871" y="15846"/>
                  </a:lnTo>
                  <a:lnTo>
                    <a:pt x="1740435" y="4090"/>
                  </a:lnTo>
                  <a:lnTo>
                    <a:pt x="1694179" y="0"/>
                  </a:lnTo>
                  <a:lnTo>
                    <a:pt x="339089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69" y="2033270"/>
                  </a:moveTo>
                  <a:lnTo>
                    <a:pt x="2033269" y="20332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02429" y="2212340"/>
            <a:ext cx="143129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530860" marR="5080" indent="-518159">
              <a:lnSpc>
                <a:spcPts val="2680"/>
              </a:lnSpc>
              <a:spcBef>
                <a:spcPts val="35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</a:t>
            </a:r>
            <a:r>
              <a:rPr dirty="0" sz="24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stars 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sky</a:t>
            </a:r>
            <a:endParaRPr sz="24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20000" y="1620519"/>
            <a:ext cx="2033270" cy="2033270"/>
            <a:chOff x="7620000" y="1620519"/>
            <a:chExt cx="2033270" cy="2033270"/>
          </a:xfrm>
        </p:grpSpPr>
        <p:sp>
          <p:nvSpPr>
            <p:cNvPr id="12" name="object 12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1694179" y="0"/>
                  </a:moveTo>
                  <a:lnTo>
                    <a:pt x="339090" y="0"/>
                  </a:ln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20000" y="1620519"/>
              <a:ext cx="2033270" cy="2033270"/>
            </a:xfrm>
            <a:custGeom>
              <a:avLst/>
              <a:gdLst/>
              <a:ahLst/>
              <a:cxnLst/>
              <a:rect l="l" t="t" r="r" b="b"/>
              <a:pathLst>
                <a:path w="2033270" h="2033270">
                  <a:moveTo>
                    <a:pt x="339090" y="0"/>
                  </a:moveTo>
                  <a:lnTo>
                    <a:pt x="292834" y="4061"/>
                  </a:lnTo>
                  <a:lnTo>
                    <a:pt x="247398" y="15743"/>
                  </a:lnTo>
                  <a:lnTo>
                    <a:pt x="203535" y="34289"/>
                  </a:lnTo>
                  <a:lnTo>
                    <a:pt x="162003" y="58944"/>
                  </a:lnTo>
                  <a:lnTo>
                    <a:pt x="123557" y="88952"/>
                  </a:lnTo>
                  <a:lnTo>
                    <a:pt x="88952" y="123557"/>
                  </a:lnTo>
                  <a:lnTo>
                    <a:pt x="58944" y="162003"/>
                  </a:lnTo>
                  <a:lnTo>
                    <a:pt x="34290" y="203535"/>
                  </a:lnTo>
                  <a:lnTo>
                    <a:pt x="15743" y="247398"/>
                  </a:lnTo>
                  <a:lnTo>
                    <a:pt x="4061" y="292834"/>
                  </a:lnTo>
                  <a:lnTo>
                    <a:pt x="0" y="339089"/>
                  </a:lnTo>
                  <a:lnTo>
                    <a:pt x="0" y="1694179"/>
                  </a:lnTo>
                  <a:lnTo>
                    <a:pt x="4061" y="1740435"/>
                  </a:lnTo>
                  <a:lnTo>
                    <a:pt x="15743" y="1785871"/>
                  </a:lnTo>
                  <a:lnTo>
                    <a:pt x="34289" y="1829734"/>
                  </a:lnTo>
                  <a:lnTo>
                    <a:pt x="58944" y="1871266"/>
                  </a:lnTo>
                  <a:lnTo>
                    <a:pt x="88952" y="1909712"/>
                  </a:lnTo>
                  <a:lnTo>
                    <a:pt x="123557" y="1944317"/>
                  </a:lnTo>
                  <a:lnTo>
                    <a:pt x="162003" y="1974325"/>
                  </a:lnTo>
                  <a:lnTo>
                    <a:pt x="203535" y="1998980"/>
                  </a:lnTo>
                  <a:lnTo>
                    <a:pt x="247398" y="2017526"/>
                  </a:lnTo>
                  <a:lnTo>
                    <a:pt x="292834" y="2029208"/>
                  </a:lnTo>
                  <a:lnTo>
                    <a:pt x="339090" y="2033269"/>
                  </a:lnTo>
                  <a:lnTo>
                    <a:pt x="1694179" y="2033269"/>
                  </a:lnTo>
                  <a:lnTo>
                    <a:pt x="1740149" y="2029208"/>
                  </a:lnTo>
                  <a:lnTo>
                    <a:pt x="1785408" y="2017526"/>
                  </a:lnTo>
                  <a:lnTo>
                    <a:pt x="1829184" y="1998979"/>
                  </a:lnTo>
                  <a:lnTo>
                    <a:pt x="1870705" y="1974325"/>
                  </a:lnTo>
                  <a:lnTo>
                    <a:pt x="1909197" y="1944317"/>
                  </a:lnTo>
                  <a:lnTo>
                    <a:pt x="1943888" y="1909712"/>
                  </a:lnTo>
                  <a:lnTo>
                    <a:pt x="1974004" y="1871266"/>
                  </a:lnTo>
                  <a:lnTo>
                    <a:pt x="1998773" y="1829734"/>
                  </a:lnTo>
                  <a:lnTo>
                    <a:pt x="2017423" y="1785871"/>
                  </a:lnTo>
                  <a:lnTo>
                    <a:pt x="2029179" y="1740435"/>
                  </a:lnTo>
                  <a:lnTo>
                    <a:pt x="2033270" y="1694179"/>
                  </a:lnTo>
                  <a:lnTo>
                    <a:pt x="2033270" y="339089"/>
                  </a:lnTo>
                  <a:lnTo>
                    <a:pt x="2029179" y="292834"/>
                  </a:lnTo>
                  <a:lnTo>
                    <a:pt x="2017423" y="247398"/>
                  </a:lnTo>
                  <a:lnTo>
                    <a:pt x="1998773" y="203535"/>
                  </a:lnTo>
                  <a:lnTo>
                    <a:pt x="1974004" y="162003"/>
                  </a:lnTo>
                  <a:lnTo>
                    <a:pt x="1943888" y="123557"/>
                  </a:lnTo>
                  <a:lnTo>
                    <a:pt x="1909197" y="88952"/>
                  </a:lnTo>
                  <a:lnTo>
                    <a:pt x="1870705" y="58944"/>
                  </a:lnTo>
                  <a:lnTo>
                    <a:pt x="1829184" y="34289"/>
                  </a:lnTo>
                  <a:lnTo>
                    <a:pt x="1785408" y="15743"/>
                  </a:lnTo>
                  <a:lnTo>
                    <a:pt x="1740149" y="4061"/>
                  </a:lnTo>
                  <a:lnTo>
                    <a:pt x="1694179" y="0"/>
                  </a:lnTo>
                  <a:lnTo>
                    <a:pt x="339090" y="0"/>
                  </a:lnTo>
                  <a:close/>
                </a:path>
                <a:path w="2033270" h="2033270">
                  <a:moveTo>
                    <a:pt x="0" y="0"/>
                  </a:moveTo>
                  <a:lnTo>
                    <a:pt x="0" y="0"/>
                  </a:lnTo>
                </a:path>
                <a:path w="2033270" h="2033270">
                  <a:moveTo>
                    <a:pt x="2033270" y="2033269"/>
                  </a:moveTo>
                  <a:lnTo>
                    <a:pt x="2033270" y="20332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40700" y="2255520"/>
            <a:ext cx="905510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66700" marR="5080" indent="-254000">
              <a:lnSpc>
                <a:spcPts val="2680"/>
              </a:lnSpc>
              <a:spcBef>
                <a:spcPts val="355"/>
              </a:spcBef>
            </a:pP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ud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y  sky</a:t>
            </a:r>
            <a:endParaRPr sz="2400">
              <a:latin typeface="Liberation Sans"/>
              <a:cs typeface="Liberation San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51429" y="3873500"/>
          <a:ext cx="5076190" cy="31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39"/>
                <a:gridCol w="1691639"/>
                <a:gridCol w="1692910"/>
              </a:tblGrid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WORD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LOCATION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POSITION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6633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 b="1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stars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r>
                        <a:rPr dirty="0" sz="1800" spc="-5">
                          <a:solidFill>
                            <a:srgbClr val="FFFF66"/>
                          </a:solidFill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dirty="0" u="sng" sz="1800" spc="-5" b="1">
                          <a:solidFill>
                            <a:srgbClr val="00FFFF"/>
                          </a:solidFill>
                          <a:uFill>
                            <a:solidFill>
                              <a:srgbClr val="00FFFF"/>
                            </a:solidFill>
                          </a:u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shine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 b="1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sky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0083D0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u="sng" sz="1800" b="1">
                          <a:solidFill>
                            <a:srgbClr val="00FFFF"/>
                          </a:solidFill>
                          <a:uFill>
                            <a:solidFill>
                              <a:srgbClr val="00FFFF"/>
                            </a:solidFill>
                          </a:u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cloudy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solidFill>
                            <a:srgbClr val="3B3B3B"/>
                          </a:solidFill>
                          <a:latin typeface="Liberation Sans"/>
                          <a:cs typeface="Liberation Sans"/>
                        </a:rPr>
                        <a:t>0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B="0" marT="2540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7691119" y="4748529"/>
            <a:ext cx="455295" cy="1122680"/>
            <a:chOff x="7691119" y="4748529"/>
            <a:chExt cx="455295" cy="1122680"/>
          </a:xfrm>
        </p:grpSpPr>
        <p:sp>
          <p:nvSpPr>
            <p:cNvPr id="17" name="object 17"/>
            <p:cNvSpPr/>
            <p:nvPr/>
          </p:nvSpPr>
          <p:spPr>
            <a:xfrm>
              <a:off x="7777479" y="5189219"/>
              <a:ext cx="368300" cy="553720"/>
            </a:xfrm>
            <a:custGeom>
              <a:avLst/>
              <a:gdLst/>
              <a:ahLst/>
              <a:cxnLst/>
              <a:rect l="l" t="t" r="r" b="b"/>
              <a:pathLst>
                <a:path w="368300" h="553720">
                  <a:moveTo>
                    <a:pt x="368300" y="0"/>
                  </a:moveTo>
                  <a:lnTo>
                    <a:pt x="0" y="5537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91119" y="5706109"/>
              <a:ext cx="134620" cy="165100"/>
            </a:xfrm>
            <a:custGeom>
              <a:avLst/>
              <a:gdLst/>
              <a:ahLst/>
              <a:cxnLst/>
              <a:rect l="l" t="t" r="r" b="b"/>
              <a:pathLst>
                <a:path w="134620" h="165100">
                  <a:moveTo>
                    <a:pt x="44450" y="0"/>
                  </a:moveTo>
                  <a:lnTo>
                    <a:pt x="0" y="165100"/>
                  </a:lnTo>
                  <a:lnTo>
                    <a:pt x="134620" y="60959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02879" y="4856479"/>
              <a:ext cx="342900" cy="332740"/>
            </a:xfrm>
            <a:custGeom>
              <a:avLst/>
              <a:gdLst/>
              <a:ahLst/>
              <a:cxnLst/>
              <a:rect l="l" t="t" r="r" b="b"/>
              <a:pathLst>
                <a:path w="342900" h="332739">
                  <a:moveTo>
                    <a:pt x="342900" y="3327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91119" y="4748529"/>
              <a:ext cx="153670" cy="151130"/>
            </a:xfrm>
            <a:custGeom>
              <a:avLst/>
              <a:gdLst/>
              <a:ahLst/>
              <a:cxnLst/>
              <a:rect l="l" t="t" r="r" b="b"/>
              <a:pathLst>
                <a:path w="153670" h="151129">
                  <a:moveTo>
                    <a:pt x="0" y="0"/>
                  </a:moveTo>
                  <a:lnTo>
                    <a:pt x="78739" y="151130"/>
                  </a:lnTo>
                  <a:lnTo>
                    <a:pt x="153670" y="73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124190" y="4617720"/>
            <a:ext cx="1254760" cy="132334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44"/>
              </a:spcBef>
            </a:pPr>
            <a:r>
              <a:rPr dirty="0" sz="1800" spc="-20">
                <a:solidFill>
                  <a:srgbClr val="3B3B3B"/>
                </a:solidFill>
                <a:latin typeface="Liberation Sans"/>
                <a:cs typeface="Liberation Sans"/>
              </a:rPr>
              <a:t>We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find the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words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in  consecutive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positions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in 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Document</a:t>
            </a:r>
            <a:r>
              <a:rPr dirty="0" sz="18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9190" y="317500"/>
            <a:ext cx="27184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">
                <a:solidFill>
                  <a:srgbClr val="FFFFFF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0259" y="3227070"/>
            <a:ext cx="8361045" cy="142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715"/>
              </a:lnSpc>
              <a:spcBef>
                <a:spcPts val="100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Analyzing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is extracting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“terms”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from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given</a:t>
            </a:r>
            <a:r>
              <a:rPr dirty="0" sz="3200" spc="-6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text.</a:t>
            </a:r>
            <a:endParaRPr sz="3200">
              <a:latin typeface="Liberation Sans"/>
              <a:cs typeface="Liberation Sans"/>
            </a:endParaRPr>
          </a:p>
          <a:p>
            <a:pPr algn="ctr" marL="610235" marR="711200">
              <a:lnSpc>
                <a:spcPts val="3590"/>
              </a:lnSpc>
              <a:spcBef>
                <a:spcPts val="200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Processing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natural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language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make</a:t>
            </a:r>
            <a:r>
              <a:rPr dirty="0" sz="32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it 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computer</a:t>
            </a:r>
            <a:r>
              <a:rPr dirty="0" sz="3200" spc="-1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searchable.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519" y="1814829"/>
            <a:ext cx="9043035" cy="141097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 indent="-37465">
              <a:lnSpc>
                <a:spcPct val="92900"/>
              </a:lnSpc>
              <a:spcBef>
                <a:spcPts val="305"/>
              </a:spcBef>
            </a:pPr>
            <a:r>
              <a:rPr dirty="0" spc="-10">
                <a:solidFill>
                  <a:srgbClr val="9999FF"/>
                </a:solidFill>
              </a:rPr>
              <a:t>Ruby </a:t>
            </a:r>
            <a:r>
              <a:rPr dirty="0" spc="-5">
                <a:solidFill>
                  <a:srgbClr val="9999FF"/>
                </a:solidFill>
              </a:rPr>
              <a:t>is </a:t>
            </a:r>
            <a:r>
              <a:rPr dirty="0">
                <a:solidFill>
                  <a:srgbClr val="9999FF"/>
                </a:solidFill>
              </a:rPr>
              <a:t>a </a:t>
            </a:r>
            <a:r>
              <a:rPr dirty="0" spc="-5">
                <a:solidFill>
                  <a:srgbClr val="9999FF"/>
                </a:solidFill>
              </a:rPr>
              <a:t>dynamic</a:t>
            </a:r>
            <a:r>
              <a:rPr dirty="0" spc="-5"/>
              <a:t>, reflective, general-purpose </a:t>
            </a:r>
            <a:r>
              <a:rPr dirty="0"/>
              <a:t>OOP </a:t>
            </a:r>
            <a:r>
              <a:rPr dirty="0" spc="-10"/>
              <a:t>language </a:t>
            </a:r>
            <a:r>
              <a:rPr dirty="0" spc="-5"/>
              <a:t>that  combines syntax inspired by Perl with Smalltalk-like features. </a:t>
            </a:r>
            <a:r>
              <a:rPr dirty="0" spc="-10"/>
              <a:t>Ruby  </a:t>
            </a:r>
            <a:r>
              <a:rPr dirty="0" spc="-5"/>
              <a:t>was first </a:t>
            </a:r>
            <a:r>
              <a:rPr dirty="0" spc="-10"/>
              <a:t>designed and developed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5"/>
              <a:t>mid-1990s by </a:t>
            </a:r>
            <a:r>
              <a:rPr dirty="0" spc="-25"/>
              <a:t>Yukihiro  </a:t>
            </a:r>
            <a:r>
              <a:rPr dirty="0" spc="-5"/>
              <a:t>"Matz" Matsumoto in</a:t>
            </a:r>
            <a:r>
              <a:rPr dirty="0"/>
              <a:t> </a:t>
            </a:r>
            <a:r>
              <a:rPr dirty="0" spc="-5"/>
              <a:t>Japan.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0010" y="3213100"/>
            <a:ext cx="6967220" cy="2473960"/>
            <a:chOff x="1350010" y="3213100"/>
            <a:chExt cx="6967220" cy="2473960"/>
          </a:xfrm>
        </p:grpSpPr>
        <p:sp>
          <p:nvSpPr>
            <p:cNvPr id="4" name="object 4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3483610" y="0"/>
                  </a:move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0" y="596900"/>
                  </a:move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close/>
                </a:path>
                <a:path w="6967220" h="2473960">
                  <a:moveTo>
                    <a:pt x="0" y="0"/>
                  </a:moveTo>
                  <a:lnTo>
                    <a:pt x="0" y="0"/>
                  </a:lnTo>
                </a:path>
                <a:path w="6967220" h="2473960">
                  <a:moveTo>
                    <a:pt x="6967220" y="2473960"/>
                  </a:moveTo>
                  <a:lnTo>
                    <a:pt x="6967220" y="24739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7690" y="3968750"/>
            <a:ext cx="8823960" cy="274066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819400" marR="1732280" indent="-1459230">
              <a:lnSpc>
                <a:spcPct val="94200"/>
              </a:lnSpc>
              <a:spcBef>
                <a:spcPts val="350"/>
              </a:spcBef>
            </a:pP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Stopwords:-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removal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of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words of less  semantic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significance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7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Liberation Sans"/>
              <a:cs typeface="Liberation Sans"/>
            </a:endParaRPr>
          </a:p>
          <a:p>
            <a:pPr algn="ctr" marL="12700" marR="5080" indent="1905">
              <a:lnSpc>
                <a:spcPct val="92900"/>
              </a:lnSpc>
            </a:pPr>
            <a:r>
              <a:rPr dirty="0" sz="2400" spc="-5">
                <a:solidFill>
                  <a:srgbClr val="9999FF"/>
                </a:solidFill>
                <a:latin typeface="Liberation Sans"/>
                <a:cs typeface="Liberation Sans"/>
              </a:rPr>
              <a:t>ruby dynamic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reflective general purpose oop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language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combine  syntax inspire perl smalltalk feature first design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develop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mid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1990 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yukihiro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matz matsumoto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 japan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5638800"/>
            <a:ext cx="8823960" cy="10706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 indent="6350">
              <a:lnSpc>
                <a:spcPct val="92900"/>
              </a:lnSpc>
              <a:spcBef>
                <a:spcPts val="30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ruby dynami</a:t>
            </a:r>
            <a:r>
              <a:rPr dirty="0" sz="2400" spc="-5">
                <a:solidFill>
                  <a:srgbClr val="9999FF"/>
                </a:solidFill>
                <a:latin typeface="Liberation Sans"/>
                <a:cs typeface="Liberation Sans"/>
              </a:rPr>
              <a:t>c r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eflective general purpose </a:t>
            </a:r>
            <a:r>
              <a:rPr dirty="0" sz="2400" spc="-10">
                <a:solidFill>
                  <a:srgbClr val="9999FF"/>
                </a:solidFill>
                <a:latin typeface="Liberation Sans"/>
                <a:cs typeface="Liberation Sans"/>
              </a:rPr>
              <a:t>oop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language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combine  syntax inspire perl smalltalk feature first design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develop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mid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1990 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yukihiro </a:t>
            </a:r>
            <a:r>
              <a:rPr dirty="0" sz="2400">
                <a:solidFill>
                  <a:srgbClr val="9999FF"/>
                </a:solidFill>
                <a:latin typeface="Liberation Sans"/>
                <a:cs typeface="Liberation Sans"/>
              </a:rPr>
              <a:t>matz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matsumoto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japan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19" y="1814829"/>
            <a:ext cx="9043035" cy="141097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 indent="-33020">
              <a:lnSpc>
                <a:spcPct val="92900"/>
              </a:lnSpc>
              <a:spcBef>
                <a:spcPts val="305"/>
              </a:spcBef>
            </a:pPr>
            <a:r>
              <a:rPr dirty="0" spc="-10"/>
              <a:t>Ruby </a:t>
            </a:r>
            <a:r>
              <a:rPr dirty="0" spc="-5"/>
              <a:t>is </a:t>
            </a:r>
            <a:r>
              <a:rPr dirty="0"/>
              <a:t>a </a:t>
            </a:r>
            <a:r>
              <a:rPr dirty="0" spc="-5"/>
              <a:t>dynami</a:t>
            </a:r>
            <a:r>
              <a:rPr dirty="0" spc="-5">
                <a:solidFill>
                  <a:srgbClr val="9999FF"/>
                </a:solidFill>
              </a:rPr>
              <a:t>c, r</a:t>
            </a:r>
            <a:r>
              <a:rPr dirty="0" spc="-5"/>
              <a:t>eflective, general-purpose </a:t>
            </a:r>
            <a:r>
              <a:rPr dirty="0">
                <a:solidFill>
                  <a:srgbClr val="9999FF"/>
                </a:solidFill>
              </a:rPr>
              <a:t>OOP </a:t>
            </a:r>
            <a:r>
              <a:rPr dirty="0" spc="-10"/>
              <a:t>language </a:t>
            </a:r>
            <a:r>
              <a:rPr dirty="0" spc="-5"/>
              <a:t>that  combines syntax inspired by Perl with Smalltalk-like features. </a:t>
            </a:r>
            <a:r>
              <a:rPr dirty="0" spc="-10"/>
              <a:t>Ruby  </a:t>
            </a:r>
            <a:r>
              <a:rPr dirty="0" spc="-5"/>
              <a:t>was first </a:t>
            </a:r>
            <a:r>
              <a:rPr dirty="0" spc="-10"/>
              <a:t>designed and developed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5"/>
              <a:t>mid-1990s by </a:t>
            </a:r>
            <a:r>
              <a:rPr dirty="0" spc="-25"/>
              <a:t>Yukihiro  </a:t>
            </a:r>
            <a:r>
              <a:rPr dirty="0" spc="-5">
                <a:solidFill>
                  <a:srgbClr val="9999FF"/>
                </a:solidFill>
              </a:rPr>
              <a:t>"Matz" </a:t>
            </a:r>
            <a:r>
              <a:rPr dirty="0" spc="-5"/>
              <a:t>Matsumoto in</a:t>
            </a:r>
            <a:r>
              <a:rPr dirty="0" spc="15"/>
              <a:t> </a:t>
            </a:r>
            <a:r>
              <a:rPr dirty="0" spc="-5"/>
              <a:t>Japan.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50010" y="3213100"/>
            <a:ext cx="6967220" cy="2473960"/>
            <a:chOff x="1350010" y="3213100"/>
            <a:chExt cx="6967220" cy="2473960"/>
          </a:xfrm>
        </p:grpSpPr>
        <p:sp>
          <p:nvSpPr>
            <p:cNvPr id="5" name="object 5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3483610" y="0"/>
                  </a:move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0" y="596900"/>
                  </a:move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close/>
                </a:path>
                <a:path w="6967220" h="2473960">
                  <a:moveTo>
                    <a:pt x="0" y="0"/>
                  </a:moveTo>
                  <a:lnTo>
                    <a:pt x="0" y="0"/>
                  </a:lnTo>
                </a:path>
                <a:path w="6967220" h="2473960">
                  <a:moveTo>
                    <a:pt x="6967220" y="2473960"/>
                  </a:moveTo>
                  <a:lnTo>
                    <a:pt x="6967220" y="24739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7310" y="4137659"/>
            <a:ext cx="69888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Lowercase and punctuation</a:t>
            </a:r>
            <a:r>
              <a:rPr dirty="0" sz="3600" spc="-6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marks</a:t>
            </a:r>
            <a:endParaRPr sz="3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5638800"/>
            <a:ext cx="8830945" cy="10706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 indent="-7620">
              <a:lnSpc>
                <a:spcPct val="92900"/>
              </a:lnSpc>
              <a:spcBef>
                <a:spcPts val="30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ruby dynamic reflective general purpose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oop language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combine  syntax inspire perl smalltalk feature first </a:t>
            </a:r>
            <a:r>
              <a:rPr dirty="0" sz="2400" spc="-5">
                <a:solidFill>
                  <a:srgbClr val="9999FF"/>
                </a:solidFill>
                <a:latin typeface="Liberation Sans"/>
                <a:cs typeface="Liberation Sans"/>
              </a:rPr>
              <a:t>design </a:t>
            </a:r>
            <a:r>
              <a:rPr dirty="0" sz="2400" spc="-10">
                <a:solidFill>
                  <a:srgbClr val="9999FF"/>
                </a:solidFill>
                <a:latin typeface="Liberation Sans"/>
                <a:cs typeface="Liberation Sans"/>
              </a:rPr>
              <a:t>develop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mid 1990  yukihiro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matz matsumoto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 japan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19" y="1814829"/>
            <a:ext cx="9043035" cy="141097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 indent="-39370">
              <a:lnSpc>
                <a:spcPct val="92900"/>
              </a:lnSpc>
              <a:spcBef>
                <a:spcPts val="305"/>
              </a:spcBef>
            </a:pPr>
            <a:r>
              <a:rPr dirty="0" spc="-10"/>
              <a:t>Ruby </a:t>
            </a:r>
            <a:r>
              <a:rPr dirty="0" spc="-5"/>
              <a:t>is </a:t>
            </a:r>
            <a:r>
              <a:rPr dirty="0"/>
              <a:t>a </a:t>
            </a:r>
            <a:r>
              <a:rPr dirty="0" spc="-5"/>
              <a:t>dynamic, reflective, general-purpose </a:t>
            </a:r>
            <a:r>
              <a:rPr dirty="0"/>
              <a:t>OOP </a:t>
            </a:r>
            <a:r>
              <a:rPr dirty="0" spc="-10"/>
              <a:t>language </a:t>
            </a:r>
            <a:r>
              <a:rPr dirty="0" spc="-5"/>
              <a:t>that  combines syntax inspired by Perl with Smalltalk-like features. </a:t>
            </a:r>
            <a:r>
              <a:rPr dirty="0" spc="-10"/>
              <a:t>Ruby  </a:t>
            </a:r>
            <a:r>
              <a:rPr dirty="0" spc="-5"/>
              <a:t>was first </a:t>
            </a:r>
            <a:r>
              <a:rPr dirty="0" spc="-10">
                <a:solidFill>
                  <a:srgbClr val="9999FF"/>
                </a:solidFill>
              </a:rPr>
              <a:t>designed and developed </a:t>
            </a:r>
            <a:r>
              <a:rPr dirty="0" spc="-5"/>
              <a:t>in </a:t>
            </a:r>
            <a:r>
              <a:rPr dirty="0"/>
              <a:t>the </a:t>
            </a:r>
            <a:r>
              <a:rPr dirty="0" spc="-5"/>
              <a:t>mid-1990s by </a:t>
            </a:r>
            <a:r>
              <a:rPr dirty="0" spc="-25"/>
              <a:t>Yukihiro  </a:t>
            </a:r>
            <a:r>
              <a:rPr dirty="0" spc="-5"/>
              <a:t>"Matz" Matsumoto in</a:t>
            </a:r>
            <a:r>
              <a:rPr dirty="0"/>
              <a:t> </a:t>
            </a:r>
            <a:r>
              <a:rPr dirty="0" spc="-5"/>
              <a:t>Japan.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50010" y="3213100"/>
            <a:ext cx="6967220" cy="2473960"/>
            <a:chOff x="1350010" y="3213100"/>
            <a:chExt cx="6967220" cy="2473960"/>
          </a:xfrm>
        </p:grpSpPr>
        <p:sp>
          <p:nvSpPr>
            <p:cNvPr id="5" name="object 5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3483610" y="0"/>
                  </a:move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0010" y="3213100"/>
              <a:ext cx="6967220" cy="2473960"/>
            </a:xfrm>
            <a:custGeom>
              <a:avLst/>
              <a:gdLst/>
              <a:ahLst/>
              <a:cxnLst/>
              <a:rect l="l" t="t" r="r" b="b"/>
              <a:pathLst>
                <a:path w="6967220" h="2473960">
                  <a:moveTo>
                    <a:pt x="0" y="596900"/>
                  </a:moveTo>
                  <a:lnTo>
                    <a:pt x="0" y="1875789"/>
                  </a:lnTo>
                  <a:lnTo>
                    <a:pt x="3355340" y="1875789"/>
                  </a:lnTo>
                  <a:lnTo>
                    <a:pt x="3355340" y="2075180"/>
                  </a:lnTo>
                  <a:lnTo>
                    <a:pt x="3213100" y="2075180"/>
                  </a:lnTo>
                  <a:lnTo>
                    <a:pt x="3483610" y="2473960"/>
                  </a:lnTo>
                  <a:lnTo>
                    <a:pt x="3754119" y="2075180"/>
                  </a:lnTo>
                  <a:lnTo>
                    <a:pt x="3610610" y="2075180"/>
                  </a:lnTo>
                  <a:lnTo>
                    <a:pt x="3610610" y="1875789"/>
                  </a:lnTo>
                  <a:lnTo>
                    <a:pt x="6967220" y="1875789"/>
                  </a:lnTo>
                  <a:lnTo>
                    <a:pt x="6967220" y="596900"/>
                  </a:lnTo>
                  <a:lnTo>
                    <a:pt x="3610610" y="596900"/>
                  </a:lnTo>
                  <a:lnTo>
                    <a:pt x="3610610" y="397510"/>
                  </a:lnTo>
                  <a:lnTo>
                    <a:pt x="3754119" y="397510"/>
                  </a:lnTo>
                  <a:lnTo>
                    <a:pt x="3483610" y="0"/>
                  </a:lnTo>
                  <a:lnTo>
                    <a:pt x="3213100" y="397510"/>
                  </a:lnTo>
                  <a:lnTo>
                    <a:pt x="3355340" y="397510"/>
                  </a:lnTo>
                  <a:lnTo>
                    <a:pt x="3355340" y="596900"/>
                  </a:lnTo>
                  <a:lnTo>
                    <a:pt x="0" y="596900"/>
                  </a:lnTo>
                  <a:close/>
                </a:path>
                <a:path w="6967220" h="2473960">
                  <a:moveTo>
                    <a:pt x="0" y="0"/>
                  </a:moveTo>
                  <a:lnTo>
                    <a:pt x="0" y="0"/>
                  </a:lnTo>
                </a:path>
                <a:path w="6967220" h="2473960">
                  <a:moveTo>
                    <a:pt x="6967220" y="2473960"/>
                  </a:moveTo>
                  <a:lnTo>
                    <a:pt x="6967220" y="24739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72029" y="4137659"/>
            <a:ext cx="5121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Stemmer:-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Deriving root of</a:t>
            </a:r>
            <a:r>
              <a:rPr dirty="0" sz="2400" spc="-3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words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629" y="350519"/>
            <a:ext cx="2790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FFFF"/>
                </a:solidFill>
              </a:rPr>
              <a:t>ES</a:t>
            </a:r>
            <a:r>
              <a:rPr dirty="0" sz="4000" spc="-30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Analyzer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6090" y="1337309"/>
            <a:ext cx="8547100" cy="520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 indent="-128270">
              <a:lnSpc>
                <a:spcPts val="3240"/>
              </a:lnSpc>
              <a:spcBef>
                <a:spcPts val="100"/>
              </a:spcBef>
              <a:buClr>
                <a:srgbClr val="3B3B3B"/>
              </a:buClr>
              <a:buSzPct val="41071"/>
              <a:buFont typeface="OpenSymbol"/>
              <a:buChar char="●"/>
              <a:tabLst>
                <a:tab pos="166370" algn="l"/>
              </a:tabLst>
            </a:pPr>
            <a:r>
              <a:rPr dirty="0" sz="2800">
                <a:solidFill>
                  <a:srgbClr val="DC4713"/>
                </a:solidFill>
                <a:latin typeface="Liberation Sans"/>
                <a:cs typeface="Liberation Sans"/>
              </a:rPr>
              <a:t>Analyzer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endParaRPr sz="2800">
              <a:latin typeface="Liberation Sans"/>
              <a:cs typeface="Liberation Sans"/>
            </a:endParaRPr>
          </a:p>
          <a:p>
            <a:pPr marL="163195" marR="447040">
              <a:lnSpc>
                <a:spcPts val="3120"/>
              </a:lnSpc>
              <a:spcBef>
                <a:spcPts val="185"/>
              </a:spcBef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Consists of one tokenizer and multiple token filters  eg: Whitespace,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Snowball,etc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Liberation Sans"/>
              <a:cs typeface="Liberation Sans"/>
            </a:endParaRPr>
          </a:p>
          <a:p>
            <a:pPr marL="165735" indent="-128270">
              <a:lnSpc>
                <a:spcPts val="3240"/>
              </a:lnSpc>
              <a:buClr>
                <a:srgbClr val="3B3B3B"/>
              </a:buClr>
              <a:buSzPct val="41071"/>
              <a:buFont typeface="OpenSymbol"/>
              <a:buChar char="●"/>
              <a:tabLst>
                <a:tab pos="166370" algn="l"/>
              </a:tabLst>
            </a:pPr>
            <a:r>
              <a:rPr dirty="0" sz="2800" spc="-35">
                <a:solidFill>
                  <a:srgbClr val="DC4713"/>
                </a:solidFill>
                <a:latin typeface="Liberation Sans"/>
                <a:cs typeface="Liberation Sans"/>
              </a:rPr>
              <a:t>Tokenizer</a:t>
            </a:r>
            <a:r>
              <a:rPr dirty="0" sz="2800" spc="-35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endParaRPr sz="2800">
              <a:latin typeface="Liberation Sans"/>
              <a:cs typeface="Liberation Sans"/>
            </a:endParaRPr>
          </a:p>
          <a:p>
            <a:pPr marL="38100" marR="30480" indent="125730">
              <a:lnSpc>
                <a:spcPts val="3120"/>
              </a:lnSpc>
              <a:spcBef>
                <a:spcPts val="185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It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tokenizes all words. Splits sentences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into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individual  'terms'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.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Ngram and EdgeNgram highly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useful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for  autocomplete feature. Path hierarchy</a:t>
            </a:r>
            <a:r>
              <a:rPr dirty="0" sz="2800" spc="2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tokenizers.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Liberation Sans"/>
              <a:cs typeface="Liberation Sans"/>
            </a:endParaRPr>
          </a:p>
          <a:p>
            <a:pPr algn="just" marL="165735" indent="-128270">
              <a:lnSpc>
                <a:spcPts val="3240"/>
              </a:lnSpc>
              <a:buClr>
                <a:srgbClr val="3B3B3B"/>
              </a:buClr>
              <a:buSzPct val="41071"/>
              <a:buFont typeface="OpenSymbol"/>
              <a:buChar char="●"/>
              <a:tabLst>
                <a:tab pos="166370" algn="l"/>
              </a:tabLst>
            </a:pPr>
            <a:r>
              <a:rPr dirty="0" sz="2800" spc="-70">
                <a:solidFill>
                  <a:srgbClr val="DC4713"/>
                </a:solidFill>
                <a:latin typeface="Liberation Sans"/>
                <a:cs typeface="Liberation Sans"/>
              </a:rPr>
              <a:t>Token</a:t>
            </a:r>
            <a:r>
              <a:rPr dirty="0" sz="2800" spc="-10">
                <a:solidFill>
                  <a:srgbClr val="DC4713"/>
                </a:solidFill>
                <a:latin typeface="Liberation Sans"/>
                <a:cs typeface="Liberation Sans"/>
              </a:rPr>
              <a:t> </a:t>
            </a:r>
            <a:r>
              <a:rPr dirty="0" sz="2800">
                <a:solidFill>
                  <a:srgbClr val="DC4713"/>
                </a:solidFill>
                <a:latin typeface="Liberation Sans"/>
                <a:cs typeface="Liberation Sans"/>
              </a:rPr>
              <a:t>filter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endParaRPr sz="2800">
              <a:latin typeface="Liberation Sans"/>
              <a:cs typeface="Liberation Sans"/>
            </a:endParaRPr>
          </a:p>
          <a:p>
            <a:pPr algn="just" marL="38100" marR="889000" indent="125730">
              <a:lnSpc>
                <a:spcPts val="3120"/>
              </a:lnSpc>
              <a:spcBef>
                <a:spcPts val="185"/>
              </a:spcBef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Actions on tokenized words, basic lowercase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to 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phonetic filters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and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stemmers (available in many  languages)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139" y="317500"/>
            <a:ext cx="45307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Popular</a:t>
            </a:r>
            <a:r>
              <a:rPr dirty="0" sz="4400" spc="-290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Analyzers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294640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3B3B3B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8117840" cy="24663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92710">
              <a:lnSpc>
                <a:spcPts val="3590"/>
              </a:lnSpc>
              <a:spcBef>
                <a:spcPts val="42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ES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is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easy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use. Readymade analyzers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for 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general</a:t>
            </a:r>
            <a:r>
              <a:rPr dirty="0" sz="32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usage.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Snowball – excellent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for natural</a:t>
            </a:r>
            <a:r>
              <a:rPr dirty="0" sz="3200" spc="-5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language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2670"/>
              </a:lnSpc>
              <a:spcBef>
                <a:spcPts val="1505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Standard </a:t>
            </a:r>
            <a:r>
              <a:rPr dirty="0" sz="2400" spc="-20">
                <a:solidFill>
                  <a:srgbClr val="3B3B3B"/>
                </a:solidFill>
                <a:latin typeface="Liberation Sans"/>
                <a:cs typeface="Liberation Sans"/>
              </a:rPr>
              <a:t>tokenizer,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with standard </a:t>
            </a:r>
            <a:r>
              <a:rPr dirty="0" sz="2400" spc="-25">
                <a:solidFill>
                  <a:srgbClr val="3B3B3B"/>
                </a:solidFill>
                <a:latin typeface="Liberation Sans"/>
                <a:cs typeface="Liberation Sans"/>
              </a:rPr>
              <a:t>filter,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lowercase </a:t>
            </a:r>
            <a:r>
              <a:rPr dirty="0" sz="2400" spc="-25">
                <a:solidFill>
                  <a:srgbClr val="3B3B3B"/>
                </a:solidFill>
                <a:latin typeface="Liberation Sans"/>
                <a:cs typeface="Liberation Sans"/>
              </a:rPr>
              <a:t>filter,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stop  </a:t>
            </a:r>
            <a:r>
              <a:rPr dirty="0" sz="2400" spc="-20">
                <a:solidFill>
                  <a:srgbClr val="3B3B3B"/>
                </a:solidFill>
                <a:latin typeface="Liberation Sans"/>
                <a:cs typeface="Liberation Sans"/>
              </a:rPr>
              <a:t>filter,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and </a:t>
            </a:r>
            <a:r>
              <a:rPr dirty="0" sz="2400" spc="-10">
                <a:solidFill>
                  <a:srgbClr val="DC4713"/>
                </a:solidFill>
                <a:latin typeface="Liberation Sans"/>
                <a:cs typeface="Liberation Sans"/>
              </a:rPr>
              <a:t>snowball</a:t>
            </a:r>
            <a:r>
              <a:rPr dirty="0" sz="2400" spc="45">
                <a:solidFill>
                  <a:srgbClr val="DC4713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DC4713"/>
                </a:solidFill>
                <a:latin typeface="Liberation Sans"/>
                <a:cs typeface="Liberation Sans"/>
              </a:rPr>
              <a:t>filter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93649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solidFill>
                  <a:srgbClr val="3B3B3B"/>
                </a:solidFill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4679950"/>
            <a:ext cx="6337935" cy="206883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Some fancy analyzers: </a:t>
            </a:r>
            <a:r>
              <a:rPr dirty="0" sz="2400" spc="-5">
                <a:solidFill>
                  <a:srgbClr val="DC4713"/>
                </a:solidFill>
                <a:latin typeface="Liberation Sans"/>
                <a:cs typeface="Liberation Sans"/>
              </a:rPr>
              <a:t>Pattern</a:t>
            </a:r>
            <a:r>
              <a:rPr dirty="0" sz="2400" spc="30">
                <a:solidFill>
                  <a:srgbClr val="DC4713"/>
                </a:solidFill>
                <a:latin typeface="Liberation Sans"/>
                <a:cs typeface="Liberation Sans"/>
              </a:rPr>
              <a:t> </a:t>
            </a:r>
            <a:r>
              <a:rPr dirty="0" sz="2400" spc="-5">
                <a:solidFill>
                  <a:srgbClr val="DC4713"/>
                </a:solidFill>
                <a:latin typeface="Liberation Sans"/>
                <a:cs typeface="Liberation Sans"/>
              </a:rPr>
              <a:t>analyzers</a:t>
            </a:r>
            <a:endParaRPr sz="2400">
              <a:latin typeface="Liberation Sans"/>
              <a:cs typeface="Liberation Sans"/>
            </a:endParaRPr>
          </a:p>
          <a:p>
            <a:pPr marL="444500" marR="5080" indent="-431800">
              <a:lnSpc>
                <a:spcPts val="4100"/>
              </a:lnSpc>
              <a:spcBef>
                <a:spcPts val="33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For all </a:t>
            </a:r>
            <a:r>
              <a:rPr dirty="0" sz="2400">
                <a:solidFill>
                  <a:srgbClr val="3B3B3B"/>
                </a:solidFill>
                <a:latin typeface="Liberation Sans"/>
                <a:cs typeface="Liberation Sans"/>
              </a:rPr>
              <a:t>the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Regular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expressions guys </a:t>
            </a:r>
            <a:r>
              <a:rPr dirty="0" sz="2400" spc="-10">
                <a:solidFill>
                  <a:srgbClr val="3B3B3B"/>
                </a:solidFill>
                <a:latin typeface="Liberation Sans"/>
                <a:cs typeface="Liberation Sans"/>
              </a:rPr>
              <a:t>out </a:t>
            </a: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there!  "type": "pattern",</a:t>
            </a:r>
            <a:endParaRPr sz="2400">
              <a:latin typeface="Liberation Sans"/>
              <a:cs typeface="Liberation Sans"/>
            </a:endParaRPr>
          </a:p>
          <a:p>
            <a:pPr marL="438784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3B3B3B"/>
                </a:solidFill>
                <a:latin typeface="Liberation Sans"/>
                <a:cs typeface="Liberation Sans"/>
              </a:rPr>
              <a:t>"pattern":"\\s+"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19" y="1977390"/>
            <a:ext cx="6935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How </a:t>
            </a:r>
            <a:r>
              <a:rPr dirty="0" sz="3600" spc="-5"/>
              <a:t>do </a:t>
            </a:r>
            <a:r>
              <a:rPr dirty="0" sz="3600"/>
              <a:t>we </a:t>
            </a:r>
            <a:r>
              <a:rPr dirty="0" sz="3600" spc="-5"/>
              <a:t>access</a:t>
            </a:r>
            <a:r>
              <a:rPr dirty="0" sz="3600" spc="-45"/>
              <a:t> </a:t>
            </a:r>
            <a:r>
              <a:rPr dirty="0" sz="3600" spc="-5"/>
              <a:t>Elasticsearch?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719" y="1977390"/>
            <a:ext cx="6935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How 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do </a:t>
            </a: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we 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access</a:t>
            </a:r>
            <a:r>
              <a:rPr dirty="0" sz="3600" spc="-4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Elasticsearch?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5240" y="4090670"/>
            <a:ext cx="2331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3B3B3B"/>
                </a:solidFill>
                <a:latin typeface="Liberation Sans"/>
                <a:cs typeface="Liberation Sans"/>
              </a:rPr>
              <a:t>Its</a:t>
            </a:r>
            <a:r>
              <a:rPr dirty="0" sz="3600" spc="-1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RESTful</a:t>
            </a:r>
            <a:endParaRPr sz="36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8700" y="2780029"/>
            <a:ext cx="415290" cy="1276350"/>
            <a:chOff x="4838700" y="2780029"/>
            <a:chExt cx="415290" cy="1276350"/>
          </a:xfrm>
        </p:grpSpPr>
        <p:sp>
          <p:nvSpPr>
            <p:cNvPr id="5" name="object 5"/>
            <p:cNvSpPr/>
            <p:nvPr/>
          </p:nvSpPr>
          <p:spPr>
            <a:xfrm>
              <a:off x="4838700" y="2780029"/>
              <a:ext cx="415290" cy="1276350"/>
            </a:xfrm>
            <a:custGeom>
              <a:avLst/>
              <a:gdLst/>
              <a:ahLst/>
              <a:cxnLst/>
              <a:rect l="l" t="t" r="r" b="b"/>
              <a:pathLst>
                <a:path w="415289" h="1276350">
                  <a:moveTo>
                    <a:pt x="311150" y="0"/>
                  </a:moveTo>
                  <a:lnTo>
                    <a:pt x="102870" y="0"/>
                  </a:lnTo>
                  <a:lnTo>
                    <a:pt x="102870" y="957580"/>
                  </a:lnTo>
                  <a:lnTo>
                    <a:pt x="0" y="957580"/>
                  </a:lnTo>
                  <a:lnTo>
                    <a:pt x="207010" y="1276350"/>
                  </a:lnTo>
                  <a:lnTo>
                    <a:pt x="415289" y="957580"/>
                  </a:lnTo>
                  <a:lnTo>
                    <a:pt x="311150" y="95758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8700" y="2780029"/>
              <a:ext cx="415290" cy="1276350"/>
            </a:xfrm>
            <a:custGeom>
              <a:avLst/>
              <a:gdLst/>
              <a:ahLst/>
              <a:cxnLst/>
              <a:rect l="l" t="t" r="r" b="b"/>
              <a:pathLst>
                <a:path w="415289" h="1276350">
                  <a:moveTo>
                    <a:pt x="102870" y="0"/>
                  </a:moveTo>
                  <a:lnTo>
                    <a:pt x="102870" y="957580"/>
                  </a:lnTo>
                  <a:lnTo>
                    <a:pt x="0" y="957580"/>
                  </a:lnTo>
                  <a:lnTo>
                    <a:pt x="207010" y="1276350"/>
                  </a:lnTo>
                  <a:lnTo>
                    <a:pt x="415289" y="957580"/>
                  </a:lnTo>
                  <a:lnTo>
                    <a:pt x="311150" y="957580"/>
                  </a:lnTo>
                  <a:lnTo>
                    <a:pt x="311150" y="0"/>
                  </a:lnTo>
                  <a:lnTo>
                    <a:pt x="102870" y="0"/>
                  </a:lnTo>
                  <a:close/>
                </a:path>
                <a:path w="415289" h="1276350">
                  <a:moveTo>
                    <a:pt x="0" y="0"/>
                  </a:moveTo>
                  <a:lnTo>
                    <a:pt x="0" y="0"/>
                  </a:lnTo>
                </a:path>
                <a:path w="415289" h="1276350">
                  <a:moveTo>
                    <a:pt x="415289" y="1276350"/>
                  </a:moveTo>
                  <a:lnTo>
                    <a:pt x="415289" y="127635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19" y="1977390"/>
            <a:ext cx="6935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How </a:t>
            </a:r>
            <a:r>
              <a:rPr dirty="0" sz="3600" spc="-5"/>
              <a:t>do </a:t>
            </a:r>
            <a:r>
              <a:rPr dirty="0" sz="3600"/>
              <a:t>we </a:t>
            </a:r>
            <a:r>
              <a:rPr dirty="0" sz="3600" spc="-5"/>
              <a:t>access</a:t>
            </a:r>
            <a:r>
              <a:rPr dirty="0" sz="3600" spc="-45"/>
              <a:t> </a:t>
            </a:r>
            <a:r>
              <a:rPr dirty="0" sz="3600" spc="-5"/>
              <a:t>Elasticsearch?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25240" y="4090670"/>
            <a:ext cx="2331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3B3B3B"/>
                </a:solidFill>
                <a:latin typeface="Liberation Sans"/>
                <a:cs typeface="Liberation Sans"/>
              </a:rPr>
              <a:t>Its</a:t>
            </a:r>
            <a:r>
              <a:rPr dirty="0" sz="3600" spc="-1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RESTful</a:t>
            </a:r>
            <a:endParaRPr sz="36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8700" y="2780029"/>
            <a:ext cx="415290" cy="1276350"/>
            <a:chOff x="4838700" y="2780029"/>
            <a:chExt cx="415290" cy="1276350"/>
          </a:xfrm>
        </p:grpSpPr>
        <p:sp>
          <p:nvSpPr>
            <p:cNvPr id="5" name="object 5"/>
            <p:cNvSpPr/>
            <p:nvPr/>
          </p:nvSpPr>
          <p:spPr>
            <a:xfrm>
              <a:off x="4838700" y="2780029"/>
              <a:ext cx="415290" cy="1276350"/>
            </a:xfrm>
            <a:custGeom>
              <a:avLst/>
              <a:gdLst/>
              <a:ahLst/>
              <a:cxnLst/>
              <a:rect l="l" t="t" r="r" b="b"/>
              <a:pathLst>
                <a:path w="415289" h="1276350">
                  <a:moveTo>
                    <a:pt x="311150" y="0"/>
                  </a:moveTo>
                  <a:lnTo>
                    <a:pt x="102870" y="0"/>
                  </a:lnTo>
                  <a:lnTo>
                    <a:pt x="102870" y="957580"/>
                  </a:lnTo>
                  <a:lnTo>
                    <a:pt x="0" y="957580"/>
                  </a:lnTo>
                  <a:lnTo>
                    <a:pt x="207010" y="1276350"/>
                  </a:lnTo>
                  <a:lnTo>
                    <a:pt x="415289" y="957580"/>
                  </a:lnTo>
                  <a:lnTo>
                    <a:pt x="311150" y="95758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38700" y="2780029"/>
              <a:ext cx="415290" cy="1276350"/>
            </a:xfrm>
            <a:custGeom>
              <a:avLst/>
              <a:gdLst/>
              <a:ahLst/>
              <a:cxnLst/>
              <a:rect l="l" t="t" r="r" b="b"/>
              <a:pathLst>
                <a:path w="415289" h="1276350">
                  <a:moveTo>
                    <a:pt x="102870" y="0"/>
                  </a:moveTo>
                  <a:lnTo>
                    <a:pt x="102870" y="957580"/>
                  </a:lnTo>
                  <a:lnTo>
                    <a:pt x="0" y="957580"/>
                  </a:lnTo>
                  <a:lnTo>
                    <a:pt x="207010" y="1276350"/>
                  </a:lnTo>
                  <a:lnTo>
                    <a:pt x="415289" y="957580"/>
                  </a:lnTo>
                  <a:lnTo>
                    <a:pt x="311150" y="957580"/>
                  </a:lnTo>
                  <a:lnTo>
                    <a:pt x="311150" y="0"/>
                  </a:lnTo>
                  <a:lnTo>
                    <a:pt x="102870" y="0"/>
                  </a:lnTo>
                  <a:close/>
                </a:path>
                <a:path w="415289" h="1276350">
                  <a:moveTo>
                    <a:pt x="0" y="0"/>
                  </a:moveTo>
                  <a:lnTo>
                    <a:pt x="0" y="0"/>
                  </a:lnTo>
                </a:path>
                <a:path w="415289" h="1276350">
                  <a:moveTo>
                    <a:pt x="415289" y="1276350"/>
                  </a:moveTo>
                  <a:lnTo>
                    <a:pt x="415289" y="127635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8400" y="5919470"/>
            <a:ext cx="30683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</a:tabLst>
            </a:pPr>
            <a:r>
              <a:rPr dirty="0" sz="3600" spc="-15">
                <a:solidFill>
                  <a:srgbClr val="3B3B3B"/>
                </a:solidFill>
                <a:latin typeface="Liberation Sans"/>
                <a:cs typeface="Liberation Sans"/>
              </a:rPr>
              <a:t>G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E</a:t>
            </a: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T	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POST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429" y="5919470"/>
            <a:ext cx="360235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</a:tabLst>
            </a:pP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PU</a:t>
            </a: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T	</a:t>
            </a:r>
            <a:r>
              <a:rPr dirty="0" sz="3600" spc="5">
                <a:solidFill>
                  <a:srgbClr val="3B3B3B"/>
                </a:solidFill>
                <a:latin typeface="Liberation Sans"/>
                <a:cs typeface="Liberation Sans"/>
              </a:rPr>
              <a:t>D</a:t>
            </a:r>
            <a:r>
              <a:rPr dirty="0" sz="3600" spc="-15">
                <a:solidFill>
                  <a:srgbClr val="3B3B3B"/>
                </a:solidFill>
                <a:latin typeface="Liberation Sans"/>
                <a:cs typeface="Liberation Sans"/>
              </a:rPr>
              <a:t>E</a:t>
            </a:r>
            <a:r>
              <a:rPr dirty="0" sz="3600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3600" spc="-5">
                <a:solidFill>
                  <a:srgbClr val="3B3B3B"/>
                </a:solidFill>
                <a:latin typeface="Liberation Sans"/>
                <a:cs typeface="Liberation Sans"/>
              </a:rPr>
              <a:t>ETE</a:t>
            </a:r>
            <a:endParaRPr sz="36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5000" y="4669154"/>
            <a:ext cx="5991860" cy="1337945"/>
            <a:chOff x="1905000" y="4669154"/>
            <a:chExt cx="5991860" cy="1337945"/>
          </a:xfrm>
        </p:grpSpPr>
        <p:sp>
          <p:nvSpPr>
            <p:cNvPr id="10" name="object 10"/>
            <p:cNvSpPr/>
            <p:nvPr/>
          </p:nvSpPr>
          <p:spPr>
            <a:xfrm>
              <a:off x="2047239" y="4669789"/>
              <a:ext cx="2961640" cy="1231900"/>
            </a:xfrm>
            <a:custGeom>
              <a:avLst/>
              <a:gdLst/>
              <a:ahLst/>
              <a:cxnLst/>
              <a:rect l="l" t="t" r="r" b="b"/>
              <a:pathLst>
                <a:path w="2961640" h="1231900">
                  <a:moveTo>
                    <a:pt x="2961640" y="0"/>
                  </a:moveTo>
                  <a:lnTo>
                    <a:pt x="0" y="12319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5000" y="584834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80" h="113029">
                  <a:moveTo>
                    <a:pt x="128269" y="0"/>
                  </a:moveTo>
                  <a:lnTo>
                    <a:pt x="0" y="113030"/>
                  </a:lnTo>
                  <a:lnTo>
                    <a:pt x="170180" y="100330"/>
                  </a:lnTo>
                  <a:lnTo>
                    <a:pt x="128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18939" y="4669789"/>
              <a:ext cx="789940" cy="1163320"/>
            </a:xfrm>
            <a:custGeom>
              <a:avLst/>
              <a:gdLst/>
              <a:ahLst/>
              <a:cxnLst/>
              <a:rect l="l" t="t" r="r" b="b"/>
              <a:pathLst>
                <a:path w="789939" h="1163320">
                  <a:moveTo>
                    <a:pt x="789939" y="0"/>
                  </a:moveTo>
                  <a:lnTo>
                    <a:pt x="0" y="11633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32579" y="5796279"/>
              <a:ext cx="135890" cy="165100"/>
            </a:xfrm>
            <a:custGeom>
              <a:avLst/>
              <a:gdLst/>
              <a:ahLst/>
              <a:cxnLst/>
              <a:rect l="l" t="t" r="r" b="b"/>
              <a:pathLst>
                <a:path w="135889" h="165100">
                  <a:moveTo>
                    <a:pt x="45720" y="0"/>
                  </a:moveTo>
                  <a:lnTo>
                    <a:pt x="0" y="165100"/>
                  </a:lnTo>
                  <a:lnTo>
                    <a:pt x="135890" y="6096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08879" y="4669789"/>
              <a:ext cx="619760" cy="1200150"/>
            </a:xfrm>
            <a:custGeom>
              <a:avLst/>
              <a:gdLst/>
              <a:ahLst/>
              <a:cxnLst/>
              <a:rect l="l" t="t" r="r" b="b"/>
              <a:pathLst>
                <a:path w="619760" h="1200150">
                  <a:moveTo>
                    <a:pt x="0" y="0"/>
                  </a:moveTo>
                  <a:lnTo>
                    <a:pt x="619760" y="1200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76570" y="5838189"/>
              <a:ext cx="123189" cy="168910"/>
            </a:xfrm>
            <a:custGeom>
              <a:avLst/>
              <a:gdLst/>
              <a:ahLst/>
              <a:cxnLst/>
              <a:rect l="l" t="t" r="r" b="b"/>
              <a:pathLst>
                <a:path w="123189" h="168910">
                  <a:moveTo>
                    <a:pt x="96519" y="0"/>
                  </a:moveTo>
                  <a:lnTo>
                    <a:pt x="0" y="49530"/>
                  </a:lnTo>
                  <a:lnTo>
                    <a:pt x="123189" y="168910"/>
                  </a:lnTo>
                  <a:lnTo>
                    <a:pt x="96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8879" y="4669789"/>
              <a:ext cx="2745740" cy="1212850"/>
            </a:xfrm>
            <a:custGeom>
              <a:avLst/>
              <a:gdLst/>
              <a:ahLst/>
              <a:cxnLst/>
              <a:rect l="l" t="t" r="r" b="b"/>
              <a:pathLst>
                <a:path w="2745740" h="1212850">
                  <a:moveTo>
                    <a:pt x="0" y="0"/>
                  </a:moveTo>
                  <a:lnTo>
                    <a:pt x="2745740" y="12128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26679" y="5830569"/>
              <a:ext cx="170180" cy="114300"/>
            </a:xfrm>
            <a:custGeom>
              <a:avLst/>
              <a:gdLst/>
              <a:ahLst/>
              <a:cxnLst/>
              <a:rect l="l" t="t" r="r" b="b"/>
              <a:pathLst>
                <a:path w="170179" h="114300">
                  <a:moveTo>
                    <a:pt x="43179" y="0"/>
                  </a:moveTo>
                  <a:lnTo>
                    <a:pt x="0" y="99059"/>
                  </a:lnTo>
                  <a:lnTo>
                    <a:pt x="170179" y="114299"/>
                  </a:lnTo>
                  <a:lnTo>
                    <a:pt x="4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910" y="3235959"/>
            <a:ext cx="5923280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3B3B3B"/>
                </a:solidFill>
                <a:latin typeface="Liberation Sans"/>
                <a:cs typeface="Liberation Sans"/>
              </a:rPr>
              <a:t>We </a:t>
            </a:r>
            <a:r>
              <a:rPr dirty="0" sz="2800" spc="-5" b="1">
                <a:solidFill>
                  <a:srgbClr val="3B3B3B"/>
                </a:solidFill>
                <a:latin typeface="Liberation Sans"/>
                <a:cs typeface="Liberation Sans"/>
              </a:rPr>
              <a:t>need </a:t>
            </a:r>
            <a:r>
              <a:rPr dirty="0" sz="2800" b="1">
                <a:solidFill>
                  <a:srgbClr val="3B3B3B"/>
                </a:solidFill>
                <a:latin typeface="Liberation Sans"/>
                <a:cs typeface="Liberation Sans"/>
              </a:rPr>
              <a:t>it to </a:t>
            </a:r>
            <a:r>
              <a:rPr dirty="0" sz="2800" spc="-5" b="1">
                <a:solidFill>
                  <a:srgbClr val="3B3B3B"/>
                </a:solidFill>
                <a:latin typeface="Liberation Sans"/>
                <a:cs typeface="Liberation Sans"/>
              </a:rPr>
              <a:t>make </a:t>
            </a:r>
            <a:r>
              <a:rPr dirty="0" sz="2800" spc="-10" b="1">
                <a:solidFill>
                  <a:srgbClr val="3B3B3B"/>
                </a:solidFill>
                <a:latin typeface="Liberation Sans"/>
                <a:cs typeface="Liberation Sans"/>
              </a:rPr>
              <a:t>our </a:t>
            </a:r>
            <a:r>
              <a:rPr dirty="0" sz="2800" spc="-5" b="1">
                <a:solidFill>
                  <a:srgbClr val="3B3B3B"/>
                </a:solidFill>
                <a:latin typeface="Liberation Sans"/>
                <a:cs typeface="Liberation Sans"/>
              </a:rPr>
              <a:t>lives</a:t>
            </a:r>
            <a:r>
              <a:rPr dirty="0" sz="2800" spc="-45" b="1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 b="1">
                <a:solidFill>
                  <a:srgbClr val="3B3B3B"/>
                </a:solidFill>
                <a:latin typeface="Liberation Sans"/>
                <a:cs typeface="Liberation Sans"/>
              </a:rPr>
              <a:t>easier</a:t>
            </a:r>
            <a:endParaRPr sz="2800">
              <a:latin typeface="Liberation Sans"/>
              <a:cs typeface="Liberation Sans"/>
            </a:endParaRPr>
          </a:p>
          <a:p>
            <a:pPr algn="ctr" marL="592455" marR="582930">
              <a:lnSpc>
                <a:spcPct val="185700"/>
              </a:lnSpc>
              <a:spcBef>
                <a:spcPts val="10"/>
              </a:spcBef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Find 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stuff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that is relevant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us  Find it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faster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2420620"/>
            <a:ext cx="41725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007F00"/>
                </a:solidFill>
                <a:latin typeface="Liberation Sans"/>
                <a:cs typeface="Liberation Sans"/>
              </a:rPr>
              <a:t>PUT</a:t>
            </a:r>
            <a:r>
              <a:rPr dirty="0" sz="4000" spc="-75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/index/type/id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9440" y="4488179"/>
            <a:ext cx="20739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a</a:t>
            </a: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c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t</a:t>
            </a: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io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n?</a:t>
            </a:r>
            <a:endParaRPr sz="50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0720" y="3195320"/>
            <a:ext cx="2381885" cy="1721485"/>
            <a:chOff x="1950720" y="3195320"/>
            <a:chExt cx="2381885" cy="1721485"/>
          </a:xfrm>
        </p:grpSpPr>
        <p:sp>
          <p:nvSpPr>
            <p:cNvPr id="5" name="object 5"/>
            <p:cNvSpPr/>
            <p:nvPr/>
          </p:nvSpPr>
          <p:spPr>
            <a:xfrm>
              <a:off x="2076450" y="3285490"/>
              <a:ext cx="2255520" cy="1630680"/>
            </a:xfrm>
            <a:custGeom>
              <a:avLst/>
              <a:gdLst/>
              <a:ahLst/>
              <a:cxnLst/>
              <a:rect l="l" t="t" r="r" b="b"/>
              <a:pathLst>
                <a:path w="2255520" h="1630679">
                  <a:moveTo>
                    <a:pt x="2255520" y="16306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50720" y="3195320"/>
              <a:ext cx="163830" cy="138430"/>
            </a:xfrm>
            <a:custGeom>
              <a:avLst/>
              <a:gdLst/>
              <a:ahLst/>
              <a:cxnLst/>
              <a:rect l="l" t="t" r="r" b="b"/>
              <a:pathLst>
                <a:path w="163830" h="138429">
                  <a:moveTo>
                    <a:pt x="0" y="0"/>
                  </a:moveTo>
                  <a:lnTo>
                    <a:pt x="100330" y="138429"/>
                  </a:lnTo>
                  <a:lnTo>
                    <a:pt x="163830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2420620"/>
            <a:ext cx="4162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PUT</a:t>
            </a:r>
            <a:r>
              <a:rPr dirty="0" sz="4000" spc="-15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</a:t>
            </a:r>
            <a:r>
              <a:rPr dirty="0" sz="4000" spc="-5">
                <a:solidFill>
                  <a:srgbClr val="007F00"/>
                </a:solidFill>
                <a:latin typeface="Liberation Sans"/>
                <a:cs typeface="Liberation Sans"/>
              </a:rPr>
              <a:t>index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/type/id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9440" y="4488179"/>
            <a:ext cx="21082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w</a:t>
            </a: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h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ere?</a:t>
            </a:r>
            <a:endParaRPr sz="50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5370" y="3041650"/>
            <a:ext cx="860425" cy="1613535"/>
            <a:chOff x="3595370" y="3041650"/>
            <a:chExt cx="860425" cy="1613535"/>
          </a:xfrm>
        </p:grpSpPr>
        <p:sp>
          <p:nvSpPr>
            <p:cNvPr id="5" name="object 5"/>
            <p:cNvSpPr/>
            <p:nvPr/>
          </p:nvSpPr>
          <p:spPr>
            <a:xfrm>
              <a:off x="3667760" y="3177539"/>
              <a:ext cx="787400" cy="1477010"/>
            </a:xfrm>
            <a:custGeom>
              <a:avLst/>
              <a:gdLst/>
              <a:ahLst/>
              <a:cxnLst/>
              <a:rect l="l" t="t" r="r" b="b"/>
              <a:pathLst>
                <a:path w="787400" h="1477010">
                  <a:moveTo>
                    <a:pt x="787400" y="1477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5370" y="3041650"/>
              <a:ext cx="123189" cy="168910"/>
            </a:xfrm>
            <a:custGeom>
              <a:avLst/>
              <a:gdLst/>
              <a:ahLst/>
              <a:cxnLst/>
              <a:rect l="l" t="t" r="r" b="b"/>
              <a:pathLst>
                <a:path w="123189" h="168910">
                  <a:moveTo>
                    <a:pt x="0" y="0"/>
                  </a:moveTo>
                  <a:lnTo>
                    <a:pt x="27939" y="168910"/>
                  </a:lnTo>
                  <a:lnTo>
                    <a:pt x="123189" y="1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119" y="2420620"/>
            <a:ext cx="74910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PUT</a:t>
            </a:r>
            <a:r>
              <a:rPr dirty="0" sz="4000" spc="-130"/>
              <a:t> </a:t>
            </a:r>
            <a:r>
              <a:rPr dirty="0" sz="4000" spc="-5"/>
              <a:t>/</a:t>
            </a:r>
            <a:r>
              <a:rPr dirty="0" sz="4000" spc="-5">
                <a:solidFill>
                  <a:srgbClr val="007F00"/>
                </a:solidFill>
              </a:rPr>
              <a:t>twitter_development</a:t>
            </a:r>
            <a:r>
              <a:rPr dirty="0" sz="4000" spc="-5"/>
              <a:t>/type/id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2420620"/>
            <a:ext cx="74923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PUT</a:t>
            </a:r>
            <a:r>
              <a:rPr dirty="0" sz="4000" spc="-12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/twitter_development/</a:t>
            </a:r>
            <a:r>
              <a:rPr dirty="0" sz="4000" spc="-5">
                <a:solidFill>
                  <a:srgbClr val="007F00"/>
                </a:solidFill>
                <a:latin typeface="Liberation Sans"/>
                <a:cs typeface="Liberation Sans"/>
              </a:rPr>
              <a:t>type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/id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9020" y="4488179"/>
            <a:ext cx="1720214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w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h</a:t>
            </a: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a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t?</a:t>
            </a:r>
            <a:endParaRPr sz="50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13804" y="3210560"/>
            <a:ext cx="1397635" cy="1306195"/>
            <a:chOff x="6313804" y="3210560"/>
            <a:chExt cx="1397635" cy="1306195"/>
          </a:xfrm>
        </p:grpSpPr>
        <p:sp>
          <p:nvSpPr>
            <p:cNvPr id="5" name="object 5"/>
            <p:cNvSpPr/>
            <p:nvPr/>
          </p:nvSpPr>
          <p:spPr>
            <a:xfrm>
              <a:off x="6314439" y="3317240"/>
              <a:ext cx="1283970" cy="1198880"/>
            </a:xfrm>
            <a:custGeom>
              <a:avLst/>
              <a:gdLst/>
              <a:ahLst/>
              <a:cxnLst/>
              <a:rect l="l" t="t" r="r" b="b"/>
              <a:pathLst>
                <a:path w="1283970" h="1198879">
                  <a:moveTo>
                    <a:pt x="0" y="1198880"/>
                  </a:moveTo>
                  <a:lnTo>
                    <a:pt x="12839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56499" y="3210560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40" h="149860">
                  <a:moveTo>
                    <a:pt x="154940" y="0"/>
                  </a:moveTo>
                  <a:lnTo>
                    <a:pt x="0" y="71119"/>
                  </a:lnTo>
                  <a:lnTo>
                    <a:pt x="73659" y="14986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119" y="2420620"/>
            <a:ext cx="7746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PUT</a:t>
            </a:r>
            <a:r>
              <a:rPr dirty="0" sz="4000" spc="-125"/>
              <a:t> </a:t>
            </a:r>
            <a:r>
              <a:rPr dirty="0" sz="4000" spc="-5"/>
              <a:t>/twitter_development/</a:t>
            </a:r>
            <a:r>
              <a:rPr dirty="0" sz="4000" spc="-5">
                <a:solidFill>
                  <a:srgbClr val="007F00"/>
                </a:solidFill>
              </a:rPr>
              <a:t>tweet</a:t>
            </a:r>
            <a:r>
              <a:rPr dirty="0" sz="4000" spc="-5"/>
              <a:t>/id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2420620"/>
            <a:ext cx="77463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PUT</a:t>
            </a:r>
            <a:r>
              <a:rPr dirty="0" sz="4000" spc="-12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/twitter_development/tweet/</a:t>
            </a:r>
            <a:r>
              <a:rPr dirty="0" sz="4000" spc="-5">
                <a:solidFill>
                  <a:srgbClr val="007F00"/>
                </a:solidFill>
                <a:latin typeface="Liberation Sans"/>
                <a:cs typeface="Liberation Sans"/>
              </a:rPr>
              <a:t>id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9870" y="4488179"/>
            <a:ext cx="200278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wh</a:t>
            </a:r>
            <a:r>
              <a:rPr dirty="0" sz="5000">
                <a:solidFill>
                  <a:srgbClr val="007F00"/>
                </a:solidFill>
                <a:latin typeface="Liberation Sans"/>
                <a:cs typeface="Liberation Sans"/>
              </a:rPr>
              <a:t>i</a:t>
            </a:r>
            <a:r>
              <a:rPr dirty="0" sz="5000" spc="5">
                <a:solidFill>
                  <a:srgbClr val="007F00"/>
                </a:solidFill>
                <a:latin typeface="Liberation Sans"/>
                <a:cs typeface="Liberation Sans"/>
              </a:rPr>
              <a:t>c</a:t>
            </a:r>
            <a:r>
              <a:rPr dirty="0" sz="5000" spc="-5">
                <a:solidFill>
                  <a:srgbClr val="007F00"/>
                </a:solidFill>
                <a:latin typeface="Liberation Sans"/>
                <a:cs typeface="Liberation Sans"/>
              </a:rPr>
              <a:t>h?</a:t>
            </a:r>
            <a:endParaRPr sz="50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3465" y="3021329"/>
            <a:ext cx="1721485" cy="1490345"/>
            <a:chOff x="7403465" y="3021329"/>
            <a:chExt cx="1721485" cy="1490345"/>
          </a:xfrm>
        </p:grpSpPr>
        <p:sp>
          <p:nvSpPr>
            <p:cNvPr id="5" name="object 5"/>
            <p:cNvSpPr/>
            <p:nvPr/>
          </p:nvSpPr>
          <p:spPr>
            <a:xfrm>
              <a:off x="7404100" y="3122929"/>
              <a:ext cx="1604010" cy="1388110"/>
            </a:xfrm>
            <a:custGeom>
              <a:avLst/>
              <a:gdLst/>
              <a:ahLst/>
              <a:cxnLst/>
              <a:rect l="l" t="t" r="r" b="b"/>
              <a:pathLst>
                <a:path w="1604009" h="1388110">
                  <a:moveTo>
                    <a:pt x="0" y="1388110"/>
                  </a:moveTo>
                  <a:lnTo>
                    <a:pt x="16040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67470" y="3021329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7479" y="0"/>
                  </a:moveTo>
                  <a:lnTo>
                    <a:pt x="0" y="64770"/>
                  </a:lnTo>
                  <a:lnTo>
                    <a:pt x="71120" y="146050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119" y="2420620"/>
            <a:ext cx="76346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PUT</a:t>
            </a:r>
            <a:r>
              <a:rPr dirty="0" sz="4000" spc="-120"/>
              <a:t> </a:t>
            </a:r>
            <a:r>
              <a:rPr dirty="0" sz="4000" spc="-5"/>
              <a:t>/twitter_development/tweet/</a:t>
            </a:r>
            <a:r>
              <a:rPr dirty="0" sz="4000" spc="-5">
                <a:solidFill>
                  <a:srgbClr val="007F00"/>
                </a:solidFill>
              </a:rPr>
              <a:t>1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2118359"/>
            <a:ext cx="9236710" cy="203708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62280" marR="5080" indent="-449580">
              <a:lnSpc>
                <a:spcPts val="3120"/>
              </a:lnSpc>
              <a:spcBef>
                <a:spcPts val="405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curl 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-XPUT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'localhost:9200/twitter_development/tweet/1'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-d 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'{</a:t>
            </a:r>
            <a:endParaRPr sz="2800">
              <a:latin typeface="Liberation Sans"/>
              <a:cs typeface="Liberation Sans"/>
            </a:endParaRPr>
          </a:p>
          <a:p>
            <a:pPr marL="911860" marR="3046730">
              <a:lnSpc>
                <a:spcPts val="3120"/>
              </a:lnSpc>
            </a:pP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"tweet"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: "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Elasticsearch is cool! ",  "name"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: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"Mr Developer"</a:t>
            </a:r>
            <a:endParaRPr sz="2800">
              <a:latin typeface="Liberation Sans"/>
              <a:cs typeface="Liberation Sans"/>
            </a:endParaRPr>
          </a:p>
          <a:p>
            <a:pPr marL="462280">
              <a:lnSpc>
                <a:spcPts val="3055"/>
              </a:lnSpc>
            </a:pP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}'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79" y="2118359"/>
            <a:ext cx="9236710" cy="51714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62280" marR="5080" indent="-449580">
              <a:lnSpc>
                <a:spcPts val="3120"/>
              </a:lnSpc>
              <a:spcBef>
                <a:spcPts val="405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curl 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-XPUT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'localhost:9200/twitter_development/tweet/1'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-d 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'{</a:t>
            </a:r>
            <a:endParaRPr sz="2800">
              <a:latin typeface="Liberation Sans"/>
              <a:cs typeface="Liberation Sans"/>
            </a:endParaRPr>
          </a:p>
          <a:p>
            <a:pPr marL="911860" marR="3046730">
              <a:lnSpc>
                <a:spcPts val="3120"/>
              </a:lnSpc>
            </a:pP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"tweet"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: "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Elasticsearch is cool! ",  "name" </a:t>
            </a: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: </a:t>
            </a:r>
            <a:r>
              <a:rPr dirty="0" sz="2800" spc="-5">
                <a:solidFill>
                  <a:srgbClr val="007F00"/>
                </a:solidFill>
                <a:latin typeface="Liberation Sans"/>
                <a:cs typeface="Liberation Sans"/>
              </a:rPr>
              <a:t>"Mr Developer"</a:t>
            </a:r>
            <a:endParaRPr sz="2800">
              <a:latin typeface="Liberation Sans"/>
              <a:cs typeface="Liberation Sans"/>
            </a:endParaRPr>
          </a:p>
          <a:p>
            <a:pPr marL="462280">
              <a:lnSpc>
                <a:spcPts val="3055"/>
              </a:lnSpc>
            </a:pPr>
            <a:r>
              <a:rPr dirty="0" sz="2800">
                <a:solidFill>
                  <a:srgbClr val="007F00"/>
                </a:solidFill>
                <a:latin typeface="Liberation Sans"/>
                <a:cs typeface="Liberation Sans"/>
              </a:rPr>
              <a:t>}'</a:t>
            </a:r>
            <a:endParaRPr sz="2800">
              <a:latin typeface="Liberation Sans"/>
              <a:cs typeface="Liberation Sans"/>
            </a:endParaRPr>
          </a:p>
          <a:p>
            <a:pPr marL="419100">
              <a:lnSpc>
                <a:spcPts val="3240"/>
              </a:lnSpc>
              <a:spcBef>
                <a:spcPts val="2600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{</a:t>
            </a:r>
            <a:endParaRPr sz="2800">
              <a:latin typeface="Liberation Sans"/>
              <a:cs typeface="Liberation Sans"/>
            </a:endParaRPr>
          </a:p>
          <a:p>
            <a:pPr marL="868680" marR="3427729">
              <a:lnSpc>
                <a:spcPts val="3120"/>
              </a:lnSpc>
              <a:spcBef>
                <a:spcPts val="180"/>
              </a:spcBef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"_index":"twitter_development",  "_type":"tweet",</a:t>
            </a:r>
            <a:endParaRPr sz="2800">
              <a:latin typeface="Liberation Sans"/>
              <a:cs typeface="Liberation Sans"/>
            </a:endParaRPr>
          </a:p>
          <a:p>
            <a:pPr marL="868680" marR="6266815">
              <a:lnSpc>
                <a:spcPts val="3120"/>
              </a:lnSpc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"_id":"1",  "_version":</a:t>
            </a:r>
            <a:r>
              <a:rPr dirty="0" sz="2800" spc="-5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1,</a:t>
            </a:r>
            <a:endParaRPr sz="2800">
              <a:latin typeface="Liberation Sans"/>
              <a:cs typeface="Liberation Sans"/>
            </a:endParaRPr>
          </a:p>
          <a:p>
            <a:pPr marL="868680">
              <a:lnSpc>
                <a:spcPts val="2935"/>
              </a:lnSpc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"ok":true</a:t>
            </a:r>
            <a:endParaRPr sz="2800">
              <a:latin typeface="Liberation Sans"/>
              <a:cs typeface="Liberation Sans"/>
            </a:endParaRPr>
          </a:p>
          <a:p>
            <a:pPr marL="419100">
              <a:lnSpc>
                <a:spcPts val="3240"/>
              </a:lnSpc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800">
              <a:latin typeface="Liberation Sans"/>
              <a:cs typeface="Liberation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10050" y="3963670"/>
            <a:ext cx="229870" cy="814069"/>
            <a:chOff x="4210050" y="3963670"/>
            <a:chExt cx="229870" cy="814069"/>
          </a:xfrm>
        </p:grpSpPr>
        <p:sp>
          <p:nvSpPr>
            <p:cNvPr id="4" name="object 4"/>
            <p:cNvSpPr/>
            <p:nvPr/>
          </p:nvSpPr>
          <p:spPr>
            <a:xfrm>
              <a:off x="4210050" y="3963670"/>
              <a:ext cx="229870" cy="814069"/>
            </a:xfrm>
            <a:custGeom>
              <a:avLst/>
              <a:gdLst/>
              <a:ahLst/>
              <a:cxnLst/>
              <a:rect l="l" t="t" r="r" b="b"/>
              <a:pathLst>
                <a:path w="229870" h="814070">
                  <a:moveTo>
                    <a:pt x="153670" y="0"/>
                  </a:moveTo>
                  <a:lnTo>
                    <a:pt x="76200" y="0"/>
                  </a:lnTo>
                  <a:lnTo>
                    <a:pt x="76200" y="660399"/>
                  </a:lnTo>
                  <a:lnTo>
                    <a:pt x="0" y="660399"/>
                  </a:lnTo>
                  <a:lnTo>
                    <a:pt x="114300" y="814069"/>
                  </a:lnTo>
                  <a:lnTo>
                    <a:pt x="229870" y="660399"/>
                  </a:lnTo>
                  <a:lnTo>
                    <a:pt x="153670" y="660399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569C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10050" y="3963670"/>
              <a:ext cx="229870" cy="814069"/>
            </a:xfrm>
            <a:custGeom>
              <a:avLst/>
              <a:gdLst/>
              <a:ahLst/>
              <a:cxnLst/>
              <a:rect l="l" t="t" r="r" b="b"/>
              <a:pathLst>
                <a:path w="229870" h="814070">
                  <a:moveTo>
                    <a:pt x="76200" y="0"/>
                  </a:moveTo>
                  <a:lnTo>
                    <a:pt x="76200" y="660399"/>
                  </a:lnTo>
                  <a:lnTo>
                    <a:pt x="0" y="660399"/>
                  </a:lnTo>
                  <a:lnTo>
                    <a:pt x="114300" y="814069"/>
                  </a:lnTo>
                  <a:lnTo>
                    <a:pt x="229870" y="660399"/>
                  </a:lnTo>
                  <a:lnTo>
                    <a:pt x="153670" y="660399"/>
                  </a:lnTo>
                  <a:lnTo>
                    <a:pt x="153670" y="0"/>
                  </a:lnTo>
                  <a:lnTo>
                    <a:pt x="76200" y="0"/>
                  </a:lnTo>
                  <a:close/>
                </a:path>
                <a:path w="229870" h="814070">
                  <a:moveTo>
                    <a:pt x="0" y="0"/>
                  </a:moveTo>
                  <a:lnTo>
                    <a:pt x="0" y="0"/>
                  </a:lnTo>
                </a:path>
                <a:path w="229870" h="814070">
                  <a:moveTo>
                    <a:pt x="229870" y="814069"/>
                  </a:moveTo>
                  <a:lnTo>
                    <a:pt x="229870" y="8140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600" y="317500"/>
            <a:ext cx="225298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>
                <a:solidFill>
                  <a:srgbClr val="3B3B3B"/>
                </a:solidFill>
                <a:latin typeface="Liberation Sans"/>
                <a:cs typeface="Liberation Sans"/>
              </a:rPr>
              <a:t>Similarly,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09" y="2217420"/>
            <a:ext cx="85794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curl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-X</a:t>
            </a:r>
            <a:r>
              <a:rPr dirty="0" sz="3200">
                <a:solidFill>
                  <a:srgbClr val="007F00"/>
                </a:solidFill>
                <a:latin typeface="Liberation Sans"/>
                <a:cs typeface="Liberation Sans"/>
              </a:rPr>
              <a:t>GET</a:t>
            </a:r>
            <a:r>
              <a:rPr dirty="0" sz="3200" spc="-20">
                <a:solidFill>
                  <a:srgbClr val="007F00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'http://localhost:9200/</a:t>
            </a:r>
            <a:r>
              <a:rPr dirty="0" sz="3200">
                <a:solidFill>
                  <a:srgbClr val="007F00"/>
                </a:solidFill>
                <a:latin typeface="Liberation Sans"/>
                <a:cs typeface="Liberation Sans"/>
              </a:rPr>
              <a:t>twitter/tweet/1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'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09" y="1319529"/>
            <a:ext cx="85293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How do </a:t>
            </a:r>
            <a:r>
              <a:rPr dirty="0" sz="3200" spc="-5"/>
              <a:t>we </a:t>
            </a:r>
            <a:r>
              <a:rPr dirty="0" sz="3200"/>
              <a:t>add seach </a:t>
            </a:r>
            <a:r>
              <a:rPr dirty="0" sz="3200" spc="-5"/>
              <a:t>features to </a:t>
            </a:r>
            <a:r>
              <a:rPr dirty="0" sz="3200"/>
              <a:t>our</a:t>
            </a:r>
            <a:r>
              <a:rPr dirty="0" sz="3200" spc="10"/>
              <a:t> </a:t>
            </a:r>
            <a:r>
              <a:rPr dirty="0" sz="3200" spc="-5"/>
              <a:t>projects?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2480" y="2753359"/>
            <a:ext cx="3639185" cy="354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Options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available:</a:t>
            </a:r>
            <a:endParaRPr sz="2600">
              <a:latin typeface="Liberation Sans"/>
              <a:cs typeface="Liberation Sans"/>
            </a:endParaRPr>
          </a:p>
          <a:p>
            <a:pPr marL="306070" indent="-217170">
              <a:lnSpc>
                <a:spcPct val="100000"/>
              </a:lnSpc>
              <a:spcBef>
                <a:spcPts val="2280"/>
              </a:spcBef>
              <a:buSzPct val="45454"/>
              <a:buFont typeface="OpenSymbol"/>
              <a:buChar char="●"/>
              <a:tabLst>
                <a:tab pos="306070" algn="l"/>
              </a:tabLst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Standard Database</a:t>
            </a:r>
            <a:r>
              <a:rPr dirty="0" sz="2200" spc="-4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Query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B3B3B"/>
              </a:buClr>
              <a:buFont typeface="OpenSymbol"/>
              <a:buChar char="●"/>
            </a:pPr>
            <a:endParaRPr sz="1950">
              <a:latin typeface="Liberation Sans"/>
              <a:cs typeface="Liberation Sans"/>
            </a:endParaRPr>
          </a:p>
          <a:p>
            <a:pPr marL="306070" indent="-217170">
              <a:lnSpc>
                <a:spcPct val="100000"/>
              </a:lnSpc>
              <a:buSzPct val="45454"/>
              <a:buFont typeface="OpenSymbol"/>
              <a:buChar char="●"/>
              <a:tabLst>
                <a:tab pos="306070" algn="l"/>
              </a:tabLst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Lucene</a:t>
            </a:r>
            <a:r>
              <a:rPr dirty="0" sz="22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libraries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B3B3B"/>
              </a:buClr>
              <a:buFont typeface="OpenSymbol"/>
              <a:buChar char="●"/>
            </a:pPr>
            <a:endParaRPr sz="1950">
              <a:latin typeface="Liberation Sans"/>
              <a:cs typeface="Liberation Sans"/>
            </a:endParaRPr>
          </a:p>
          <a:p>
            <a:pPr marL="306070" indent="-217170">
              <a:lnSpc>
                <a:spcPct val="100000"/>
              </a:lnSpc>
              <a:buSzPct val="45454"/>
              <a:buFont typeface="OpenSymbol"/>
              <a:buChar char="●"/>
              <a:tabLst>
                <a:tab pos="306070" algn="l"/>
              </a:tabLst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Solr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B3B3B"/>
              </a:buClr>
              <a:buFont typeface="OpenSymbol"/>
              <a:buChar char="●"/>
            </a:pPr>
            <a:endParaRPr sz="1950">
              <a:latin typeface="Liberation Sans"/>
              <a:cs typeface="Liberation Sans"/>
            </a:endParaRPr>
          </a:p>
          <a:p>
            <a:pPr marL="306070" indent="-217170">
              <a:lnSpc>
                <a:spcPct val="100000"/>
              </a:lnSpc>
              <a:buSzPct val="45454"/>
              <a:buFont typeface="OpenSymbol"/>
              <a:buChar char="●"/>
              <a:tabLst>
                <a:tab pos="306070" algn="l"/>
              </a:tabLst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Sphinx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B3B3B"/>
              </a:buClr>
              <a:buFont typeface="OpenSymbol"/>
              <a:buChar char="●"/>
            </a:pPr>
            <a:endParaRPr sz="1950">
              <a:latin typeface="Liberation Sans"/>
              <a:cs typeface="Liberation Sans"/>
            </a:endParaRPr>
          </a:p>
          <a:p>
            <a:pPr marL="306070" indent="-217170">
              <a:lnSpc>
                <a:spcPct val="100000"/>
              </a:lnSpc>
              <a:buSzPct val="45454"/>
              <a:buFont typeface="OpenSymbol"/>
              <a:buChar char="●"/>
              <a:tabLst>
                <a:tab pos="306070" algn="l"/>
              </a:tabLst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Elasticsearch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600" y="317500"/>
            <a:ext cx="2252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/>
              <a:t>Similarly,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6250" y="2217420"/>
            <a:ext cx="8670925" cy="453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curl -XGET</a:t>
            </a:r>
            <a:r>
              <a:rPr dirty="0" sz="3200" spc="-4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'http://localhost:9200/twitter/tweet/1'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Liberation Sans"/>
              <a:cs typeface="Liberation Sans"/>
            </a:endParaRPr>
          </a:p>
          <a:p>
            <a:pPr marL="12700">
              <a:lnSpc>
                <a:spcPts val="3240"/>
              </a:lnSpc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{</a:t>
            </a:r>
            <a:endParaRPr sz="2800">
              <a:latin typeface="Liberation Sans"/>
              <a:cs typeface="Liberation Sans"/>
            </a:endParaRPr>
          </a:p>
          <a:p>
            <a:pPr marL="408940">
              <a:lnSpc>
                <a:spcPts val="3120"/>
              </a:lnSpc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"_index"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"twitter",</a:t>
            </a:r>
            <a:endParaRPr sz="2800">
              <a:latin typeface="Liberation Sans"/>
              <a:cs typeface="Liberation Sans"/>
            </a:endParaRPr>
          </a:p>
          <a:p>
            <a:pPr marL="408940">
              <a:lnSpc>
                <a:spcPts val="3120"/>
              </a:lnSpc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"_type"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"tweet",</a:t>
            </a:r>
            <a:endParaRPr sz="2800">
              <a:latin typeface="Liberation Sans"/>
              <a:cs typeface="Liberation Sans"/>
            </a:endParaRPr>
          </a:p>
          <a:p>
            <a:pPr marL="462280" marR="6266180" indent="-53340">
              <a:lnSpc>
                <a:spcPts val="3120"/>
              </a:lnSpc>
              <a:spcBef>
                <a:spcPts val="185"/>
              </a:spcBef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"_id"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"1",  "_source"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</a:t>
            </a:r>
            <a:r>
              <a:rPr dirty="0" sz="2800" spc="-6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{</a:t>
            </a:r>
            <a:endParaRPr sz="2800">
              <a:latin typeface="Liberation Sans"/>
              <a:cs typeface="Liberation Sans"/>
            </a:endParaRPr>
          </a:p>
          <a:p>
            <a:pPr marL="913130" marR="2479675">
              <a:lnSpc>
                <a:spcPts val="3120"/>
              </a:lnSpc>
            </a:pP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"tweet"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 " Elasticsearch is cool!</a:t>
            </a:r>
            <a:r>
              <a:rPr dirty="0" sz="2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",  "name"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"Mr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-5">
                <a:solidFill>
                  <a:srgbClr val="3B3B3B"/>
                </a:solidFill>
                <a:latin typeface="Liberation Sans"/>
                <a:cs typeface="Liberation Sans"/>
              </a:rPr>
              <a:t>Developer"</a:t>
            </a:r>
            <a:endParaRPr sz="2800">
              <a:latin typeface="Liberation Sans"/>
              <a:cs typeface="Liberation Sans"/>
            </a:endParaRPr>
          </a:p>
          <a:p>
            <a:pPr marL="408940">
              <a:lnSpc>
                <a:spcPts val="2945"/>
              </a:lnSpc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ts val="3240"/>
              </a:lnSpc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1747520"/>
            <a:ext cx="5829935" cy="4810760"/>
          </a:xfrm>
          <a:prstGeom prst="rect">
            <a:avLst/>
          </a:prstGeom>
        </p:spPr>
        <p:txBody>
          <a:bodyPr wrap="square" lIns="0" tIns="208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</a:t>
            </a:r>
            <a:r>
              <a:rPr dirty="0" sz="32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/index/_search</a:t>
            </a:r>
            <a:endParaRPr sz="3200">
              <a:latin typeface="Liberation Sans"/>
              <a:cs typeface="Liberation Sans"/>
            </a:endParaRPr>
          </a:p>
          <a:p>
            <a:pPr marL="12700" marR="681355">
              <a:lnSpc>
                <a:spcPts val="5390"/>
              </a:lnSpc>
              <a:spcBef>
                <a:spcPts val="42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</a:t>
            </a:r>
            <a:r>
              <a:rPr dirty="0" sz="3200" spc="-14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/index1,index2/_search  GET</a:t>
            </a:r>
            <a:r>
              <a:rPr dirty="0" sz="3200" spc="-8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/ind*/_search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</a:t>
            </a:r>
            <a:r>
              <a:rPr dirty="0" sz="3200" spc="-8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/index/type/_search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5390"/>
              </a:lnSpc>
              <a:spcBef>
                <a:spcPts val="42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/index/type1,type2/_search 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</a:t>
            </a:r>
            <a:r>
              <a:rPr dirty="0" sz="32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/index/type*/_search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GET</a:t>
            </a:r>
            <a:r>
              <a:rPr dirty="0" sz="32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/_all/type*/_search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1830" y="4199890"/>
            <a:ext cx="2276475" cy="98551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dirty="0" sz="2200" spc="-5">
                <a:solidFill>
                  <a:srgbClr val="DB2200"/>
                </a:solidFill>
                <a:latin typeface="Liberation Sans"/>
                <a:cs typeface="Liberation Sans"/>
              </a:rPr>
              <a:t>Search multiple</a:t>
            </a:r>
            <a:r>
              <a:rPr dirty="0" sz="2200" spc="-75">
                <a:solidFill>
                  <a:srgbClr val="DB2200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DB2200"/>
                </a:solidFill>
                <a:latin typeface="Liberation Sans"/>
                <a:cs typeface="Liberation Sans"/>
              </a:rPr>
              <a:t>or  all indices  (databases)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3269" y="2078990"/>
            <a:ext cx="2014220" cy="6731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dirty="0" sz="2200" spc="-5">
                <a:solidFill>
                  <a:srgbClr val="DB2200"/>
                </a:solidFill>
                <a:latin typeface="Liberation Sans"/>
                <a:cs typeface="Liberation Sans"/>
              </a:rPr>
              <a:t>Search all</a:t>
            </a:r>
            <a:r>
              <a:rPr dirty="0" sz="2200" spc="-60">
                <a:solidFill>
                  <a:srgbClr val="DB2200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DB2200"/>
                </a:solidFill>
                <a:latin typeface="Liberation Sans"/>
                <a:cs typeface="Liberation Sans"/>
              </a:rPr>
              <a:t>types  (columns)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1829" y="317500"/>
            <a:ext cx="1113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A</a:t>
            </a:r>
            <a:r>
              <a:rPr dirty="0" sz="4400" spc="5"/>
              <a:t>l</a:t>
            </a:r>
            <a:r>
              <a:rPr dirty="0" sz="4400"/>
              <a:t>so</a:t>
            </a:r>
            <a:endParaRPr sz="4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600" y="317500"/>
            <a:ext cx="2252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/>
              <a:t>Similarly,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5109" y="1739900"/>
            <a:ext cx="14192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>
                <a:solidFill>
                  <a:srgbClr val="007F00"/>
                </a:solidFill>
                <a:latin typeface="Liberation Sans"/>
                <a:cs typeface="Liberation Sans"/>
              </a:rPr>
              <a:t>D</a:t>
            </a:r>
            <a:r>
              <a:rPr dirty="0" sz="2800" spc="15">
                <a:solidFill>
                  <a:srgbClr val="007F00"/>
                </a:solidFill>
                <a:latin typeface="Liberation Sans"/>
                <a:cs typeface="Liberation Sans"/>
              </a:rPr>
              <a:t>E</a:t>
            </a:r>
            <a:r>
              <a:rPr dirty="0" sz="2800" spc="10">
                <a:solidFill>
                  <a:srgbClr val="007F00"/>
                </a:solidFill>
                <a:latin typeface="Liberation Sans"/>
                <a:cs typeface="Liberation Sans"/>
              </a:rPr>
              <a:t>L</a:t>
            </a:r>
            <a:r>
              <a:rPr dirty="0" sz="2800" spc="5">
                <a:solidFill>
                  <a:srgbClr val="007F00"/>
                </a:solidFill>
                <a:latin typeface="Liberation Sans"/>
                <a:cs typeface="Liberation Sans"/>
              </a:rPr>
              <a:t>E</a:t>
            </a:r>
            <a:r>
              <a:rPr dirty="0" sz="2800" spc="15">
                <a:solidFill>
                  <a:srgbClr val="007F00"/>
                </a:solidFill>
                <a:latin typeface="Liberation Sans"/>
                <a:cs typeface="Liberation Sans"/>
              </a:rPr>
              <a:t>T</a:t>
            </a:r>
            <a:r>
              <a:rPr dirty="0" sz="2800" spc="5">
                <a:solidFill>
                  <a:srgbClr val="007F00"/>
                </a:solidFill>
                <a:latin typeface="Liberation Sans"/>
                <a:cs typeface="Liberation Sans"/>
              </a:rPr>
              <a:t>E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5850" y="2392679"/>
            <a:ext cx="1749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Liberation Sans"/>
                <a:cs typeface="Liberation Sans"/>
              </a:rPr>
              <a:t>Delete</a:t>
            </a:r>
            <a:r>
              <a:rPr dirty="0" sz="1800" spc="-40">
                <a:solidFill>
                  <a:srgbClr val="0000FF"/>
                </a:solidFill>
                <a:latin typeface="Liberation Sans"/>
                <a:cs typeface="Liberation San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Liberation Sans"/>
                <a:cs typeface="Liberation Sans"/>
              </a:rPr>
              <a:t>document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109" y="2858770"/>
            <a:ext cx="9423400" cy="421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curl -XDELETE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'</a:t>
            </a:r>
            <a:r>
              <a:rPr dirty="0" sz="2800" spc="5">
                <a:solidFill>
                  <a:srgbClr val="DC4713"/>
                </a:solidFill>
                <a:latin typeface="Liberation Sans"/>
                <a:cs typeface="Liberation Sans"/>
              </a:rPr>
              <a:t>http://localhost:9200/twitter/tweet/1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'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1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curl -XDELETE</a:t>
            </a:r>
            <a:r>
              <a:rPr dirty="0" sz="28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'</a:t>
            </a:r>
            <a:r>
              <a:rPr dirty="0" sz="2800" spc="5">
                <a:solidFill>
                  <a:srgbClr val="DC4713"/>
                </a:solidFill>
                <a:latin typeface="Liberation Sans"/>
                <a:cs typeface="Liberation Sans"/>
              </a:rPr>
              <a:t>http://localhost:9200/twitter/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'</a:t>
            </a:r>
            <a:endParaRPr sz="2800">
              <a:latin typeface="Liberation Sans"/>
              <a:cs typeface="Liberation Sans"/>
            </a:endParaRPr>
          </a:p>
          <a:p>
            <a:pPr algn="r" marR="822325">
              <a:lnSpc>
                <a:spcPct val="100000"/>
              </a:lnSpc>
              <a:spcBef>
                <a:spcPts val="2650"/>
              </a:spcBef>
            </a:pPr>
            <a:r>
              <a:rPr dirty="0" sz="1800" spc="-5">
                <a:solidFill>
                  <a:srgbClr val="0000FF"/>
                </a:solidFill>
                <a:latin typeface="Liberation Sans"/>
                <a:cs typeface="Liberation Sans"/>
              </a:rPr>
              <a:t>Delete</a:t>
            </a:r>
            <a:r>
              <a:rPr dirty="0" sz="1800" spc="-95">
                <a:solidFill>
                  <a:srgbClr val="0000FF"/>
                </a:solidFill>
                <a:latin typeface="Liberation Sans"/>
                <a:cs typeface="Liberation San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Liberation Sans"/>
                <a:cs typeface="Liberation Sans"/>
              </a:rPr>
              <a:t>index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ts val="3150"/>
              </a:lnSpc>
              <a:spcBef>
                <a:spcPts val="919"/>
              </a:spcBef>
            </a:pP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curl -XDELETE 'http://localhost:9200/twitter/tweet/</a:t>
            </a:r>
            <a:r>
              <a:rPr dirty="0" sz="2800" spc="5">
                <a:solidFill>
                  <a:srgbClr val="DC4713"/>
                </a:solidFill>
                <a:latin typeface="Liberation Sans"/>
                <a:cs typeface="Liberation Sans"/>
              </a:rPr>
              <a:t>_query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'-d 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'{</a:t>
            </a:r>
            <a:endParaRPr sz="2800">
              <a:latin typeface="Liberation Sans"/>
              <a:cs typeface="Liberation Sans"/>
            </a:endParaRPr>
          </a:p>
          <a:p>
            <a:pPr marL="408940">
              <a:lnSpc>
                <a:spcPct val="100000"/>
              </a:lnSpc>
              <a:spcBef>
                <a:spcPts val="980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"term" : { </a:t>
            </a:r>
            <a:r>
              <a:rPr dirty="0" sz="2800" spc="5">
                <a:solidFill>
                  <a:srgbClr val="3B3B3B"/>
                </a:solidFill>
                <a:latin typeface="Liberation Sans"/>
                <a:cs typeface="Liberation Sans"/>
              </a:rPr>
              <a:t>"name"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2800" spc="10">
                <a:solidFill>
                  <a:srgbClr val="3B3B3B"/>
                </a:solidFill>
                <a:latin typeface="Liberation Sans"/>
                <a:cs typeface="Liberation Sans"/>
              </a:rPr>
              <a:t>"</a:t>
            </a:r>
            <a:r>
              <a:rPr dirty="0" sz="2800" spc="10">
                <a:solidFill>
                  <a:srgbClr val="DC4713"/>
                </a:solidFill>
                <a:latin typeface="Liberation Sans"/>
                <a:cs typeface="Liberation Sans"/>
              </a:rPr>
              <a:t>developer</a:t>
            </a:r>
            <a:r>
              <a:rPr dirty="0" sz="2800" spc="10">
                <a:solidFill>
                  <a:srgbClr val="3B3B3B"/>
                </a:solidFill>
                <a:latin typeface="Liberation Sans"/>
                <a:cs typeface="Liberation Sans"/>
              </a:rPr>
              <a:t>"</a:t>
            </a:r>
            <a:r>
              <a:rPr dirty="0" sz="2800" spc="-3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800">
                <a:solidFill>
                  <a:srgbClr val="3B3B3B"/>
                </a:solidFill>
                <a:latin typeface="Liberation Sans"/>
                <a:cs typeface="Liberation Sans"/>
              </a:rPr>
              <a:t>}'</a:t>
            </a:r>
            <a:endParaRPr sz="28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18830" y="2687954"/>
            <a:ext cx="446405" cy="446405"/>
            <a:chOff x="8418830" y="2687954"/>
            <a:chExt cx="446405" cy="446405"/>
          </a:xfrm>
        </p:grpSpPr>
        <p:sp>
          <p:nvSpPr>
            <p:cNvPr id="7" name="object 7"/>
            <p:cNvSpPr/>
            <p:nvPr/>
          </p:nvSpPr>
          <p:spPr>
            <a:xfrm>
              <a:off x="8528050" y="2688589"/>
              <a:ext cx="336550" cy="335280"/>
            </a:xfrm>
            <a:custGeom>
              <a:avLst/>
              <a:gdLst/>
              <a:ahLst/>
              <a:cxnLst/>
              <a:rect l="l" t="t" r="r" b="b"/>
              <a:pathLst>
                <a:path w="336550" h="335280">
                  <a:moveTo>
                    <a:pt x="336550" y="0"/>
                  </a:moveTo>
                  <a:lnTo>
                    <a:pt x="0" y="3352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18830" y="2980689"/>
              <a:ext cx="152400" cy="153670"/>
            </a:xfrm>
            <a:custGeom>
              <a:avLst/>
              <a:gdLst/>
              <a:ahLst/>
              <a:cxnLst/>
              <a:rect l="l" t="t" r="r" b="b"/>
              <a:pathLst>
                <a:path w="152400" h="153669">
                  <a:moveTo>
                    <a:pt x="76200" y="0"/>
                  </a:moveTo>
                  <a:lnTo>
                    <a:pt x="0" y="15367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728459" y="4377690"/>
            <a:ext cx="799465" cy="461645"/>
            <a:chOff x="6728459" y="4377690"/>
            <a:chExt cx="799465" cy="461645"/>
          </a:xfrm>
        </p:grpSpPr>
        <p:sp>
          <p:nvSpPr>
            <p:cNvPr id="10" name="object 10"/>
            <p:cNvSpPr/>
            <p:nvPr/>
          </p:nvSpPr>
          <p:spPr>
            <a:xfrm>
              <a:off x="6863079" y="4455160"/>
              <a:ext cx="664210" cy="383540"/>
            </a:xfrm>
            <a:custGeom>
              <a:avLst/>
              <a:gdLst/>
              <a:ahLst/>
              <a:cxnLst/>
              <a:rect l="l" t="t" r="r" b="b"/>
              <a:pathLst>
                <a:path w="664209" h="383539">
                  <a:moveTo>
                    <a:pt x="664210" y="383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28459" y="4377690"/>
              <a:ext cx="167640" cy="128270"/>
            </a:xfrm>
            <a:custGeom>
              <a:avLst/>
              <a:gdLst/>
              <a:ahLst/>
              <a:cxnLst/>
              <a:rect l="l" t="t" r="r" b="b"/>
              <a:pathLst>
                <a:path w="167640" h="128270">
                  <a:moveTo>
                    <a:pt x="0" y="0"/>
                  </a:moveTo>
                  <a:lnTo>
                    <a:pt x="114300" y="128270"/>
                  </a:lnTo>
                  <a:lnTo>
                    <a:pt x="167640" y="34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129" y="3986529"/>
            <a:ext cx="5338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2415" algn="l"/>
              </a:tabLst>
            </a:pPr>
            <a:r>
              <a:rPr dirty="0" sz="4400"/>
              <a:t>E</a:t>
            </a:r>
            <a:r>
              <a:rPr dirty="0" sz="4400" spc="-5"/>
              <a:t>la</a:t>
            </a:r>
            <a:r>
              <a:rPr dirty="0" sz="4400"/>
              <a:t>s</a:t>
            </a:r>
            <a:r>
              <a:rPr dirty="0" sz="4400" spc="-5"/>
              <a:t>t</a:t>
            </a:r>
            <a:r>
              <a:rPr dirty="0" sz="4400" spc="5"/>
              <a:t>i</a:t>
            </a:r>
            <a:r>
              <a:rPr dirty="0" sz="4400"/>
              <a:t>csea</a:t>
            </a:r>
            <a:r>
              <a:rPr dirty="0" sz="4400" spc="-5"/>
              <a:t>r</a:t>
            </a:r>
            <a:r>
              <a:rPr dirty="0" sz="4400"/>
              <a:t>ch</a:t>
            </a:r>
            <a:r>
              <a:rPr dirty="0" sz="4400" spc="-5"/>
              <a:t> </a:t>
            </a:r>
            <a:r>
              <a:rPr dirty="0" sz="4400" spc="5"/>
              <a:t>i</a:t>
            </a:r>
            <a:r>
              <a:rPr dirty="0" sz="4400"/>
              <a:t>n	</a:t>
            </a:r>
            <a:r>
              <a:rPr dirty="0" sz="4400" spc="-5"/>
              <a:t>Rai</a:t>
            </a:r>
            <a:r>
              <a:rPr dirty="0" sz="4400" spc="5"/>
              <a:t>l</a:t>
            </a:r>
            <a:r>
              <a:rPr dirty="0" sz="4400"/>
              <a:t>s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0" y="350519"/>
            <a:ext cx="49612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</a:rPr>
              <a:t>ES in your RAILS</a:t>
            </a:r>
            <a:r>
              <a:rPr dirty="0" sz="4000" spc="-80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app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5930" y="1385569"/>
            <a:ext cx="8220709" cy="611251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287655" indent="-275590">
              <a:lnSpc>
                <a:spcPct val="100000"/>
              </a:lnSpc>
              <a:spcBef>
                <a:spcPts val="1340"/>
              </a:spcBef>
              <a:buSzPct val="96153"/>
              <a:buAutoNum type="arabicPeriod"/>
              <a:tabLst>
                <a:tab pos="28829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Install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ES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from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website.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Start</a:t>
            </a:r>
            <a:r>
              <a:rPr dirty="0" sz="2600" spc="-2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service.</a:t>
            </a:r>
            <a:endParaRPr sz="2600">
              <a:latin typeface="Liberation Sans"/>
              <a:cs typeface="Liberation Sans"/>
            </a:endParaRPr>
          </a:p>
          <a:p>
            <a:pPr marL="287020" marR="1029335" indent="-274320">
              <a:lnSpc>
                <a:spcPct val="139400"/>
              </a:lnSpc>
              <a:spcBef>
                <a:spcPts val="10"/>
              </a:spcBef>
              <a:buSzPct val="96153"/>
              <a:buAutoNum type="arabicPeriod"/>
              <a:tabLst>
                <a:tab pos="28829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your browser check '</a:t>
            </a:r>
            <a:r>
              <a:rPr dirty="0" sz="2600">
                <a:solidFill>
                  <a:srgbClr val="DC4713"/>
                </a:solidFill>
                <a:latin typeface="Liberation Sans"/>
                <a:cs typeface="Liberation Sans"/>
              </a:rPr>
              <a:t>http://localhost:9200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'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for  confirmation.</a:t>
            </a:r>
            <a:endParaRPr sz="2600">
              <a:latin typeface="Liberation Sans"/>
              <a:cs typeface="Liberation Sans"/>
            </a:endParaRPr>
          </a:p>
          <a:p>
            <a:pPr marL="287655" indent="-275590">
              <a:lnSpc>
                <a:spcPct val="100000"/>
              </a:lnSpc>
              <a:spcBef>
                <a:spcPts val="1240"/>
              </a:spcBef>
              <a:buSzPct val="96153"/>
              <a:buAutoNum type="arabicPeriod"/>
              <a:tabLst>
                <a:tab pos="28829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Add </a:t>
            </a:r>
            <a:r>
              <a:rPr dirty="0" sz="2600" spc="-5">
                <a:solidFill>
                  <a:srgbClr val="FF410D"/>
                </a:solidFill>
                <a:latin typeface="Liberation Sans"/>
                <a:cs typeface="Liberation Sans"/>
              </a:rPr>
              <a:t>'tire'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to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Gemfile.</a:t>
            </a:r>
            <a:endParaRPr sz="2600">
              <a:latin typeface="Liberation Sans"/>
              <a:cs typeface="Liberation Sans"/>
            </a:endParaRPr>
          </a:p>
          <a:p>
            <a:pPr marL="287020" marR="2122805" indent="-274320">
              <a:lnSpc>
                <a:spcPct val="139400"/>
              </a:lnSpc>
              <a:spcBef>
                <a:spcPts val="10"/>
              </a:spcBef>
              <a:buSzPct val="96153"/>
              <a:buAutoNum type="arabicPeriod"/>
              <a:tabLst>
                <a:tab pos="28829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your model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file (say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'chwink.rb' ) add- </a:t>
            </a:r>
            <a:r>
              <a:rPr dirty="0" sz="2600">
                <a:solidFill>
                  <a:srgbClr val="FF940D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FF940D"/>
                </a:solidFill>
                <a:latin typeface="Liberation Sans"/>
                <a:cs typeface="Liberation Sans"/>
              </a:rPr>
              <a:t>include</a:t>
            </a:r>
            <a:r>
              <a:rPr dirty="0" sz="2600" spc="-50">
                <a:solidFill>
                  <a:srgbClr val="FF940D"/>
                </a:solidFill>
                <a:latin typeface="Liberation Sans"/>
                <a:cs typeface="Liberation Sans"/>
              </a:rPr>
              <a:t> </a:t>
            </a:r>
            <a:r>
              <a:rPr dirty="0" sz="2600" spc="-10">
                <a:solidFill>
                  <a:srgbClr val="FF940D"/>
                </a:solidFill>
                <a:latin typeface="Liberation Sans"/>
                <a:cs typeface="Liberation Sans"/>
              </a:rPr>
              <a:t>Tire::Model::Search</a:t>
            </a:r>
            <a:endParaRPr sz="2600">
              <a:latin typeface="Liberation Sans"/>
              <a:cs typeface="Liberation Sans"/>
            </a:endParaRPr>
          </a:p>
          <a:p>
            <a:pPr marL="287020">
              <a:lnSpc>
                <a:spcPct val="100000"/>
              </a:lnSpc>
              <a:spcBef>
                <a:spcPts val="1240"/>
              </a:spcBef>
            </a:pPr>
            <a:r>
              <a:rPr dirty="0" sz="2600" spc="-5">
                <a:solidFill>
                  <a:srgbClr val="FF940D"/>
                </a:solidFill>
                <a:latin typeface="Liberation Sans"/>
                <a:cs typeface="Liberation Sans"/>
              </a:rPr>
              <a:t>include</a:t>
            </a:r>
            <a:r>
              <a:rPr dirty="0" sz="2600" spc="-50">
                <a:solidFill>
                  <a:srgbClr val="FF940D"/>
                </a:solidFill>
                <a:latin typeface="Liberation Sans"/>
                <a:cs typeface="Liberation Sans"/>
              </a:rPr>
              <a:t> </a:t>
            </a:r>
            <a:r>
              <a:rPr dirty="0" sz="2600" spc="-10">
                <a:solidFill>
                  <a:srgbClr val="FF940D"/>
                </a:solidFill>
                <a:latin typeface="Liberation Sans"/>
                <a:cs typeface="Liberation Sans"/>
              </a:rPr>
              <a:t>Tire::Model::Callbacks</a:t>
            </a:r>
            <a:endParaRPr sz="2600">
              <a:latin typeface="Liberation Sans"/>
              <a:cs typeface="Liberation Sans"/>
            </a:endParaRPr>
          </a:p>
          <a:p>
            <a:pPr marL="12700" marR="657860">
              <a:lnSpc>
                <a:spcPct val="139700"/>
              </a:lnSpc>
              <a:buSzPct val="96153"/>
              <a:buAutoNum type="arabicPeriod" startAt="5"/>
              <a:tabLst>
                <a:tab pos="28829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Run </a:t>
            </a:r>
            <a:r>
              <a:rPr dirty="0" sz="2600">
                <a:solidFill>
                  <a:srgbClr val="FF410D"/>
                </a:solidFill>
                <a:latin typeface="Liberation Sans"/>
                <a:cs typeface="Liberation Sans"/>
              </a:rPr>
              <a:t>rake environment </a:t>
            </a:r>
            <a:r>
              <a:rPr dirty="0" sz="2600" spc="-5">
                <a:solidFill>
                  <a:srgbClr val="FF410D"/>
                </a:solidFill>
                <a:latin typeface="Liberation Sans"/>
                <a:cs typeface="Liberation Sans"/>
              </a:rPr>
              <a:t>tire:import </a:t>
            </a:r>
            <a:r>
              <a:rPr dirty="0" sz="2600">
                <a:solidFill>
                  <a:srgbClr val="FF410D"/>
                </a:solidFill>
                <a:latin typeface="Liberation Sans"/>
                <a:cs typeface="Liberation Sans"/>
              </a:rPr>
              <a:t>CLASS=Chwink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6.In rails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console type</a:t>
            </a:r>
            <a:endParaRPr sz="2600">
              <a:latin typeface="Liberation Sans"/>
              <a:cs typeface="Liberation Sans"/>
            </a:endParaRPr>
          </a:p>
          <a:p>
            <a:pPr marL="12700" marR="5080" indent="274320">
              <a:lnSpc>
                <a:spcPts val="4360"/>
              </a:lnSpc>
              <a:spcBef>
                <a:spcPts val="345"/>
              </a:spcBef>
              <a:tabLst>
                <a:tab pos="4258945" algn="l"/>
              </a:tabLst>
            </a:pPr>
            <a:r>
              <a:rPr dirty="0" sz="2600" spc="-5">
                <a:solidFill>
                  <a:srgbClr val="FF410D"/>
                </a:solidFill>
                <a:latin typeface="Liberation Sans"/>
                <a:cs typeface="Liberation Sans"/>
              </a:rPr>
              <a:t>Chwink.search(“world”)</a:t>
            </a:r>
            <a:r>
              <a:rPr dirty="0" sz="2600" spc="60">
                <a:solidFill>
                  <a:srgbClr val="FF410D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33333"/>
                </a:solidFill>
                <a:latin typeface="Liberation Sans"/>
                <a:cs typeface="Liberation Sans"/>
              </a:rPr>
              <a:t>or	</a:t>
            </a:r>
            <a:r>
              <a:rPr dirty="0" sz="2600" spc="-5">
                <a:solidFill>
                  <a:srgbClr val="FF410D"/>
                </a:solidFill>
                <a:latin typeface="Liberation Sans"/>
                <a:cs typeface="Liberation Sans"/>
              </a:rPr>
              <a:t>Chwink.tire.search(“world”) 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7.</a:t>
            </a:r>
            <a:r>
              <a:rPr dirty="0" sz="2600" spc="-5">
                <a:solidFill>
                  <a:srgbClr val="333333"/>
                </a:solidFill>
                <a:latin typeface="Liberation Sans"/>
                <a:cs typeface="Liberation Sans"/>
              </a:rPr>
              <a:t>Results!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989" y="317500"/>
            <a:ext cx="6424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Request for</a:t>
            </a:r>
            <a:r>
              <a:rPr dirty="0" sz="4400" spc="-65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Model.search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2057400"/>
            <a:ext cx="8787765" cy="37426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curl -XGET  'http://localhost:9200/chwink_development/chwink/_search?</a:t>
            </a:r>
            <a:endParaRPr sz="2600">
              <a:latin typeface="Liberation Sans"/>
              <a:cs typeface="Liberation Sans"/>
            </a:endParaRPr>
          </a:p>
          <a:p>
            <a:pPr marL="12700" marR="8472805">
              <a:lnSpc>
                <a:spcPts val="2900"/>
              </a:lnSpc>
              <a:spcBef>
                <a:spcPts val="10"/>
              </a:spcBef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-d  '{</a:t>
            </a:r>
            <a:endParaRPr sz="2600">
              <a:latin typeface="Liberation Sans"/>
              <a:cs typeface="Liberation Sans"/>
            </a:endParaRPr>
          </a:p>
          <a:p>
            <a:pPr marL="377825" marR="6054090" indent="-182880">
              <a:lnSpc>
                <a:spcPts val="2900"/>
              </a:lnSpc>
              <a:spcBef>
                <a:spcPts val="10"/>
              </a:spcBef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"query": { 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"query_string":</a:t>
            </a:r>
            <a:r>
              <a:rPr dirty="0" sz="2600" spc="-5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{</a:t>
            </a:r>
            <a:endParaRPr sz="2600">
              <a:latin typeface="Liberation Sans"/>
              <a:cs typeface="Liberation Sans"/>
            </a:endParaRPr>
          </a:p>
          <a:p>
            <a:pPr marL="561340">
              <a:lnSpc>
                <a:spcPts val="2740"/>
              </a:lnSpc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"query":</a:t>
            </a:r>
            <a:r>
              <a:rPr dirty="0" sz="2600" spc="-1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"world"</a:t>
            </a:r>
            <a:endParaRPr sz="2600">
              <a:latin typeface="Liberation Sans"/>
              <a:cs typeface="Liberation Sans"/>
            </a:endParaRPr>
          </a:p>
          <a:p>
            <a:pPr marL="377825">
              <a:lnSpc>
                <a:spcPts val="2905"/>
              </a:lnSpc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600">
              <a:latin typeface="Liberation Sans"/>
              <a:cs typeface="Liberation Sans"/>
            </a:endParaRPr>
          </a:p>
          <a:p>
            <a:pPr marL="194945">
              <a:lnSpc>
                <a:spcPts val="2910"/>
              </a:lnSpc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}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ts val="3015"/>
              </a:lnSpc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}'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790190"/>
            <a:ext cx="7595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Autocomplete feature</a:t>
            </a:r>
            <a:r>
              <a:rPr dirty="0" sz="3600" spc="-35"/>
              <a:t> </a:t>
            </a:r>
            <a:r>
              <a:rPr dirty="0" sz="3600" spc="-5"/>
              <a:t>implementation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8905">
              <a:lnSpc>
                <a:spcPts val="3695"/>
              </a:lnSpc>
              <a:spcBef>
                <a:spcPts val="100"/>
              </a:spcBef>
            </a:pPr>
            <a:r>
              <a:rPr dirty="0" spc="-5"/>
              <a:t>and</a:t>
            </a:r>
          </a:p>
          <a:p>
            <a:pPr algn="ctr">
              <a:lnSpc>
                <a:spcPts val="4029"/>
              </a:lnSpc>
            </a:pPr>
            <a:r>
              <a:rPr dirty="0" sz="3600" spc="-5"/>
              <a:t>Some examples of readymade and</a:t>
            </a:r>
            <a:r>
              <a:rPr dirty="0" sz="3600" spc="-60"/>
              <a:t> </a:t>
            </a:r>
            <a:r>
              <a:rPr dirty="0" sz="3600"/>
              <a:t>custom</a:t>
            </a:r>
            <a:endParaRPr sz="3600"/>
          </a:p>
          <a:p>
            <a:pPr algn="ctr" marL="130810">
              <a:lnSpc>
                <a:spcPts val="4175"/>
              </a:lnSpc>
            </a:pPr>
            <a:r>
              <a:rPr dirty="0" sz="3600" spc="-5"/>
              <a:t>analyzers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2550" y="317500"/>
            <a:ext cx="2291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Que</a:t>
            </a:r>
            <a:r>
              <a:rPr dirty="0" sz="4400" spc="-10">
                <a:solidFill>
                  <a:srgbClr val="FFFFFF"/>
                </a:solidFill>
              </a:rPr>
              <a:t>r</a:t>
            </a:r>
            <a:r>
              <a:rPr dirty="0" sz="4400">
                <a:solidFill>
                  <a:srgbClr val="FFFFFF"/>
                </a:solidFill>
              </a:rPr>
              <a:t>y</a:t>
            </a:r>
            <a:r>
              <a:rPr dirty="0" sz="4400" spc="-5">
                <a:solidFill>
                  <a:srgbClr val="FFFFFF"/>
                </a:solidFill>
              </a:rPr>
              <a:t>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3390" y="2406650"/>
            <a:ext cx="8566150" cy="393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More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types of queries and use</a:t>
            </a:r>
            <a:r>
              <a:rPr dirty="0" sz="3200" spc="-3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cases: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3600">
              <a:latin typeface="Liberation Sans"/>
              <a:cs typeface="Liberation Sans"/>
            </a:endParaRPr>
          </a:p>
          <a:p>
            <a:pPr marL="196215" indent="-146050">
              <a:lnSpc>
                <a:spcPct val="100000"/>
              </a:lnSpc>
              <a:spcBef>
                <a:spcPts val="2790"/>
              </a:spcBef>
              <a:buSzPct val="42187"/>
              <a:buFont typeface="OpenSymbol"/>
              <a:buChar char="●"/>
              <a:tabLst>
                <a:tab pos="196850" algn="l"/>
              </a:tabLst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Faceting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Allowing multiple</a:t>
            </a:r>
            <a:r>
              <a:rPr dirty="0" sz="3200" spc="-18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filters</a:t>
            </a:r>
            <a:endParaRPr sz="3200">
              <a:latin typeface="Liberation Sans"/>
              <a:cs typeface="Liberation Sans"/>
            </a:endParaRPr>
          </a:p>
          <a:p>
            <a:pPr marL="196215" indent="-146050">
              <a:lnSpc>
                <a:spcPct val="100000"/>
              </a:lnSpc>
              <a:spcBef>
                <a:spcPts val="1540"/>
              </a:spcBef>
              <a:buSzPct val="42187"/>
              <a:buFont typeface="OpenSymbol"/>
              <a:buChar char="●"/>
              <a:tabLst>
                <a:tab pos="196850" algn="l"/>
              </a:tabLst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Pagination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Limiting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per page</a:t>
            </a:r>
            <a:r>
              <a:rPr dirty="0" sz="32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results</a:t>
            </a:r>
            <a:endParaRPr sz="3200">
              <a:latin typeface="Liberation Sans"/>
              <a:cs typeface="Liberation Sans"/>
            </a:endParaRPr>
          </a:p>
          <a:p>
            <a:pPr marL="196850" marR="43180" indent="-196850">
              <a:lnSpc>
                <a:spcPct val="140100"/>
              </a:lnSpc>
              <a:spcBef>
                <a:spcPts val="10"/>
              </a:spcBef>
              <a:buSzPct val="42187"/>
              <a:buFont typeface="OpenSymbol"/>
              <a:buChar char="●"/>
              <a:tabLst>
                <a:tab pos="196850" algn="l"/>
              </a:tabLst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Sort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: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Sorting results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by relevance and scoring  (using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Elasticsearch's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scoring</a:t>
            </a:r>
            <a:r>
              <a:rPr dirty="0" sz="3200" spc="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algorithm)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6579" y="3442970"/>
            <a:ext cx="64020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Advanced features of</a:t>
            </a:r>
            <a:r>
              <a:rPr dirty="0" sz="3200" spc="-45"/>
              <a:t> </a:t>
            </a:r>
            <a:r>
              <a:rPr dirty="0" sz="3200" spc="-5"/>
              <a:t>Elasticsearch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/>
              <a:t>USP of</a:t>
            </a:r>
            <a:r>
              <a:rPr dirty="0" spc="-120"/>
              <a:t> </a:t>
            </a:r>
            <a:r>
              <a:rPr dirty="0" spc="-5"/>
              <a:t>Elasticsearch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00270" y="3303270"/>
            <a:ext cx="400050" cy="906780"/>
            <a:chOff x="4700270" y="3303270"/>
            <a:chExt cx="400050" cy="906780"/>
          </a:xfrm>
        </p:grpSpPr>
        <p:sp>
          <p:nvSpPr>
            <p:cNvPr id="4" name="object 4"/>
            <p:cNvSpPr/>
            <p:nvPr/>
          </p:nvSpPr>
          <p:spPr>
            <a:xfrm>
              <a:off x="4700270" y="3303270"/>
              <a:ext cx="400050" cy="906780"/>
            </a:xfrm>
            <a:custGeom>
              <a:avLst/>
              <a:gdLst/>
              <a:ahLst/>
              <a:cxnLst/>
              <a:rect l="l" t="t" r="r" b="b"/>
              <a:pathLst>
                <a:path w="400050" h="906779">
                  <a:moveTo>
                    <a:pt x="300989" y="0"/>
                  </a:moveTo>
                  <a:lnTo>
                    <a:pt x="100329" y="0"/>
                  </a:lnTo>
                  <a:lnTo>
                    <a:pt x="100329" y="679450"/>
                  </a:lnTo>
                  <a:lnTo>
                    <a:pt x="0" y="679450"/>
                  </a:lnTo>
                  <a:lnTo>
                    <a:pt x="200659" y="906779"/>
                  </a:lnTo>
                  <a:lnTo>
                    <a:pt x="400050" y="679450"/>
                  </a:lnTo>
                  <a:lnTo>
                    <a:pt x="300989" y="679450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FF41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00270" y="3303270"/>
              <a:ext cx="400050" cy="906780"/>
            </a:xfrm>
            <a:custGeom>
              <a:avLst/>
              <a:gdLst/>
              <a:ahLst/>
              <a:cxnLst/>
              <a:rect l="l" t="t" r="r" b="b"/>
              <a:pathLst>
                <a:path w="400050" h="906779">
                  <a:moveTo>
                    <a:pt x="100329" y="0"/>
                  </a:moveTo>
                  <a:lnTo>
                    <a:pt x="100329" y="679450"/>
                  </a:lnTo>
                  <a:lnTo>
                    <a:pt x="0" y="679450"/>
                  </a:lnTo>
                  <a:lnTo>
                    <a:pt x="200659" y="906779"/>
                  </a:lnTo>
                  <a:lnTo>
                    <a:pt x="400050" y="679450"/>
                  </a:lnTo>
                  <a:lnTo>
                    <a:pt x="300989" y="679450"/>
                  </a:lnTo>
                  <a:lnTo>
                    <a:pt x="300989" y="0"/>
                  </a:lnTo>
                  <a:lnTo>
                    <a:pt x="100329" y="0"/>
                  </a:lnTo>
                  <a:close/>
                </a:path>
                <a:path w="400050" h="906779">
                  <a:moveTo>
                    <a:pt x="0" y="0"/>
                  </a:moveTo>
                  <a:lnTo>
                    <a:pt x="0" y="0"/>
                  </a:lnTo>
                </a:path>
                <a:path w="400050" h="906779">
                  <a:moveTo>
                    <a:pt x="400050" y="906779"/>
                  </a:moveTo>
                  <a:lnTo>
                    <a:pt x="400050" y="90677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solidFill>
                  <a:srgbClr val="007F00"/>
                </a:solidFill>
              </a:rPr>
              <a:t>BIG! </a:t>
            </a:r>
            <a:r>
              <a:rPr dirty="0" spc="-5"/>
              <a:t>Data Analysis in Real</a:t>
            </a:r>
            <a:r>
              <a:rPr dirty="0" spc="-705"/>
              <a:t> </a:t>
            </a:r>
            <a:r>
              <a:rPr dirty="0" spc="-45"/>
              <a:t>Time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4570" y="3166109"/>
            <a:ext cx="552894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20">
                <a:solidFill>
                  <a:srgbClr val="00AD00"/>
                </a:solidFill>
                <a:latin typeface="DejaVu Sans"/>
                <a:cs typeface="DejaVu Sans"/>
              </a:rPr>
              <a:t>elasticsearch</a:t>
            </a:r>
            <a:endParaRPr sz="66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209" y="4668520"/>
            <a:ext cx="1905000" cy="770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3540" y="4622800"/>
            <a:ext cx="1905000" cy="770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27290" y="4561840"/>
            <a:ext cx="1905000" cy="770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6489" y="6097270"/>
            <a:ext cx="1905000" cy="770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44870" y="5958840"/>
            <a:ext cx="1905000" cy="770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26780" y="6205220"/>
            <a:ext cx="7315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B3B3B"/>
                </a:solidFill>
                <a:latin typeface="Liberation Sans"/>
                <a:cs typeface="Liberation Sans"/>
              </a:rPr>
              <a:t>. .</a:t>
            </a:r>
            <a:r>
              <a:rPr dirty="0" sz="4000" spc="-10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>
                <a:solidFill>
                  <a:srgbClr val="3B3B3B"/>
                </a:solidFill>
                <a:latin typeface="Liberation Sans"/>
                <a:cs typeface="Liberation Sans"/>
              </a:rPr>
              <a:t>.</a:t>
            </a:r>
            <a:endParaRPr sz="4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289" y="2313939"/>
            <a:ext cx="8229600" cy="1559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50695" marR="5080" indent="-1738630">
              <a:lnSpc>
                <a:spcPct val="139800"/>
              </a:lnSpc>
              <a:spcBef>
                <a:spcPts val="100"/>
              </a:spcBef>
            </a:pPr>
            <a:r>
              <a:rPr dirty="0" sz="3600" spc="-10"/>
              <a:t>Automatic </a:t>
            </a:r>
            <a:r>
              <a:rPr dirty="0" sz="3600" spc="-5">
                <a:solidFill>
                  <a:srgbClr val="007F00"/>
                </a:solidFill>
              </a:rPr>
              <a:t>discovery </a:t>
            </a:r>
            <a:r>
              <a:rPr dirty="0" sz="3600"/>
              <a:t>of </a:t>
            </a:r>
            <a:r>
              <a:rPr dirty="0" sz="3600" spc="-5"/>
              <a:t>peers in </a:t>
            </a:r>
            <a:r>
              <a:rPr dirty="0" sz="3600"/>
              <a:t>a </a:t>
            </a:r>
            <a:r>
              <a:rPr dirty="0" sz="3600" spc="-5"/>
              <a:t>cluster  </a:t>
            </a:r>
            <a:r>
              <a:rPr dirty="0" sz="3600" spc="-5">
                <a:solidFill>
                  <a:srgbClr val="007F00"/>
                </a:solidFill>
              </a:rPr>
              <a:t>Failover </a:t>
            </a:r>
            <a:r>
              <a:rPr dirty="0" sz="3600" spc="-5"/>
              <a:t>and</a:t>
            </a:r>
            <a:r>
              <a:rPr dirty="0" sz="3600" spc="5"/>
              <a:t> </a:t>
            </a:r>
            <a:r>
              <a:rPr dirty="0" sz="3600" spc="-5">
                <a:solidFill>
                  <a:srgbClr val="007F00"/>
                </a:solidFill>
              </a:rPr>
              <a:t>replication</a:t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872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590" y="3210560"/>
            <a:ext cx="1842770" cy="3134360"/>
            <a:chOff x="783590" y="3210560"/>
            <a:chExt cx="1842770" cy="3134360"/>
          </a:xfrm>
        </p:grpSpPr>
        <p:sp>
          <p:nvSpPr>
            <p:cNvPr id="3" name="object 3"/>
            <p:cNvSpPr/>
            <p:nvPr/>
          </p:nvSpPr>
          <p:spPr>
            <a:xfrm>
              <a:off x="783590" y="3210560"/>
              <a:ext cx="1842770" cy="3134360"/>
            </a:xfrm>
            <a:custGeom>
              <a:avLst/>
              <a:gdLst/>
              <a:ahLst/>
              <a:cxnLst/>
              <a:rect l="l" t="t" r="r" b="b"/>
              <a:pathLst>
                <a:path w="1842770" h="3134360">
                  <a:moveTo>
                    <a:pt x="1535430" y="0"/>
                  </a:moveTo>
                  <a:lnTo>
                    <a:pt x="306069" y="0"/>
                  </a:ln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69" y="3134360"/>
                  </a:lnTo>
                  <a:lnTo>
                    <a:pt x="1535430" y="3134360"/>
                  </a:lnTo>
                  <a:lnTo>
                    <a:pt x="1581377" y="3129903"/>
                  </a:lnTo>
                  <a:lnTo>
                    <a:pt x="1626402" y="3117148"/>
                  </a:lnTo>
                  <a:lnTo>
                    <a:pt x="1669583" y="3097018"/>
                  </a:lnTo>
                  <a:lnTo>
                    <a:pt x="1709999" y="3070433"/>
                  </a:lnTo>
                  <a:lnTo>
                    <a:pt x="1746726" y="3038316"/>
                  </a:lnTo>
                  <a:lnTo>
                    <a:pt x="1778843" y="3001589"/>
                  </a:lnTo>
                  <a:lnTo>
                    <a:pt x="1805428" y="2961173"/>
                  </a:lnTo>
                  <a:lnTo>
                    <a:pt x="1825558" y="2917992"/>
                  </a:lnTo>
                  <a:lnTo>
                    <a:pt x="1838313" y="2872967"/>
                  </a:lnTo>
                  <a:lnTo>
                    <a:pt x="1842770" y="2827020"/>
                  </a:lnTo>
                  <a:lnTo>
                    <a:pt x="1842770" y="307339"/>
                  </a:lnTo>
                  <a:lnTo>
                    <a:pt x="1838313" y="261392"/>
                  </a:lnTo>
                  <a:lnTo>
                    <a:pt x="1825558" y="216367"/>
                  </a:lnTo>
                  <a:lnTo>
                    <a:pt x="1805428" y="173186"/>
                  </a:lnTo>
                  <a:lnTo>
                    <a:pt x="1778843" y="132770"/>
                  </a:lnTo>
                  <a:lnTo>
                    <a:pt x="1746726" y="96043"/>
                  </a:lnTo>
                  <a:lnTo>
                    <a:pt x="1709999" y="63926"/>
                  </a:lnTo>
                  <a:lnTo>
                    <a:pt x="1669583" y="37341"/>
                  </a:lnTo>
                  <a:lnTo>
                    <a:pt x="1626402" y="17211"/>
                  </a:lnTo>
                  <a:lnTo>
                    <a:pt x="1581377" y="4456"/>
                  </a:lnTo>
                  <a:lnTo>
                    <a:pt x="153543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3590" y="3210560"/>
              <a:ext cx="1842770" cy="3134360"/>
            </a:xfrm>
            <a:custGeom>
              <a:avLst/>
              <a:gdLst/>
              <a:ahLst/>
              <a:cxnLst/>
              <a:rect l="l" t="t" r="r" b="b"/>
              <a:pathLst>
                <a:path w="1842770" h="3134360">
                  <a:moveTo>
                    <a:pt x="306069" y="0"/>
                  </a:move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69" y="3134360"/>
                  </a:lnTo>
                  <a:lnTo>
                    <a:pt x="1535430" y="3134360"/>
                  </a:lnTo>
                  <a:lnTo>
                    <a:pt x="1581377" y="3129903"/>
                  </a:lnTo>
                  <a:lnTo>
                    <a:pt x="1626402" y="3117148"/>
                  </a:lnTo>
                  <a:lnTo>
                    <a:pt x="1669583" y="3097018"/>
                  </a:lnTo>
                  <a:lnTo>
                    <a:pt x="1709999" y="3070433"/>
                  </a:lnTo>
                  <a:lnTo>
                    <a:pt x="1746726" y="3038316"/>
                  </a:lnTo>
                  <a:lnTo>
                    <a:pt x="1778843" y="3001589"/>
                  </a:lnTo>
                  <a:lnTo>
                    <a:pt x="1805428" y="2961173"/>
                  </a:lnTo>
                  <a:lnTo>
                    <a:pt x="1825558" y="2917992"/>
                  </a:lnTo>
                  <a:lnTo>
                    <a:pt x="1838313" y="2872967"/>
                  </a:lnTo>
                  <a:lnTo>
                    <a:pt x="1842770" y="2827020"/>
                  </a:lnTo>
                  <a:lnTo>
                    <a:pt x="1842770" y="307339"/>
                  </a:lnTo>
                  <a:lnTo>
                    <a:pt x="1838313" y="261392"/>
                  </a:lnTo>
                  <a:lnTo>
                    <a:pt x="1825558" y="216367"/>
                  </a:lnTo>
                  <a:lnTo>
                    <a:pt x="1805428" y="173186"/>
                  </a:lnTo>
                  <a:lnTo>
                    <a:pt x="1778843" y="132770"/>
                  </a:lnTo>
                  <a:lnTo>
                    <a:pt x="1746726" y="96043"/>
                  </a:lnTo>
                  <a:lnTo>
                    <a:pt x="1709999" y="63926"/>
                  </a:lnTo>
                  <a:lnTo>
                    <a:pt x="1669583" y="37341"/>
                  </a:lnTo>
                  <a:lnTo>
                    <a:pt x="1626402" y="17211"/>
                  </a:lnTo>
                  <a:lnTo>
                    <a:pt x="1581377" y="4456"/>
                  </a:lnTo>
                  <a:lnTo>
                    <a:pt x="1535430" y="0"/>
                  </a:lnTo>
                  <a:lnTo>
                    <a:pt x="306069" y="0"/>
                  </a:lnTo>
                  <a:close/>
                </a:path>
                <a:path w="1842770" h="3134360">
                  <a:moveTo>
                    <a:pt x="0" y="0"/>
                  </a:moveTo>
                  <a:lnTo>
                    <a:pt x="0" y="0"/>
                  </a:lnTo>
                </a:path>
                <a:path w="1842770" h="3134360">
                  <a:moveTo>
                    <a:pt x="1842770" y="3134360"/>
                  </a:moveTo>
                  <a:lnTo>
                    <a:pt x="1842770" y="3134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940" y="35941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4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40" y="737869"/>
                  </a:lnTo>
                  <a:lnTo>
                    <a:pt x="339895" y="734536"/>
                  </a:lnTo>
                  <a:lnTo>
                    <a:pt x="403954" y="725169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79" y="646429"/>
                  </a:lnTo>
                  <a:lnTo>
                    <a:pt x="538479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940" y="35941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4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40" y="737869"/>
                  </a:lnTo>
                  <a:lnTo>
                    <a:pt x="339895" y="734536"/>
                  </a:lnTo>
                  <a:lnTo>
                    <a:pt x="403954" y="725169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79" y="646429"/>
                  </a:lnTo>
                  <a:lnTo>
                    <a:pt x="538479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3940" y="3594100"/>
              <a:ext cx="538480" cy="185420"/>
            </a:xfrm>
            <a:custGeom>
              <a:avLst/>
              <a:gdLst/>
              <a:ahLst/>
              <a:cxnLst/>
              <a:rect l="l" t="t" r="r" b="b"/>
              <a:pathLst>
                <a:path w="538480" h="18542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4" y="158115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40" y="185420"/>
                  </a:lnTo>
                  <a:lnTo>
                    <a:pt x="339895" y="182080"/>
                  </a:lnTo>
                  <a:lnTo>
                    <a:pt x="403954" y="172672"/>
                  </a:lnTo>
                  <a:lnTo>
                    <a:pt x="458628" y="158115"/>
                  </a:lnTo>
                  <a:lnTo>
                    <a:pt x="501132" y="139323"/>
                  </a:lnTo>
                  <a:lnTo>
                    <a:pt x="538479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3940" y="35941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4" y="158115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40" y="185420"/>
                  </a:lnTo>
                  <a:lnTo>
                    <a:pt x="339895" y="182080"/>
                  </a:lnTo>
                  <a:lnTo>
                    <a:pt x="403954" y="172672"/>
                  </a:lnTo>
                  <a:lnTo>
                    <a:pt x="458628" y="158115"/>
                  </a:lnTo>
                  <a:lnTo>
                    <a:pt x="501132" y="139323"/>
                  </a:lnTo>
                  <a:lnTo>
                    <a:pt x="538479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60780" y="384810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89760" y="3595370"/>
            <a:ext cx="537210" cy="737870"/>
            <a:chOff x="1889760" y="3595370"/>
            <a:chExt cx="537210" cy="737870"/>
          </a:xfrm>
        </p:grpSpPr>
        <p:sp>
          <p:nvSpPr>
            <p:cNvPr id="11" name="object 11"/>
            <p:cNvSpPr/>
            <p:nvPr/>
          </p:nvSpPr>
          <p:spPr>
            <a:xfrm>
              <a:off x="1889760" y="359537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09" y="645159"/>
                  </a:lnTo>
                  <a:lnTo>
                    <a:pt x="537209" y="92709"/>
                  </a:lnTo>
                  <a:lnTo>
                    <a:pt x="500191" y="46096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89760" y="359537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09" y="645159"/>
                  </a:lnTo>
                  <a:lnTo>
                    <a:pt x="537209" y="92709"/>
                  </a:lnTo>
                  <a:lnTo>
                    <a:pt x="500191" y="46096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09" y="737869"/>
                  </a:moveTo>
                  <a:lnTo>
                    <a:pt x="53720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89760" y="359537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9713" y="116681"/>
                  </a:lnTo>
                  <a:lnTo>
                    <a:pt x="79375" y="157003"/>
                  </a:lnTo>
                  <a:lnTo>
                    <a:pt x="133961" y="171450"/>
                  </a:lnTo>
                  <a:lnTo>
                    <a:pt x="198143" y="180816"/>
                  </a:lnTo>
                  <a:lnTo>
                    <a:pt x="269239" y="184150"/>
                  </a:lnTo>
                  <a:lnTo>
                    <a:pt x="339801" y="180816"/>
                  </a:lnTo>
                  <a:lnTo>
                    <a:pt x="403624" y="171450"/>
                  </a:lnTo>
                  <a:lnTo>
                    <a:pt x="457993" y="157003"/>
                  </a:lnTo>
                  <a:lnTo>
                    <a:pt x="500191" y="138429"/>
                  </a:lnTo>
                  <a:lnTo>
                    <a:pt x="537209" y="92709"/>
                  </a:lnTo>
                  <a:lnTo>
                    <a:pt x="527502" y="68203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89760" y="359537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9713" y="116681"/>
                  </a:lnTo>
                  <a:lnTo>
                    <a:pt x="79375" y="157003"/>
                  </a:lnTo>
                  <a:lnTo>
                    <a:pt x="133961" y="171450"/>
                  </a:lnTo>
                  <a:lnTo>
                    <a:pt x="198143" y="180816"/>
                  </a:lnTo>
                  <a:lnTo>
                    <a:pt x="269239" y="184150"/>
                  </a:lnTo>
                  <a:lnTo>
                    <a:pt x="339801" y="180816"/>
                  </a:lnTo>
                  <a:lnTo>
                    <a:pt x="403624" y="171450"/>
                  </a:lnTo>
                  <a:lnTo>
                    <a:pt x="457993" y="157003"/>
                  </a:lnTo>
                  <a:lnTo>
                    <a:pt x="500191" y="138429"/>
                  </a:lnTo>
                  <a:lnTo>
                    <a:pt x="537209" y="92709"/>
                  </a:lnTo>
                  <a:lnTo>
                    <a:pt x="527502" y="68203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09" y="737869"/>
                  </a:moveTo>
                  <a:lnTo>
                    <a:pt x="53720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006600" y="384810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0450" y="4455159"/>
            <a:ext cx="537210" cy="739140"/>
            <a:chOff x="1060450" y="4455159"/>
            <a:chExt cx="537210" cy="739140"/>
          </a:xfrm>
        </p:grpSpPr>
        <p:sp>
          <p:nvSpPr>
            <p:cNvPr id="17" name="object 17"/>
            <p:cNvSpPr/>
            <p:nvPr/>
          </p:nvSpPr>
          <p:spPr>
            <a:xfrm>
              <a:off x="1060450" y="4455159"/>
              <a:ext cx="537210" cy="739140"/>
            </a:xfrm>
            <a:custGeom>
              <a:avLst/>
              <a:gdLst/>
              <a:ahLst/>
              <a:cxnLst/>
              <a:rect l="l" t="t" r="r" b="b"/>
              <a:pathLst>
                <a:path w="537210" h="739139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5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0" y="646429"/>
                  </a:lnTo>
                  <a:lnTo>
                    <a:pt x="37065" y="692479"/>
                  </a:lnTo>
                  <a:lnTo>
                    <a:pt x="79375" y="711358"/>
                  </a:lnTo>
                  <a:lnTo>
                    <a:pt x="133961" y="726110"/>
                  </a:lnTo>
                  <a:lnTo>
                    <a:pt x="198143" y="735712"/>
                  </a:lnTo>
                  <a:lnTo>
                    <a:pt x="269240" y="739139"/>
                  </a:lnTo>
                  <a:lnTo>
                    <a:pt x="339801" y="735712"/>
                  </a:lnTo>
                  <a:lnTo>
                    <a:pt x="403624" y="726110"/>
                  </a:lnTo>
                  <a:lnTo>
                    <a:pt x="457993" y="711358"/>
                  </a:lnTo>
                  <a:lnTo>
                    <a:pt x="500191" y="692479"/>
                  </a:lnTo>
                  <a:lnTo>
                    <a:pt x="537210" y="646429"/>
                  </a:lnTo>
                  <a:lnTo>
                    <a:pt x="537210" y="92709"/>
                  </a:lnTo>
                  <a:lnTo>
                    <a:pt x="500191" y="46096"/>
                  </a:lnTo>
                  <a:lnTo>
                    <a:pt x="457993" y="27305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60450" y="4455159"/>
              <a:ext cx="537210" cy="739140"/>
            </a:xfrm>
            <a:custGeom>
              <a:avLst/>
              <a:gdLst/>
              <a:ahLst/>
              <a:cxnLst/>
              <a:rect l="l" t="t" r="r" b="b"/>
              <a:pathLst>
                <a:path w="537210" h="739139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5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0" y="646429"/>
                  </a:lnTo>
                  <a:lnTo>
                    <a:pt x="37065" y="692479"/>
                  </a:lnTo>
                  <a:lnTo>
                    <a:pt x="79374" y="711358"/>
                  </a:lnTo>
                  <a:lnTo>
                    <a:pt x="133961" y="726110"/>
                  </a:lnTo>
                  <a:lnTo>
                    <a:pt x="198143" y="735712"/>
                  </a:lnTo>
                  <a:lnTo>
                    <a:pt x="269240" y="739139"/>
                  </a:lnTo>
                  <a:lnTo>
                    <a:pt x="339801" y="735712"/>
                  </a:lnTo>
                  <a:lnTo>
                    <a:pt x="403624" y="726110"/>
                  </a:lnTo>
                  <a:lnTo>
                    <a:pt x="457993" y="711358"/>
                  </a:lnTo>
                  <a:lnTo>
                    <a:pt x="500191" y="692479"/>
                  </a:lnTo>
                  <a:lnTo>
                    <a:pt x="537210" y="646429"/>
                  </a:lnTo>
                  <a:lnTo>
                    <a:pt x="537210" y="92709"/>
                  </a:lnTo>
                  <a:lnTo>
                    <a:pt x="500191" y="46096"/>
                  </a:lnTo>
                  <a:lnTo>
                    <a:pt x="457993" y="27305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40" y="0"/>
                  </a:lnTo>
                  <a:close/>
                </a:path>
                <a:path w="537210" h="739139">
                  <a:moveTo>
                    <a:pt x="0" y="0"/>
                  </a:moveTo>
                  <a:lnTo>
                    <a:pt x="0" y="0"/>
                  </a:lnTo>
                </a:path>
                <a:path w="537210" h="739139">
                  <a:moveTo>
                    <a:pt x="537210" y="739139"/>
                  </a:moveTo>
                  <a:lnTo>
                    <a:pt x="537210" y="7391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60450" y="4455159"/>
              <a:ext cx="537210" cy="185420"/>
            </a:xfrm>
            <a:custGeom>
              <a:avLst/>
              <a:gdLst/>
              <a:ahLst/>
              <a:cxnLst/>
              <a:rect l="l" t="t" r="r" b="b"/>
              <a:pathLst>
                <a:path w="537210" h="18542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5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9713" y="117216"/>
                  </a:lnTo>
                  <a:lnTo>
                    <a:pt x="79374" y="158114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40" y="185419"/>
                  </a:lnTo>
                  <a:lnTo>
                    <a:pt x="339801" y="182080"/>
                  </a:lnTo>
                  <a:lnTo>
                    <a:pt x="403624" y="172672"/>
                  </a:lnTo>
                  <a:lnTo>
                    <a:pt x="457993" y="158114"/>
                  </a:lnTo>
                  <a:lnTo>
                    <a:pt x="500191" y="139323"/>
                  </a:lnTo>
                  <a:lnTo>
                    <a:pt x="537210" y="92709"/>
                  </a:lnTo>
                  <a:lnTo>
                    <a:pt x="527502" y="68203"/>
                  </a:lnTo>
                  <a:lnTo>
                    <a:pt x="457993" y="27305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0450" y="4455159"/>
              <a:ext cx="537210" cy="739140"/>
            </a:xfrm>
            <a:custGeom>
              <a:avLst/>
              <a:gdLst/>
              <a:ahLst/>
              <a:cxnLst/>
              <a:rect l="l" t="t" r="r" b="b"/>
              <a:pathLst>
                <a:path w="537210" h="739139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5"/>
                  </a:lnTo>
                  <a:lnTo>
                    <a:pt x="37065" y="46096"/>
                  </a:lnTo>
                  <a:lnTo>
                    <a:pt x="0" y="92709"/>
                  </a:lnTo>
                  <a:lnTo>
                    <a:pt x="9713" y="117216"/>
                  </a:lnTo>
                  <a:lnTo>
                    <a:pt x="79374" y="158114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40" y="185419"/>
                  </a:lnTo>
                  <a:lnTo>
                    <a:pt x="339801" y="182080"/>
                  </a:lnTo>
                  <a:lnTo>
                    <a:pt x="403624" y="172672"/>
                  </a:lnTo>
                  <a:lnTo>
                    <a:pt x="457993" y="158114"/>
                  </a:lnTo>
                  <a:lnTo>
                    <a:pt x="500191" y="139323"/>
                  </a:lnTo>
                  <a:lnTo>
                    <a:pt x="537210" y="92709"/>
                  </a:lnTo>
                  <a:lnTo>
                    <a:pt x="527502" y="68203"/>
                  </a:lnTo>
                  <a:lnTo>
                    <a:pt x="457993" y="27305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40" y="0"/>
                  </a:lnTo>
                  <a:close/>
                </a:path>
                <a:path w="537210" h="739139">
                  <a:moveTo>
                    <a:pt x="0" y="0"/>
                  </a:moveTo>
                  <a:lnTo>
                    <a:pt x="0" y="0"/>
                  </a:lnTo>
                </a:path>
                <a:path w="537210" h="739139">
                  <a:moveTo>
                    <a:pt x="537210" y="739139"/>
                  </a:moveTo>
                  <a:lnTo>
                    <a:pt x="537210" y="7391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70939" y="4709159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C1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74520" y="4486909"/>
            <a:ext cx="538480" cy="737870"/>
            <a:chOff x="1874520" y="4486909"/>
            <a:chExt cx="538480" cy="737870"/>
          </a:xfrm>
        </p:grpSpPr>
        <p:sp>
          <p:nvSpPr>
            <p:cNvPr id="23" name="object 23"/>
            <p:cNvSpPr/>
            <p:nvPr/>
          </p:nvSpPr>
          <p:spPr>
            <a:xfrm>
              <a:off x="1874520" y="448690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4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209"/>
                  </a:lnTo>
                  <a:lnTo>
                    <a:pt x="79375" y="710088"/>
                  </a:lnTo>
                  <a:lnTo>
                    <a:pt x="133961" y="724840"/>
                  </a:lnTo>
                  <a:lnTo>
                    <a:pt x="198143" y="734442"/>
                  </a:lnTo>
                  <a:lnTo>
                    <a:pt x="269240" y="737869"/>
                  </a:lnTo>
                  <a:lnTo>
                    <a:pt x="339895" y="734442"/>
                  </a:lnTo>
                  <a:lnTo>
                    <a:pt x="403954" y="724840"/>
                  </a:lnTo>
                  <a:lnTo>
                    <a:pt x="458628" y="710088"/>
                  </a:lnTo>
                  <a:lnTo>
                    <a:pt x="501132" y="691209"/>
                  </a:lnTo>
                  <a:lnTo>
                    <a:pt x="538480" y="645159"/>
                  </a:lnTo>
                  <a:lnTo>
                    <a:pt x="538480" y="91439"/>
                  </a:lnTo>
                  <a:lnTo>
                    <a:pt x="501132" y="45155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74520" y="448690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4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209"/>
                  </a:lnTo>
                  <a:lnTo>
                    <a:pt x="79375" y="710088"/>
                  </a:lnTo>
                  <a:lnTo>
                    <a:pt x="133961" y="724840"/>
                  </a:lnTo>
                  <a:lnTo>
                    <a:pt x="198143" y="734442"/>
                  </a:lnTo>
                  <a:lnTo>
                    <a:pt x="269240" y="737869"/>
                  </a:lnTo>
                  <a:lnTo>
                    <a:pt x="339895" y="734442"/>
                  </a:lnTo>
                  <a:lnTo>
                    <a:pt x="403954" y="724840"/>
                  </a:lnTo>
                  <a:lnTo>
                    <a:pt x="458628" y="710088"/>
                  </a:lnTo>
                  <a:lnTo>
                    <a:pt x="501132" y="691209"/>
                  </a:lnTo>
                  <a:lnTo>
                    <a:pt x="538480" y="645159"/>
                  </a:lnTo>
                  <a:lnTo>
                    <a:pt x="538480" y="91439"/>
                  </a:lnTo>
                  <a:lnTo>
                    <a:pt x="501132" y="45155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74520" y="4486909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80" h="184150">
                  <a:moveTo>
                    <a:pt x="269240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4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80" y="91439"/>
                  </a:lnTo>
                  <a:lnTo>
                    <a:pt x="528678" y="67027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74520" y="448690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4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80" y="91439"/>
                  </a:lnTo>
                  <a:lnTo>
                    <a:pt x="528678" y="67027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991360" y="473964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0450" y="5331459"/>
            <a:ext cx="538480" cy="737870"/>
            <a:chOff x="1060450" y="5331459"/>
            <a:chExt cx="538480" cy="737870"/>
          </a:xfrm>
        </p:grpSpPr>
        <p:sp>
          <p:nvSpPr>
            <p:cNvPr id="29" name="object 29"/>
            <p:cNvSpPr/>
            <p:nvPr/>
          </p:nvSpPr>
          <p:spPr>
            <a:xfrm>
              <a:off x="1060450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4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80" y="645159"/>
                  </a:lnTo>
                  <a:lnTo>
                    <a:pt x="538480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60450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4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80" y="645159"/>
                  </a:lnTo>
                  <a:lnTo>
                    <a:pt x="538480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60450" y="5331459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8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4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80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60450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8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4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80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40" y="0"/>
                  </a:lnTo>
                  <a:close/>
                </a:path>
                <a:path w="538480" h="737870">
                  <a:moveTo>
                    <a:pt x="0" y="0"/>
                  </a:moveTo>
                  <a:lnTo>
                    <a:pt x="0" y="0"/>
                  </a:lnTo>
                </a:path>
                <a:path w="538480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177289" y="55841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74520" y="5361940"/>
            <a:ext cx="537210" cy="737870"/>
            <a:chOff x="1874520" y="5361940"/>
            <a:chExt cx="537210" cy="737870"/>
          </a:xfrm>
        </p:grpSpPr>
        <p:sp>
          <p:nvSpPr>
            <p:cNvPr id="35" name="object 35"/>
            <p:cNvSpPr/>
            <p:nvPr/>
          </p:nvSpPr>
          <p:spPr>
            <a:xfrm>
              <a:off x="1874520" y="536194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70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5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40"/>
                  </a:lnTo>
                  <a:lnTo>
                    <a:pt x="500191" y="45720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74520" y="536194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70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5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40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74520" y="536194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40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74520" y="536194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40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991360" y="561467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49600" y="3241039"/>
            <a:ext cx="2616200" cy="325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300220" y="387857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46040" y="387985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6729" y="473964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30800" y="477012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6729" y="561467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30800" y="564515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91859" y="3256279"/>
            <a:ext cx="2827019" cy="3395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352030" y="389382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97850" y="389382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68540" y="475487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83880" y="478535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68540" y="562990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82609" y="56603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303270" y="567690"/>
            <a:ext cx="3303270" cy="1844039"/>
            <a:chOff x="3303270" y="567690"/>
            <a:chExt cx="3303270" cy="1844039"/>
          </a:xfrm>
        </p:grpSpPr>
        <p:sp>
          <p:nvSpPr>
            <p:cNvPr id="55" name="object 55"/>
            <p:cNvSpPr/>
            <p:nvPr/>
          </p:nvSpPr>
          <p:spPr>
            <a:xfrm>
              <a:off x="3303270" y="567690"/>
              <a:ext cx="3303270" cy="1844039"/>
            </a:xfrm>
            <a:custGeom>
              <a:avLst/>
              <a:gdLst/>
              <a:ahLst/>
              <a:cxnLst/>
              <a:rect l="l" t="t" r="r" b="b"/>
              <a:pathLst>
                <a:path w="3303270" h="1844039">
                  <a:moveTo>
                    <a:pt x="2113370" y="1666239"/>
                  </a:moveTo>
                  <a:lnTo>
                    <a:pt x="1254759" y="1666239"/>
                  </a:lnTo>
                  <a:lnTo>
                    <a:pt x="1285567" y="1697758"/>
                  </a:lnTo>
                  <a:lnTo>
                    <a:pt x="1319865" y="1726671"/>
                  </a:lnTo>
                  <a:lnTo>
                    <a:pt x="1357332" y="1752810"/>
                  </a:lnTo>
                  <a:lnTo>
                    <a:pt x="1397650" y="1776008"/>
                  </a:lnTo>
                  <a:lnTo>
                    <a:pt x="1440497" y="1796097"/>
                  </a:lnTo>
                  <a:lnTo>
                    <a:pt x="1485554" y="1812909"/>
                  </a:lnTo>
                  <a:lnTo>
                    <a:pt x="1532501" y="1826277"/>
                  </a:lnTo>
                  <a:lnTo>
                    <a:pt x="1581017" y="1836033"/>
                  </a:lnTo>
                  <a:lnTo>
                    <a:pt x="1630784" y="1842010"/>
                  </a:lnTo>
                  <a:lnTo>
                    <a:pt x="1681479" y="1844039"/>
                  </a:lnTo>
                  <a:lnTo>
                    <a:pt x="1733528" y="1842010"/>
                  </a:lnTo>
                  <a:lnTo>
                    <a:pt x="1784271" y="1836074"/>
                  </a:lnTo>
                  <a:lnTo>
                    <a:pt x="1833602" y="1826387"/>
                  </a:lnTo>
                  <a:lnTo>
                    <a:pt x="1881139" y="1813139"/>
                  </a:lnTo>
                  <a:lnTo>
                    <a:pt x="1926572" y="1796508"/>
                  </a:lnTo>
                  <a:lnTo>
                    <a:pt x="1969586" y="1776677"/>
                  </a:lnTo>
                  <a:lnTo>
                    <a:pt x="2009871" y="1753824"/>
                  </a:lnTo>
                  <a:lnTo>
                    <a:pt x="2047115" y="1728131"/>
                  </a:lnTo>
                  <a:lnTo>
                    <a:pt x="2081004" y="1699778"/>
                  </a:lnTo>
                  <a:lnTo>
                    <a:pt x="2111227" y="1668945"/>
                  </a:lnTo>
                  <a:lnTo>
                    <a:pt x="2113370" y="1666239"/>
                  </a:lnTo>
                  <a:close/>
                </a:path>
                <a:path w="3303270" h="1844039">
                  <a:moveTo>
                    <a:pt x="805179" y="168909"/>
                  </a:moveTo>
                  <a:lnTo>
                    <a:pt x="754811" y="171096"/>
                  </a:lnTo>
                  <a:lnTo>
                    <a:pt x="704845" y="177493"/>
                  </a:lnTo>
                  <a:lnTo>
                    <a:pt x="655708" y="187852"/>
                  </a:lnTo>
                  <a:lnTo>
                    <a:pt x="607829" y="201927"/>
                  </a:lnTo>
                  <a:lnTo>
                    <a:pt x="561636" y="219472"/>
                  </a:lnTo>
                  <a:lnTo>
                    <a:pt x="517557" y="240239"/>
                  </a:lnTo>
                  <a:lnTo>
                    <a:pt x="476020" y="263983"/>
                  </a:lnTo>
                  <a:lnTo>
                    <a:pt x="437453" y="290457"/>
                  </a:lnTo>
                  <a:lnTo>
                    <a:pt x="402284" y="319414"/>
                  </a:lnTo>
                  <a:lnTo>
                    <a:pt x="370942" y="350608"/>
                  </a:lnTo>
                  <a:lnTo>
                    <a:pt x="343854" y="383791"/>
                  </a:lnTo>
                  <a:lnTo>
                    <a:pt x="321448" y="418718"/>
                  </a:lnTo>
                  <a:lnTo>
                    <a:pt x="304153" y="455141"/>
                  </a:lnTo>
                  <a:lnTo>
                    <a:pt x="292397" y="492815"/>
                  </a:lnTo>
                  <a:lnTo>
                    <a:pt x="286607" y="531492"/>
                  </a:lnTo>
                  <a:lnTo>
                    <a:pt x="287212" y="570925"/>
                  </a:lnTo>
                  <a:lnTo>
                    <a:pt x="294639" y="610869"/>
                  </a:lnTo>
                  <a:lnTo>
                    <a:pt x="240383" y="619244"/>
                  </a:lnTo>
                  <a:lnTo>
                    <a:pt x="189848" y="633838"/>
                  </a:lnTo>
                  <a:lnTo>
                    <a:pt x="143745" y="654097"/>
                  </a:lnTo>
                  <a:lnTo>
                    <a:pt x="102784" y="679467"/>
                  </a:lnTo>
                  <a:lnTo>
                    <a:pt x="67677" y="709395"/>
                  </a:lnTo>
                  <a:lnTo>
                    <a:pt x="39134" y="743326"/>
                  </a:lnTo>
                  <a:lnTo>
                    <a:pt x="17867" y="780706"/>
                  </a:lnTo>
                  <a:lnTo>
                    <a:pt x="4585" y="820982"/>
                  </a:lnTo>
                  <a:lnTo>
                    <a:pt x="0" y="863599"/>
                  </a:lnTo>
                  <a:lnTo>
                    <a:pt x="4721" y="909402"/>
                  </a:lnTo>
                  <a:lnTo>
                    <a:pt x="18720" y="952311"/>
                  </a:lnTo>
                  <a:lnTo>
                    <a:pt x="41751" y="991552"/>
                  </a:lnTo>
                  <a:lnTo>
                    <a:pt x="73565" y="1026348"/>
                  </a:lnTo>
                  <a:lnTo>
                    <a:pt x="113917" y="1055922"/>
                  </a:lnTo>
                  <a:lnTo>
                    <a:pt x="162559" y="1079499"/>
                  </a:lnTo>
                  <a:lnTo>
                    <a:pt x="124360" y="1117738"/>
                  </a:lnTo>
                  <a:lnTo>
                    <a:pt x="96043" y="1159668"/>
                  </a:lnTo>
                  <a:lnTo>
                    <a:pt x="78442" y="1204694"/>
                  </a:lnTo>
                  <a:lnTo>
                    <a:pt x="72389" y="1252219"/>
                  </a:lnTo>
                  <a:lnTo>
                    <a:pt x="75501" y="1289537"/>
                  </a:lnTo>
                  <a:lnTo>
                    <a:pt x="100290" y="1358430"/>
                  </a:lnTo>
                  <a:lnTo>
                    <a:pt x="149606" y="1417339"/>
                  </a:lnTo>
                  <a:lnTo>
                    <a:pt x="183375" y="1442176"/>
                  </a:lnTo>
                  <a:lnTo>
                    <a:pt x="223172" y="1463469"/>
                  </a:lnTo>
                  <a:lnTo>
                    <a:pt x="268964" y="1480869"/>
                  </a:lnTo>
                  <a:lnTo>
                    <a:pt x="320715" y="1494027"/>
                  </a:lnTo>
                  <a:lnTo>
                    <a:pt x="378392" y="1502594"/>
                  </a:lnTo>
                  <a:lnTo>
                    <a:pt x="441959" y="1506219"/>
                  </a:lnTo>
                  <a:lnTo>
                    <a:pt x="469565" y="1540014"/>
                  </a:lnTo>
                  <a:lnTo>
                    <a:pt x="500773" y="1571472"/>
                  </a:lnTo>
                  <a:lnTo>
                    <a:pt x="535442" y="1600560"/>
                  </a:lnTo>
                  <a:lnTo>
                    <a:pt x="572958" y="1626917"/>
                  </a:lnTo>
                  <a:lnTo>
                    <a:pt x="613413" y="1650675"/>
                  </a:lnTo>
                  <a:lnTo>
                    <a:pt x="656431" y="1671637"/>
                  </a:lnTo>
                  <a:lnTo>
                    <a:pt x="701750" y="1689689"/>
                  </a:lnTo>
                  <a:lnTo>
                    <a:pt x="749111" y="1704716"/>
                  </a:lnTo>
                  <a:lnTo>
                    <a:pt x="798254" y="1716603"/>
                  </a:lnTo>
                  <a:lnTo>
                    <a:pt x="848918" y="1725236"/>
                  </a:lnTo>
                  <a:lnTo>
                    <a:pt x="900843" y="1730499"/>
                  </a:lnTo>
                  <a:lnTo>
                    <a:pt x="953769" y="1732279"/>
                  </a:lnTo>
                  <a:lnTo>
                    <a:pt x="1037024" y="1731109"/>
                  </a:lnTo>
                  <a:lnTo>
                    <a:pt x="1096883" y="1727676"/>
                  </a:lnTo>
                  <a:lnTo>
                    <a:pt x="1138525" y="1722100"/>
                  </a:lnTo>
                  <a:lnTo>
                    <a:pt x="1187876" y="1704994"/>
                  </a:lnTo>
                  <a:lnTo>
                    <a:pt x="1226512" y="1680745"/>
                  </a:lnTo>
                  <a:lnTo>
                    <a:pt x="1254759" y="1666239"/>
                  </a:lnTo>
                  <a:lnTo>
                    <a:pt x="2113370" y="1666239"/>
                  </a:lnTo>
                  <a:lnTo>
                    <a:pt x="2137473" y="1635812"/>
                  </a:lnTo>
                  <a:lnTo>
                    <a:pt x="2159466" y="1600477"/>
                  </a:lnTo>
                  <a:lnTo>
                    <a:pt x="2176779" y="1563369"/>
                  </a:lnTo>
                  <a:lnTo>
                    <a:pt x="2647427" y="1563369"/>
                  </a:lnTo>
                  <a:lnTo>
                    <a:pt x="2703831" y="1531907"/>
                  </a:lnTo>
                  <a:lnTo>
                    <a:pt x="2740522" y="1504151"/>
                  </a:lnTo>
                  <a:lnTo>
                    <a:pt x="2772663" y="1473227"/>
                  </a:lnTo>
                  <a:lnTo>
                    <a:pt x="2799855" y="1439432"/>
                  </a:lnTo>
                  <a:lnTo>
                    <a:pt x="2821698" y="1403060"/>
                  </a:lnTo>
                  <a:lnTo>
                    <a:pt x="2837794" y="1364406"/>
                  </a:lnTo>
                  <a:lnTo>
                    <a:pt x="2847744" y="1323764"/>
                  </a:lnTo>
                  <a:lnTo>
                    <a:pt x="2851150" y="1281429"/>
                  </a:lnTo>
                  <a:lnTo>
                    <a:pt x="2904671" y="1273382"/>
                  </a:lnTo>
                  <a:lnTo>
                    <a:pt x="2956171" y="1261369"/>
                  </a:lnTo>
                  <a:lnTo>
                    <a:pt x="3005338" y="1245623"/>
                  </a:lnTo>
                  <a:lnTo>
                    <a:pt x="3051861" y="1226379"/>
                  </a:lnTo>
                  <a:lnTo>
                    <a:pt x="3095430" y="1203869"/>
                  </a:lnTo>
                  <a:lnTo>
                    <a:pt x="3135733" y="1178326"/>
                  </a:lnTo>
                  <a:lnTo>
                    <a:pt x="3172460" y="1149984"/>
                  </a:lnTo>
                  <a:lnTo>
                    <a:pt x="3205298" y="1119077"/>
                  </a:lnTo>
                  <a:lnTo>
                    <a:pt x="3233938" y="1085837"/>
                  </a:lnTo>
                  <a:lnTo>
                    <a:pt x="3258068" y="1050497"/>
                  </a:lnTo>
                  <a:lnTo>
                    <a:pt x="3277377" y="1013291"/>
                  </a:lnTo>
                  <a:lnTo>
                    <a:pt x="3291554" y="974452"/>
                  </a:lnTo>
                  <a:lnTo>
                    <a:pt x="3300289" y="934214"/>
                  </a:lnTo>
                  <a:lnTo>
                    <a:pt x="3303270" y="892809"/>
                  </a:lnTo>
                  <a:lnTo>
                    <a:pt x="3299548" y="849900"/>
                  </a:lnTo>
                  <a:lnTo>
                    <a:pt x="3288735" y="807767"/>
                  </a:lnTo>
                  <a:lnTo>
                    <a:pt x="3271361" y="766762"/>
                  </a:lnTo>
                  <a:lnTo>
                    <a:pt x="3247954" y="727239"/>
                  </a:lnTo>
                  <a:lnTo>
                    <a:pt x="3219044" y="689551"/>
                  </a:lnTo>
                  <a:lnTo>
                    <a:pt x="3185159" y="654049"/>
                  </a:lnTo>
                  <a:lnTo>
                    <a:pt x="3201233" y="624264"/>
                  </a:lnTo>
                  <a:lnTo>
                    <a:pt x="3211829" y="593883"/>
                  </a:lnTo>
                  <a:lnTo>
                    <a:pt x="3217664" y="562788"/>
                  </a:lnTo>
                  <a:lnTo>
                    <a:pt x="3219450" y="530859"/>
                  </a:lnTo>
                  <a:lnTo>
                    <a:pt x="3215792" y="489549"/>
                  </a:lnTo>
                  <a:lnTo>
                    <a:pt x="3205124" y="449701"/>
                  </a:lnTo>
                  <a:lnTo>
                    <a:pt x="3187903" y="411713"/>
                  </a:lnTo>
                  <a:lnTo>
                    <a:pt x="3164585" y="375980"/>
                  </a:lnTo>
                  <a:lnTo>
                    <a:pt x="3135629" y="342900"/>
                  </a:lnTo>
                  <a:lnTo>
                    <a:pt x="3101492" y="312867"/>
                  </a:lnTo>
                  <a:lnTo>
                    <a:pt x="3062630" y="286278"/>
                  </a:lnTo>
                  <a:lnTo>
                    <a:pt x="3019501" y="263530"/>
                  </a:lnTo>
                  <a:lnTo>
                    <a:pt x="2972561" y="245018"/>
                  </a:lnTo>
                  <a:lnTo>
                    <a:pt x="2922269" y="231139"/>
                  </a:lnTo>
                  <a:lnTo>
                    <a:pt x="2919239" y="222250"/>
                  </a:lnTo>
                  <a:lnTo>
                    <a:pt x="1065529" y="222250"/>
                  </a:lnTo>
                  <a:lnTo>
                    <a:pt x="1017361" y="203779"/>
                  </a:lnTo>
                  <a:lnTo>
                    <a:pt x="966388" y="188478"/>
                  </a:lnTo>
                  <a:lnTo>
                    <a:pt x="913465" y="177078"/>
                  </a:lnTo>
                  <a:lnTo>
                    <a:pt x="859444" y="170312"/>
                  </a:lnTo>
                  <a:lnTo>
                    <a:pt x="805179" y="168909"/>
                  </a:lnTo>
                  <a:close/>
                </a:path>
                <a:path w="3303270" h="1844039">
                  <a:moveTo>
                    <a:pt x="2647427" y="1563369"/>
                  </a:moveTo>
                  <a:lnTo>
                    <a:pt x="2176779" y="1563369"/>
                  </a:lnTo>
                  <a:lnTo>
                    <a:pt x="2219858" y="1581952"/>
                  </a:lnTo>
                  <a:lnTo>
                    <a:pt x="2265070" y="1596511"/>
                  </a:lnTo>
                  <a:lnTo>
                    <a:pt x="2312111" y="1606986"/>
                  </a:lnTo>
                  <a:lnTo>
                    <a:pt x="2360676" y="1613316"/>
                  </a:lnTo>
                  <a:lnTo>
                    <a:pt x="2410459" y="1615439"/>
                  </a:lnTo>
                  <a:lnTo>
                    <a:pt x="2466078" y="1612873"/>
                  </a:lnTo>
                  <a:lnTo>
                    <a:pt x="2519538" y="1605372"/>
                  </a:lnTo>
                  <a:lnTo>
                    <a:pt x="2570443" y="1593230"/>
                  </a:lnTo>
                  <a:lnTo>
                    <a:pt x="2618393" y="1576742"/>
                  </a:lnTo>
                  <a:lnTo>
                    <a:pt x="2647427" y="1563369"/>
                  </a:lnTo>
                  <a:close/>
                </a:path>
                <a:path w="3303270" h="1844039">
                  <a:moveTo>
                    <a:pt x="1427479" y="55879"/>
                  </a:moveTo>
                  <a:lnTo>
                    <a:pt x="1371141" y="58809"/>
                  </a:lnTo>
                  <a:lnTo>
                    <a:pt x="1316811" y="67409"/>
                  </a:lnTo>
                  <a:lnTo>
                    <a:pt x="1264964" y="81438"/>
                  </a:lnTo>
                  <a:lnTo>
                    <a:pt x="1216501" y="100488"/>
                  </a:lnTo>
                  <a:lnTo>
                    <a:pt x="1171681" y="124402"/>
                  </a:lnTo>
                  <a:lnTo>
                    <a:pt x="1131192" y="152856"/>
                  </a:lnTo>
                  <a:lnTo>
                    <a:pt x="1095615" y="185566"/>
                  </a:lnTo>
                  <a:lnTo>
                    <a:pt x="1065529" y="222250"/>
                  </a:lnTo>
                  <a:lnTo>
                    <a:pt x="2919239" y="222250"/>
                  </a:lnTo>
                  <a:lnTo>
                    <a:pt x="2908910" y="191955"/>
                  </a:lnTo>
                  <a:lnTo>
                    <a:pt x="2889006" y="155407"/>
                  </a:lnTo>
                  <a:lnTo>
                    <a:pt x="2881782" y="146050"/>
                  </a:lnTo>
                  <a:lnTo>
                    <a:pt x="1713229" y="146050"/>
                  </a:lnTo>
                  <a:lnTo>
                    <a:pt x="1672660" y="120232"/>
                  </a:lnTo>
                  <a:lnTo>
                    <a:pt x="1627857" y="98683"/>
                  </a:lnTo>
                  <a:lnTo>
                    <a:pt x="1579879" y="81438"/>
                  </a:lnTo>
                  <a:lnTo>
                    <a:pt x="1529785" y="68532"/>
                  </a:lnTo>
                  <a:lnTo>
                    <a:pt x="1478632" y="60001"/>
                  </a:lnTo>
                  <a:lnTo>
                    <a:pt x="1427479" y="55879"/>
                  </a:lnTo>
                  <a:close/>
                </a:path>
                <a:path w="3303270" h="1844039">
                  <a:moveTo>
                    <a:pt x="2010409" y="0"/>
                  </a:moveTo>
                  <a:lnTo>
                    <a:pt x="1957292" y="3291"/>
                  </a:lnTo>
                  <a:lnTo>
                    <a:pt x="1906284" y="12959"/>
                  </a:lnTo>
                  <a:lnTo>
                    <a:pt x="1858254" y="28691"/>
                  </a:lnTo>
                  <a:lnTo>
                    <a:pt x="1814067" y="50177"/>
                  </a:lnTo>
                  <a:lnTo>
                    <a:pt x="1774589" y="77107"/>
                  </a:lnTo>
                  <a:lnTo>
                    <a:pt x="1740688" y="109168"/>
                  </a:lnTo>
                  <a:lnTo>
                    <a:pt x="1713229" y="146050"/>
                  </a:lnTo>
                  <a:lnTo>
                    <a:pt x="2881782" y="146050"/>
                  </a:lnTo>
                  <a:lnTo>
                    <a:pt x="2863096" y="121846"/>
                  </a:lnTo>
                  <a:lnTo>
                    <a:pt x="2839444" y="99059"/>
                  </a:lnTo>
                  <a:lnTo>
                    <a:pt x="2273300" y="99059"/>
                  </a:lnTo>
                  <a:lnTo>
                    <a:pt x="2239980" y="70996"/>
                  </a:lnTo>
                  <a:lnTo>
                    <a:pt x="2201474" y="46848"/>
                  </a:lnTo>
                  <a:lnTo>
                    <a:pt x="2158523" y="27146"/>
                  </a:lnTo>
                  <a:lnTo>
                    <a:pt x="2111868" y="12417"/>
                  </a:lnTo>
                  <a:lnTo>
                    <a:pt x="2062250" y="3192"/>
                  </a:lnTo>
                  <a:lnTo>
                    <a:pt x="2010409" y="0"/>
                  </a:lnTo>
                  <a:close/>
                </a:path>
                <a:path w="3303270" h="1844039">
                  <a:moveTo>
                    <a:pt x="2559050" y="0"/>
                  </a:moveTo>
                  <a:lnTo>
                    <a:pt x="2504369" y="3104"/>
                  </a:lnTo>
                  <a:lnTo>
                    <a:pt x="2451382" y="12135"/>
                  </a:lnTo>
                  <a:lnTo>
                    <a:pt x="2400934" y="26669"/>
                  </a:lnTo>
                  <a:lnTo>
                    <a:pt x="2353874" y="46284"/>
                  </a:lnTo>
                  <a:lnTo>
                    <a:pt x="2311047" y="70555"/>
                  </a:lnTo>
                  <a:lnTo>
                    <a:pt x="2273300" y="99059"/>
                  </a:lnTo>
                  <a:lnTo>
                    <a:pt x="2839444" y="99059"/>
                  </a:lnTo>
                  <a:lnTo>
                    <a:pt x="2795428" y="65087"/>
                  </a:lnTo>
                  <a:lnTo>
                    <a:pt x="2754751" y="42590"/>
                  </a:lnTo>
                  <a:lnTo>
                    <a:pt x="2710234" y="24483"/>
                  </a:lnTo>
                  <a:lnTo>
                    <a:pt x="2662417" y="11115"/>
                  </a:lnTo>
                  <a:lnTo>
                    <a:pt x="2611842" y="2837"/>
                  </a:lnTo>
                  <a:lnTo>
                    <a:pt x="255905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303270" y="567690"/>
              <a:ext cx="3303270" cy="1844039"/>
            </a:xfrm>
            <a:custGeom>
              <a:avLst/>
              <a:gdLst/>
              <a:ahLst/>
              <a:cxnLst/>
              <a:rect l="l" t="t" r="r" b="b"/>
              <a:pathLst>
                <a:path w="3303270" h="1844039">
                  <a:moveTo>
                    <a:pt x="294639" y="610869"/>
                  </a:moveTo>
                  <a:lnTo>
                    <a:pt x="287212" y="570925"/>
                  </a:lnTo>
                  <a:lnTo>
                    <a:pt x="286607" y="531492"/>
                  </a:lnTo>
                  <a:lnTo>
                    <a:pt x="292397" y="492815"/>
                  </a:lnTo>
                  <a:lnTo>
                    <a:pt x="304153" y="455141"/>
                  </a:lnTo>
                  <a:lnTo>
                    <a:pt x="321448" y="418718"/>
                  </a:lnTo>
                  <a:lnTo>
                    <a:pt x="343854" y="383791"/>
                  </a:lnTo>
                  <a:lnTo>
                    <a:pt x="370942" y="350608"/>
                  </a:lnTo>
                  <a:lnTo>
                    <a:pt x="402284" y="319414"/>
                  </a:lnTo>
                  <a:lnTo>
                    <a:pt x="437453" y="290457"/>
                  </a:lnTo>
                  <a:lnTo>
                    <a:pt x="476020" y="263983"/>
                  </a:lnTo>
                  <a:lnTo>
                    <a:pt x="517557" y="240239"/>
                  </a:lnTo>
                  <a:lnTo>
                    <a:pt x="561636" y="219472"/>
                  </a:lnTo>
                  <a:lnTo>
                    <a:pt x="607829" y="201927"/>
                  </a:lnTo>
                  <a:lnTo>
                    <a:pt x="655708" y="187852"/>
                  </a:lnTo>
                  <a:lnTo>
                    <a:pt x="704845" y="177493"/>
                  </a:lnTo>
                  <a:lnTo>
                    <a:pt x="754811" y="171096"/>
                  </a:lnTo>
                  <a:lnTo>
                    <a:pt x="805179" y="168909"/>
                  </a:lnTo>
                  <a:lnTo>
                    <a:pt x="859444" y="170312"/>
                  </a:lnTo>
                  <a:lnTo>
                    <a:pt x="913465" y="177078"/>
                  </a:lnTo>
                  <a:lnTo>
                    <a:pt x="966388" y="188478"/>
                  </a:lnTo>
                  <a:lnTo>
                    <a:pt x="1017361" y="203779"/>
                  </a:lnTo>
                  <a:lnTo>
                    <a:pt x="1065529" y="222250"/>
                  </a:lnTo>
                  <a:lnTo>
                    <a:pt x="1095615" y="185566"/>
                  </a:lnTo>
                  <a:lnTo>
                    <a:pt x="1131192" y="152856"/>
                  </a:lnTo>
                  <a:lnTo>
                    <a:pt x="1171681" y="124402"/>
                  </a:lnTo>
                  <a:lnTo>
                    <a:pt x="1216501" y="100488"/>
                  </a:lnTo>
                  <a:lnTo>
                    <a:pt x="1265071" y="81396"/>
                  </a:lnTo>
                  <a:lnTo>
                    <a:pt x="1316811" y="67409"/>
                  </a:lnTo>
                  <a:lnTo>
                    <a:pt x="1371141" y="58809"/>
                  </a:lnTo>
                  <a:lnTo>
                    <a:pt x="1427479" y="55879"/>
                  </a:lnTo>
                  <a:lnTo>
                    <a:pt x="1478632" y="60001"/>
                  </a:lnTo>
                  <a:lnTo>
                    <a:pt x="1529785" y="68532"/>
                  </a:lnTo>
                  <a:lnTo>
                    <a:pt x="1579879" y="81438"/>
                  </a:lnTo>
                  <a:lnTo>
                    <a:pt x="1627857" y="98683"/>
                  </a:lnTo>
                  <a:lnTo>
                    <a:pt x="1672660" y="120232"/>
                  </a:lnTo>
                  <a:lnTo>
                    <a:pt x="1713229" y="146050"/>
                  </a:lnTo>
                  <a:lnTo>
                    <a:pt x="1740688" y="109168"/>
                  </a:lnTo>
                  <a:lnTo>
                    <a:pt x="1774589" y="77107"/>
                  </a:lnTo>
                  <a:lnTo>
                    <a:pt x="1814067" y="50177"/>
                  </a:lnTo>
                  <a:lnTo>
                    <a:pt x="1858254" y="28691"/>
                  </a:lnTo>
                  <a:lnTo>
                    <a:pt x="1906284" y="12959"/>
                  </a:lnTo>
                  <a:lnTo>
                    <a:pt x="1957292" y="3291"/>
                  </a:lnTo>
                  <a:lnTo>
                    <a:pt x="2010409" y="0"/>
                  </a:lnTo>
                  <a:lnTo>
                    <a:pt x="2062250" y="3192"/>
                  </a:lnTo>
                  <a:lnTo>
                    <a:pt x="2111868" y="12417"/>
                  </a:lnTo>
                  <a:lnTo>
                    <a:pt x="2158523" y="27146"/>
                  </a:lnTo>
                  <a:lnTo>
                    <a:pt x="2201474" y="46848"/>
                  </a:lnTo>
                  <a:lnTo>
                    <a:pt x="2239980" y="70996"/>
                  </a:lnTo>
                  <a:lnTo>
                    <a:pt x="2273300" y="99059"/>
                  </a:lnTo>
                  <a:lnTo>
                    <a:pt x="2311047" y="70555"/>
                  </a:lnTo>
                  <a:lnTo>
                    <a:pt x="2353874" y="46284"/>
                  </a:lnTo>
                  <a:lnTo>
                    <a:pt x="2400934" y="26669"/>
                  </a:lnTo>
                  <a:lnTo>
                    <a:pt x="2451382" y="12135"/>
                  </a:lnTo>
                  <a:lnTo>
                    <a:pt x="2504369" y="3104"/>
                  </a:lnTo>
                  <a:lnTo>
                    <a:pt x="2559050" y="0"/>
                  </a:lnTo>
                  <a:lnTo>
                    <a:pt x="2611842" y="2837"/>
                  </a:lnTo>
                  <a:lnTo>
                    <a:pt x="2662417" y="11115"/>
                  </a:lnTo>
                  <a:lnTo>
                    <a:pt x="2710234" y="24483"/>
                  </a:lnTo>
                  <a:lnTo>
                    <a:pt x="2754751" y="42590"/>
                  </a:lnTo>
                  <a:lnTo>
                    <a:pt x="2795428" y="65087"/>
                  </a:lnTo>
                  <a:lnTo>
                    <a:pt x="2831724" y="91622"/>
                  </a:lnTo>
                  <a:lnTo>
                    <a:pt x="2863096" y="121846"/>
                  </a:lnTo>
                  <a:lnTo>
                    <a:pt x="2889006" y="155407"/>
                  </a:lnTo>
                  <a:lnTo>
                    <a:pt x="2908910" y="191955"/>
                  </a:lnTo>
                  <a:lnTo>
                    <a:pt x="2922269" y="231139"/>
                  </a:lnTo>
                  <a:lnTo>
                    <a:pt x="2972561" y="245018"/>
                  </a:lnTo>
                  <a:lnTo>
                    <a:pt x="3019501" y="263530"/>
                  </a:lnTo>
                  <a:lnTo>
                    <a:pt x="3062630" y="286278"/>
                  </a:lnTo>
                  <a:lnTo>
                    <a:pt x="3101492" y="312867"/>
                  </a:lnTo>
                  <a:lnTo>
                    <a:pt x="3135629" y="342900"/>
                  </a:lnTo>
                  <a:lnTo>
                    <a:pt x="3164585" y="375980"/>
                  </a:lnTo>
                  <a:lnTo>
                    <a:pt x="3187903" y="411713"/>
                  </a:lnTo>
                  <a:lnTo>
                    <a:pt x="3205124" y="449701"/>
                  </a:lnTo>
                  <a:lnTo>
                    <a:pt x="3215792" y="489549"/>
                  </a:lnTo>
                  <a:lnTo>
                    <a:pt x="3219450" y="530859"/>
                  </a:lnTo>
                  <a:lnTo>
                    <a:pt x="3217664" y="562788"/>
                  </a:lnTo>
                  <a:lnTo>
                    <a:pt x="3211829" y="593883"/>
                  </a:lnTo>
                  <a:lnTo>
                    <a:pt x="3201233" y="624264"/>
                  </a:lnTo>
                  <a:lnTo>
                    <a:pt x="3185159" y="654049"/>
                  </a:lnTo>
                  <a:lnTo>
                    <a:pt x="3219044" y="689551"/>
                  </a:lnTo>
                  <a:lnTo>
                    <a:pt x="3247954" y="727239"/>
                  </a:lnTo>
                  <a:lnTo>
                    <a:pt x="3271361" y="766762"/>
                  </a:lnTo>
                  <a:lnTo>
                    <a:pt x="3288735" y="807767"/>
                  </a:lnTo>
                  <a:lnTo>
                    <a:pt x="3299548" y="849900"/>
                  </a:lnTo>
                  <a:lnTo>
                    <a:pt x="3303270" y="892809"/>
                  </a:lnTo>
                  <a:lnTo>
                    <a:pt x="3300289" y="934214"/>
                  </a:lnTo>
                  <a:lnTo>
                    <a:pt x="3291554" y="974452"/>
                  </a:lnTo>
                  <a:lnTo>
                    <a:pt x="3277377" y="1013291"/>
                  </a:lnTo>
                  <a:lnTo>
                    <a:pt x="3258068" y="1050497"/>
                  </a:lnTo>
                  <a:lnTo>
                    <a:pt x="3233938" y="1085837"/>
                  </a:lnTo>
                  <a:lnTo>
                    <a:pt x="3205298" y="1119077"/>
                  </a:lnTo>
                  <a:lnTo>
                    <a:pt x="3172460" y="1149984"/>
                  </a:lnTo>
                  <a:lnTo>
                    <a:pt x="3135733" y="1178326"/>
                  </a:lnTo>
                  <a:lnTo>
                    <a:pt x="3095430" y="1203869"/>
                  </a:lnTo>
                  <a:lnTo>
                    <a:pt x="3051861" y="1226379"/>
                  </a:lnTo>
                  <a:lnTo>
                    <a:pt x="3005338" y="1245623"/>
                  </a:lnTo>
                  <a:lnTo>
                    <a:pt x="2956171" y="1261369"/>
                  </a:lnTo>
                  <a:lnTo>
                    <a:pt x="2904671" y="1273382"/>
                  </a:lnTo>
                  <a:lnTo>
                    <a:pt x="2851150" y="1281429"/>
                  </a:lnTo>
                  <a:lnTo>
                    <a:pt x="2847744" y="1323764"/>
                  </a:lnTo>
                  <a:lnTo>
                    <a:pt x="2837794" y="1364406"/>
                  </a:lnTo>
                  <a:lnTo>
                    <a:pt x="2821698" y="1403060"/>
                  </a:lnTo>
                  <a:lnTo>
                    <a:pt x="2799855" y="1439432"/>
                  </a:lnTo>
                  <a:lnTo>
                    <a:pt x="2772663" y="1473227"/>
                  </a:lnTo>
                  <a:lnTo>
                    <a:pt x="2740522" y="1504151"/>
                  </a:lnTo>
                  <a:lnTo>
                    <a:pt x="2703831" y="1531907"/>
                  </a:lnTo>
                  <a:lnTo>
                    <a:pt x="2662988" y="1556203"/>
                  </a:lnTo>
                  <a:lnTo>
                    <a:pt x="2618393" y="1576742"/>
                  </a:lnTo>
                  <a:lnTo>
                    <a:pt x="2570443" y="1593230"/>
                  </a:lnTo>
                  <a:lnTo>
                    <a:pt x="2519538" y="1605372"/>
                  </a:lnTo>
                  <a:lnTo>
                    <a:pt x="2466078" y="1612873"/>
                  </a:lnTo>
                  <a:lnTo>
                    <a:pt x="2410459" y="1615439"/>
                  </a:lnTo>
                  <a:lnTo>
                    <a:pt x="2360676" y="1613316"/>
                  </a:lnTo>
                  <a:lnTo>
                    <a:pt x="2312111" y="1606986"/>
                  </a:lnTo>
                  <a:lnTo>
                    <a:pt x="2265070" y="1596511"/>
                  </a:lnTo>
                  <a:lnTo>
                    <a:pt x="2219858" y="1581952"/>
                  </a:lnTo>
                  <a:lnTo>
                    <a:pt x="2176779" y="1563369"/>
                  </a:lnTo>
                  <a:lnTo>
                    <a:pt x="2159427" y="1600560"/>
                  </a:lnTo>
                  <a:lnTo>
                    <a:pt x="2137473" y="1635812"/>
                  </a:lnTo>
                  <a:lnTo>
                    <a:pt x="2111227" y="1668945"/>
                  </a:lnTo>
                  <a:lnTo>
                    <a:pt x="2081004" y="1699778"/>
                  </a:lnTo>
                  <a:lnTo>
                    <a:pt x="2047115" y="1728131"/>
                  </a:lnTo>
                  <a:lnTo>
                    <a:pt x="2009871" y="1753824"/>
                  </a:lnTo>
                  <a:lnTo>
                    <a:pt x="1969586" y="1776677"/>
                  </a:lnTo>
                  <a:lnTo>
                    <a:pt x="1926572" y="1796508"/>
                  </a:lnTo>
                  <a:lnTo>
                    <a:pt x="1881139" y="1813139"/>
                  </a:lnTo>
                  <a:lnTo>
                    <a:pt x="1833602" y="1826387"/>
                  </a:lnTo>
                  <a:lnTo>
                    <a:pt x="1784271" y="1836074"/>
                  </a:lnTo>
                  <a:lnTo>
                    <a:pt x="1733460" y="1842018"/>
                  </a:lnTo>
                  <a:lnTo>
                    <a:pt x="1681479" y="1844039"/>
                  </a:lnTo>
                  <a:lnTo>
                    <a:pt x="1630784" y="1842010"/>
                  </a:lnTo>
                  <a:lnTo>
                    <a:pt x="1581017" y="1836033"/>
                  </a:lnTo>
                  <a:lnTo>
                    <a:pt x="1532501" y="1826277"/>
                  </a:lnTo>
                  <a:lnTo>
                    <a:pt x="1485554" y="1812909"/>
                  </a:lnTo>
                  <a:lnTo>
                    <a:pt x="1440497" y="1796097"/>
                  </a:lnTo>
                  <a:lnTo>
                    <a:pt x="1397650" y="1776008"/>
                  </a:lnTo>
                  <a:lnTo>
                    <a:pt x="1357332" y="1752810"/>
                  </a:lnTo>
                  <a:lnTo>
                    <a:pt x="1319865" y="1726671"/>
                  </a:lnTo>
                  <a:lnTo>
                    <a:pt x="1285567" y="1697758"/>
                  </a:lnTo>
                  <a:lnTo>
                    <a:pt x="1254759" y="1666239"/>
                  </a:lnTo>
                  <a:lnTo>
                    <a:pt x="1226512" y="1680745"/>
                  </a:lnTo>
                  <a:lnTo>
                    <a:pt x="1187876" y="1704994"/>
                  </a:lnTo>
                  <a:lnTo>
                    <a:pt x="1138525" y="1722100"/>
                  </a:lnTo>
                  <a:lnTo>
                    <a:pt x="1096883" y="1727676"/>
                  </a:lnTo>
                  <a:lnTo>
                    <a:pt x="1037024" y="1731109"/>
                  </a:lnTo>
                  <a:lnTo>
                    <a:pt x="953769" y="1732279"/>
                  </a:lnTo>
                  <a:lnTo>
                    <a:pt x="900843" y="1730499"/>
                  </a:lnTo>
                  <a:lnTo>
                    <a:pt x="848918" y="1725236"/>
                  </a:lnTo>
                  <a:lnTo>
                    <a:pt x="798254" y="1716603"/>
                  </a:lnTo>
                  <a:lnTo>
                    <a:pt x="749111" y="1704716"/>
                  </a:lnTo>
                  <a:lnTo>
                    <a:pt x="701750" y="1689689"/>
                  </a:lnTo>
                  <a:lnTo>
                    <a:pt x="656431" y="1671637"/>
                  </a:lnTo>
                  <a:lnTo>
                    <a:pt x="613413" y="1650675"/>
                  </a:lnTo>
                  <a:lnTo>
                    <a:pt x="572958" y="1626917"/>
                  </a:lnTo>
                  <a:lnTo>
                    <a:pt x="535324" y="1600477"/>
                  </a:lnTo>
                  <a:lnTo>
                    <a:pt x="500773" y="1571472"/>
                  </a:lnTo>
                  <a:lnTo>
                    <a:pt x="469565" y="1540014"/>
                  </a:lnTo>
                  <a:lnTo>
                    <a:pt x="441959" y="1506219"/>
                  </a:lnTo>
                  <a:lnTo>
                    <a:pt x="378392" y="1502594"/>
                  </a:lnTo>
                  <a:lnTo>
                    <a:pt x="320715" y="1494027"/>
                  </a:lnTo>
                  <a:lnTo>
                    <a:pt x="268964" y="1480869"/>
                  </a:lnTo>
                  <a:lnTo>
                    <a:pt x="223172" y="1463469"/>
                  </a:lnTo>
                  <a:lnTo>
                    <a:pt x="183375" y="1442176"/>
                  </a:lnTo>
                  <a:lnTo>
                    <a:pt x="149606" y="1417339"/>
                  </a:lnTo>
                  <a:lnTo>
                    <a:pt x="121899" y="1389307"/>
                  </a:lnTo>
                  <a:lnTo>
                    <a:pt x="84813" y="1325057"/>
                  </a:lnTo>
                  <a:lnTo>
                    <a:pt x="72389" y="1252219"/>
                  </a:lnTo>
                  <a:lnTo>
                    <a:pt x="78442" y="1204694"/>
                  </a:lnTo>
                  <a:lnTo>
                    <a:pt x="96043" y="1159668"/>
                  </a:lnTo>
                  <a:lnTo>
                    <a:pt x="124360" y="1117738"/>
                  </a:lnTo>
                  <a:lnTo>
                    <a:pt x="162559" y="1079499"/>
                  </a:lnTo>
                  <a:lnTo>
                    <a:pt x="113917" y="1055922"/>
                  </a:lnTo>
                  <a:lnTo>
                    <a:pt x="73565" y="1026348"/>
                  </a:lnTo>
                  <a:lnTo>
                    <a:pt x="41751" y="991552"/>
                  </a:lnTo>
                  <a:lnTo>
                    <a:pt x="18720" y="952311"/>
                  </a:lnTo>
                  <a:lnTo>
                    <a:pt x="4721" y="909402"/>
                  </a:lnTo>
                  <a:lnTo>
                    <a:pt x="0" y="863599"/>
                  </a:lnTo>
                  <a:lnTo>
                    <a:pt x="4585" y="820982"/>
                  </a:lnTo>
                  <a:lnTo>
                    <a:pt x="17867" y="780706"/>
                  </a:lnTo>
                  <a:lnTo>
                    <a:pt x="39134" y="743326"/>
                  </a:lnTo>
                  <a:lnTo>
                    <a:pt x="67677" y="709395"/>
                  </a:lnTo>
                  <a:lnTo>
                    <a:pt x="102784" y="679467"/>
                  </a:lnTo>
                  <a:lnTo>
                    <a:pt x="143745" y="654097"/>
                  </a:lnTo>
                  <a:lnTo>
                    <a:pt x="189848" y="633838"/>
                  </a:lnTo>
                  <a:lnTo>
                    <a:pt x="240383" y="619244"/>
                  </a:lnTo>
                  <a:lnTo>
                    <a:pt x="294639" y="610869"/>
                  </a:lnTo>
                  <a:close/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294639" y="610869"/>
                  </a:moveTo>
                  <a:lnTo>
                    <a:pt x="298410" y="627439"/>
                  </a:lnTo>
                  <a:lnTo>
                    <a:pt x="304800" y="644366"/>
                  </a:lnTo>
                  <a:lnTo>
                    <a:pt x="312142" y="661054"/>
                  </a:lnTo>
                  <a:lnTo>
                    <a:pt x="318769" y="67690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1065529" y="222250"/>
                  </a:moveTo>
                  <a:lnTo>
                    <a:pt x="1092557" y="235525"/>
                  </a:lnTo>
                  <a:lnTo>
                    <a:pt x="1120775" y="250348"/>
                  </a:lnTo>
                  <a:lnTo>
                    <a:pt x="1148040" y="266362"/>
                  </a:lnTo>
                  <a:lnTo>
                    <a:pt x="1172209" y="28320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1713229" y="146050"/>
                  </a:moveTo>
                  <a:lnTo>
                    <a:pt x="1705133" y="159305"/>
                  </a:lnTo>
                  <a:lnTo>
                    <a:pt x="1697989" y="173989"/>
                  </a:lnTo>
                  <a:lnTo>
                    <a:pt x="1691798" y="189626"/>
                  </a:lnTo>
                  <a:lnTo>
                    <a:pt x="1686559" y="20573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2273300" y="99059"/>
                  </a:moveTo>
                  <a:lnTo>
                    <a:pt x="2257861" y="115550"/>
                  </a:lnTo>
                  <a:lnTo>
                    <a:pt x="2245042" y="133826"/>
                  </a:lnTo>
                  <a:lnTo>
                    <a:pt x="2233652" y="152816"/>
                  </a:lnTo>
                  <a:lnTo>
                    <a:pt x="2222500" y="171450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2922269" y="231139"/>
                  </a:moveTo>
                  <a:lnTo>
                    <a:pt x="2926020" y="245427"/>
                  </a:lnTo>
                  <a:lnTo>
                    <a:pt x="2931318" y="262572"/>
                  </a:lnTo>
                  <a:lnTo>
                    <a:pt x="2934950" y="278288"/>
                  </a:lnTo>
                  <a:lnTo>
                    <a:pt x="2933700" y="28828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3185159" y="654049"/>
                  </a:moveTo>
                  <a:lnTo>
                    <a:pt x="3163431" y="685641"/>
                  </a:lnTo>
                  <a:lnTo>
                    <a:pt x="3138011" y="715327"/>
                  </a:lnTo>
                  <a:lnTo>
                    <a:pt x="3108543" y="742632"/>
                  </a:lnTo>
                  <a:lnTo>
                    <a:pt x="3074669" y="76707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2853690" y="1281429"/>
                  </a:moveTo>
                  <a:lnTo>
                    <a:pt x="2848766" y="1222783"/>
                  </a:lnTo>
                  <a:lnTo>
                    <a:pt x="2836333" y="1186368"/>
                  </a:lnTo>
                  <a:lnTo>
                    <a:pt x="2816750" y="1147538"/>
                  </a:lnTo>
                  <a:lnTo>
                    <a:pt x="2789641" y="1108028"/>
                  </a:lnTo>
                  <a:lnTo>
                    <a:pt x="2754630" y="1069575"/>
                  </a:lnTo>
                  <a:lnTo>
                    <a:pt x="2711340" y="1033912"/>
                  </a:lnTo>
                  <a:lnTo>
                    <a:pt x="2659395" y="1002775"/>
                  </a:lnTo>
                  <a:lnTo>
                    <a:pt x="2598419" y="97789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2176779" y="1563369"/>
                  </a:moveTo>
                  <a:lnTo>
                    <a:pt x="2184955" y="1542811"/>
                  </a:lnTo>
                  <a:lnTo>
                    <a:pt x="2190750" y="1522729"/>
                  </a:lnTo>
                  <a:lnTo>
                    <a:pt x="2194639" y="1502648"/>
                  </a:lnTo>
                  <a:lnTo>
                    <a:pt x="2197100" y="148208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1256029" y="1666239"/>
                  </a:moveTo>
                  <a:lnTo>
                    <a:pt x="1239460" y="1648638"/>
                  </a:lnTo>
                  <a:lnTo>
                    <a:pt x="1225391" y="1630203"/>
                  </a:lnTo>
                  <a:lnTo>
                    <a:pt x="1212988" y="1611054"/>
                  </a:lnTo>
                  <a:lnTo>
                    <a:pt x="1201419" y="159130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441959" y="1506219"/>
                  </a:moveTo>
                  <a:lnTo>
                    <a:pt x="463847" y="1503104"/>
                  </a:lnTo>
                  <a:lnTo>
                    <a:pt x="485616" y="1499393"/>
                  </a:lnTo>
                  <a:lnTo>
                    <a:pt x="507146" y="1494968"/>
                  </a:lnTo>
                  <a:lnTo>
                    <a:pt x="528319" y="148970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  <a:path w="3303270" h="1844039">
                  <a:moveTo>
                    <a:pt x="162559" y="1079499"/>
                  </a:moveTo>
                  <a:lnTo>
                    <a:pt x="202366" y="1095037"/>
                  </a:lnTo>
                  <a:lnTo>
                    <a:pt x="246697" y="1107598"/>
                  </a:lnTo>
                  <a:lnTo>
                    <a:pt x="297219" y="1114682"/>
                  </a:lnTo>
                  <a:lnTo>
                    <a:pt x="355600" y="1113789"/>
                  </a:lnTo>
                </a:path>
                <a:path w="3303270" h="1844039">
                  <a:moveTo>
                    <a:pt x="0" y="0"/>
                  </a:moveTo>
                  <a:lnTo>
                    <a:pt x="0" y="0"/>
                  </a:lnTo>
                </a:path>
                <a:path w="3303270" h="1844039">
                  <a:moveTo>
                    <a:pt x="3303270" y="1844039"/>
                  </a:moveTo>
                  <a:lnTo>
                    <a:pt x="3303270" y="18440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20" rIns="0" bIns="0" rtlCol="0" vert="horz">
            <a:spAutoFit/>
          </a:bodyPr>
          <a:lstStyle/>
          <a:p>
            <a:pPr marL="773430" marR="5080" indent="-762000">
              <a:lnSpc>
                <a:spcPts val="2670"/>
              </a:lnSpc>
              <a:spcBef>
                <a:spcPts val="360"/>
              </a:spcBef>
            </a:pPr>
            <a:r>
              <a:rPr dirty="0" spc="-5"/>
              <a:t>Automatic</a:t>
            </a:r>
            <a:r>
              <a:rPr dirty="0" spc="-60"/>
              <a:t> </a:t>
            </a:r>
            <a:r>
              <a:rPr dirty="0" spc="-5"/>
              <a:t>Discovery  Module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322069" y="2868929"/>
            <a:ext cx="760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8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70400" y="2868929"/>
            <a:ext cx="761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43800" y="2868929"/>
            <a:ext cx="760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8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01800" y="1813560"/>
            <a:ext cx="1478280" cy="1043940"/>
            <a:chOff x="1701800" y="1813560"/>
            <a:chExt cx="1478280" cy="1043940"/>
          </a:xfrm>
        </p:grpSpPr>
        <p:sp>
          <p:nvSpPr>
            <p:cNvPr id="62" name="object 62"/>
            <p:cNvSpPr/>
            <p:nvPr/>
          </p:nvSpPr>
          <p:spPr>
            <a:xfrm>
              <a:off x="1827529" y="1902460"/>
              <a:ext cx="1225550" cy="866140"/>
            </a:xfrm>
            <a:custGeom>
              <a:avLst/>
              <a:gdLst/>
              <a:ahLst/>
              <a:cxnLst/>
              <a:rect l="l" t="t" r="r" b="b"/>
              <a:pathLst>
                <a:path w="1225550" h="866139">
                  <a:moveTo>
                    <a:pt x="1225550" y="0"/>
                  </a:moveTo>
                  <a:lnTo>
                    <a:pt x="0" y="8661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701800" y="1813559"/>
              <a:ext cx="1478280" cy="1043940"/>
            </a:xfrm>
            <a:custGeom>
              <a:avLst/>
              <a:gdLst/>
              <a:ahLst/>
              <a:cxnLst/>
              <a:rect l="l" t="t" r="r" b="b"/>
              <a:pathLst>
                <a:path w="1478280" h="1043939">
                  <a:moveTo>
                    <a:pt x="163830" y="994410"/>
                  </a:moveTo>
                  <a:lnTo>
                    <a:pt x="101600" y="906780"/>
                  </a:lnTo>
                  <a:lnTo>
                    <a:pt x="0" y="1043940"/>
                  </a:lnTo>
                  <a:lnTo>
                    <a:pt x="163830" y="994410"/>
                  </a:lnTo>
                  <a:close/>
                </a:path>
                <a:path w="1478280" h="1043939">
                  <a:moveTo>
                    <a:pt x="1478280" y="0"/>
                  </a:moveTo>
                  <a:lnTo>
                    <a:pt x="1314450" y="48260"/>
                  </a:lnTo>
                  <a:lnTo>
                    <a:pt x="1376680" y="13716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4834890" y="1489710"/>
            <a:ext cx="3088640" cy="1367790"/>
            <a:chOff x="4834890" y="1489710"/>
            <a:chExt cx="3088640" cy="1367790"/>
          </a:xfrm>
        </p:grpSpPr>
        <p:sp>
          <p:nvSpPr>
            <p:cNvPr id="65" name="object 65"/>
            <p:cNvSpPr/>
            <p:nvPr/>
          </p:nvSpPr>
          <p:spPr>
            <a:xfrm>
              <a:off x="4834890" y="2411730"/>
              <a:ext cx="135889" cy="4457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713220" y="1601470"/>
              <a:ext cx="1103630" cy="1144270"/>
            </a:xfrm>
            <a:custGeom>
              <a:avLst/>
              <a:gdLst/>
              <a:ahLst/>
              <a:cxnLst/>
              <a:rect l="l" t="t" r="r" b="b"/>
              <a:pathLst>
                <a:path w="1103629" h="1144270">
                  <a:moveTo>
                    <a:pt x="0" y="0"/>
                  </a:moveTo>
                  <a:lnTo>
                    <a:pt x="1103629" y="1144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606540" y="1489709"/>
              <a:ext cx="1316990" cy="1367790"/>
            </a:xfrm>
            <a:custGeom>
              <a:avLst/>
              <a:gdLst/>
              <a:ahLst/>
              <a:cxnLst/>
              <a:rect l="l" t="t" r="r" b="b"/>
              <a:pathLst>
                <a:path w="1316990" h="1367789">
                  <a:moveTo>
                    <a:pt x="151130" y="80010"/>
                  </a:moveTo>
                  <a:lnTo>
                    <a:pt x="0" y="0"/>
                  </a:lnTo>
                  <a:lnTo>
                    <a:pt x="72390" y="154940"/>
                  </a:lnTo>
                  <a:lnTo>
                    <a:pt x="151130" y="80010"/>
                  </a:lnTo>
                  <a:close/>
                </a:path>
                <a:path w="1316990" h="1367789">
                  <a:moveTo>
                    <a:pt x="1316990" y="1367790"/>
                  </a:moveTo>
                  <a:lnTo>
                    <a:pt x="1243330" y="1214120"/>
                  </a:lnTo>
                  <a:lnTo>
                    <a:pt x="1165860" y="1289050"/>
                  </a:lnTo>
                  <a:lnTo>
                    <a:pt x="1316990" y="1367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2658110" y="6525259"/>
            <a:ext cx="633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Sh</a:t>
            </a: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a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rd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39409" y="6586219"/>
            <a:ext cx="785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Replica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3990" y="3225800"/>
            <a:ext cx="1844039" cy="3119120"/>
            <a:chOff x="5253990" y="3225800"/>
            <a:chExt cx="1844039" cy="3119120"/>
          </a:xfrm>
        </p:grpSpPr>
        <p:sp>
          <p:nvSpPr>
            <p:cNvPr id="3" name="object 3"/>
            <p:cNvSpPr/>
            <p:nvPr/>
          </p:nvSpPr>
          <p:spPr>
            <a:xfrm>
              <a:off x="5253990" y="3225800"/>
              <a:ext cx="1844039" cy="3119120"/>
            </a:xfrm>
            <a:custGeom>
              <a:avLst/>
              <a:gdLst/>
              <a:ahLst/>
              <a:cxnLst/>
              <a:rect l="l" t="t" r="r" b="b"/>
              <a:pathLst>
                <a:path w="1844040" h="3119120">
                  <a:moveTo>
                    <a:pt x="1536700" y="0"/>
                  </a:moveTo>
                  <a:lnTo>
                    <a:pt x="307339" y="0"/>
                  </a:ln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11780"/>
                  </a:lnTo>
                  <a:lnTo>
                    <a:pt x="4456" y="2857727"/>
                  </a:lnTo>
                  <a:lnTo>
                    <a:pt x="17211" y="2902752"/>
                  </a:lnTo>
                  <a:lnTo>
                    <a:pt x="37341" y="2945933"/>
                  </a:lnTo>
                  <a:lnTo>
                    <a:pt x="63926" y="2986349"/>
                  </a:lnTo>
                  <a:lnTo>
                    <a:pt x="96043" y="3023076"/>
                  </a:lnTo>
                  <a:lnTo>
                    <a:pt x="132770" y="3055193"/>
                  </a:lnTo>
                  <a:lnTo>
                    <a:pt x="173186" y="3081778"/>
                  </a:lnTo>
                  <a:lnTo>
                    <a:pt x="216367" y="3101908"/>
                  </a:lnTo>
                  <a:lnTo>
                    <a:pt x="261392" y="3114663"/>
                  </a:lnTo>
                  <a:lnTo>
                    <a:pt x="307339" y="3119120"/>
                  </a:lnTo>
                  <a:lnTo>
                    <a:pt x="1536700" y="3119120"/>
                  </a:lnTo>
                  <a:lnTo>
                    <a:pt x="1582647" y="3114663"/>
                  </a:lnTo>
                  <a:lnTo>
                    <a:pt x="1627672" y="3101908"/>
                  </a:lnTo>
                  <a:lnTo>
                    <a:pt x="1670853" y="3081778"/>
                  </a:lnTo>
                  <a:lnTo>
                    <a:pt x="1711269" y="3055193"/>
                  </a:lnTo>
                  <a:lnTo>
                    <a:pt x="1747996" y="3023076"/>
                  </a:lnTo>
                  <a:lnTo>
                    <a:pt x="1780113" y="2986349"/>
                  </a:lnTo>
                  <a:lnTo>
                    <a:pt x="1806698" y="2945933"/>
                  </a:lnTo>
                  <a:lnTo>
                    <a:pt x="1826828" y="2902752"/>
                  </a:lnTo>
                  <a:lnTo>
                    <a:pt x="1839583" y="2857727"/>
                  </a:lnTo>
                  <a:lnTo>
                    <a:pt x="1844039" y="2811780"/>
                  </a:lnTo>
                  <a:lnTo>
                    <a:pt x="1844039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53990" y="3225800"/>
              <a:ext cx="1844039" cy="3119120"/>
            </a:xfrm>
            <a:custGeom>
              <a:avLst/>
              <a:gdLst/>
              <a:ahLst/>
              <a:cxnLst/>
              <a:rect l="l" t="t" r="r" b="b"/>
              <a:pathLst>
                <a:path w="1844040" h="3119120">
                  <a:moveTo>
                    <a:pt x="307339" y="0"/>
                  </a:move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11780"/>
                  </a:lnTo>
                  <a:lnTo>
                    <a:pt x="4456" y="2857727"/>
                  </a:lnTo>
                  <a:lnTo>
                    <a:pt x="17211" y="2902752"/>
                  </a:lnTo>
                  <a:lnTo>
                    <a:pt x="37341" y="2945933"/>
                  </a:lnTo>
                  <a:lnTo>
                    <a:pt x="63926" y="2986349"/>
                  </a:lnTo>
                  <a:lnTo>
                    <a:pt x="96043" y="3023076"/>
                  </a:lnTo>
                  <a:lnTo>
                    <a:pt x="132770" y="3055193"/>
                  </a:lnTo>
                  <a:lnTo>
                    <a:pt x="173186" y="3081778"/>
                  </a:lnTo>
                  <a:lnTo>
                    <a:pt x="216367" y="3101908"/>
                  </a:lnTo>
                  <a:lnTo>
                    <a:pt x="261392" y="3114663"/>
                  </a:lnTo>
                  <a:lnTo>
                    <a:pt x="307339" y="3119120"/>
                  </a:lnTo>
                  <a:lnTo>
                    <a:pt x="1536700" y="3119120"/>
                  </a:lnTo>
                  <a:lnTo>
                    <a:pt x="1582647" y="3114663"/>
                  </a:lnTo>
                  <a:lnTo>
                    <a:pt x="1627672" y="3101908"/>
                  </a:lnTo>
                  <a:lnTo>
                    <a:pt x="1670853" y="3081778"/>
                  </a:lnTo>
                  <a:lnTo>
                    <a:pt x="1711269" y="3055193"/>
                  </a:lnTo>
                  <a:lnTo>
                    <a:pt x="1747996" y="3023076"/>
                  </a:lnTo>
                  <a:lnTo>
                    <a:pt x="1780113" y="2986349"/>
                  </a:lnTo>
                  <a:lnTo>
                    <a:pt x="1806698" y="2945933"/>
                  </a:lnTo>
                  <a:lnTo>
                    <a:pt x="1826828" y="2902752"/>
                  </a:lnTo>
                  <a:lnTo>
                    <a:pt x="1839583" y="2857727"/>
                  </a:lnTo>
                  <a:lnTo>
                    <a:pt x="1844039" y="2811780"/>
                  </a:lnTo>
                  <a:lnTo>
                    <a:pt x="1844039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lnTo>
                    <a:pt x="307339" y="0"/>
                  </a:lnTo>
                  <a:close/>
                </a:path>
                <a:path w="1844040" h="3119120">
                  <a:moveTo>
                    <a:pt x="0" y="0"/>
                  </a:moveTo>
                  <a:lnTo>
                    <a:pt x="0" y="0"/>
                  </a:lnTo>
                </a:path>
                <a:path w="1844040" h="3119120">
                  <a:moveTo>
                    <a:pt x="1844039" y="3119120"/>
                  </a:moveTo>
                  <a:lnTo>
                    <a:pt x="1844039" y="311912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83590" y="3210560"/>
            <a:ext cx="1842770" cy="3134360"/>
            <a:chOff x="783590" y="3210560"/>
            <a:chExt cx="1842770" cy="3134360"/>
          </a:xfrm>
        </p:grpSpPr>
        <p:sp>
          <p:nvSpPr>
            <p:cNvPr id="6" name="object 6"/>
            <p:cNvSpPr/>
            <p:nvPr/>
          </p:nvSpPr>
          <p:spPr>
            <a:xfrm>
              <a:off x="783590" y="3210560"/>
              <a:ext cx="1842770" cy="3134360"/>
            </a:xfrm>
            <a:custGeom>
              <a:avLst/>
              <a:gdLst/>
              <a:ahLst/>
              <a:cxnLst/>
              <a:rect l="l" t="t" r="r" b="b"/>
              <a:pathLst>
                <a:path w="1842770" h="3134360">
                  <a:moveTo>
                    <a:pt x="1535430" y="0"/>
                  </a:moveTo>
                  <a:lnTo>
                    <a:pt x="306069" y="0"/>
                  </a:ln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69" y="3134360"/>
                  </a:lnTo>
                  <a:lnTo>
                    <a:pt x="1535430" y="3134360"/>
                  </a:lnTo>
                  <a:lnTo>
                    <a:pt x="1581377" y="3129903"/>
                  </a:lnTo>
                  <a:lnTo>
                    <a:pt x="1626402" y="3117148"/>
                  </a:lnTo>
                  <a:lnTo>
                    <a:pt x="1669583" y="3097018"/>
                  </a:lnTo>
                  <a:lnTo>
                    <a:pt x="1709999" y="3070433"/>
                  </a:lnTo>
                  <a:lnTo>
                    <a:pt x="1746726" y="3038316"/>
                  </a:lnTo>
                  <a:lnTo>
                    <a:pt x="1778843" y="3001589"/>
                  </a:lnTo>
                  <a:lnTo>
                    <a:pt x="1805428" y="2961173"/>
                  </a:lnTo>
                  <a:lnTo>
                    <a:pt x="1825558" y="2917992"/>
                  </a:lnTo>
                  <a:lnTo>
                    <a:pt x="1838313" y="2872967"/>
                  </a:lnTo>
                  <a:lnTo>
                    <a:pt x="1842770" y="2827020"/>
                  </a:lnTo>
                  <a:lnTo>
                    <a:pt x="1842770" y="307339"/>
                  </a:lnTo>
                  <a:lnTo>
                    <a:pt x="1838313" y="261392"/>
                  </a:lnTo>
                  <a:lnTo>
                    <a:pt x="1825558" y="216367"/>
                  </a:lnTo>
                  <a:lnTo>
                    <a:pt x="1805428" y="173186"/>
                  </a:lnTo>
                  <a:lnTo>
                    <a:pt x="1778843" y="132770"/>
                  </a:lnTo>
                  <a:lnTo>
                    <a:pt x="1746726" y="96043"/>
                  </a:lnTo>
                  <a:lnTo>
                    <a:pt x="1709999" y="63926"/>
                  </a:lnTo>
                  <a:lnTo>
                    <a:pt x="1669583" y="37341"/>
                  </a:lnTo>
                  <a:lnTo>
                    <a:pt x="1626402" y="17211"/>
                  </a:lnTo>
                  <a:lnTo>
                    <a:pt x="1581377" y="4456"/>
                  </a:lnTo>
                  <a:lnTo>
                    <a:pt x="153543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3590" y="3210560"/>
              <a:ext cx="1842770" cy="3134360"/>
            </a:xfrm>
            <a:custGeom>
              <a:avLst/>
              <a:gdLst/>
              <a:ahLst/>
              <a:cxnLst/>
              <a:rect l="l" t="t" r="r" b="b"/>
              <a:pathLst>
                <a:path w="1842770" h="3134360">
                  <a:moveTo>
                    <a:pt x="306069" y="0"/>
                  </a:move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69" y="3134360"/>
                  </a:lnTo>
                  <a:lnTo>
                    <a:pt x="1535430" y="3134360"/>
                  </a:lnTo>
                  <a:lnTo>
                    <a:pt x="1581377" y="3129903"/>
                  </a:lnTo>
                  <a:lnTo>
                    <a:pt x="1626402" y="3117148"/>
                  </a:lnTo>
                  <a:lnTo>
                    <a:pt x="1669583" y="3097018"/>
                  </a:lnTo>
                  <a:lnTo>
                    <a:pt x="1709999" y="3070433"/>
                  </a:lnTo>
                  <a:lnTo>
                    <a:pt x="1746726" y="3038316"/>
                  </a:lnTo>
                  <a:lnTo>
                    <a:pt x="1778843" y="3001589"/>
                  </a:lnTo>
                  <a:lnTo>
                    <a:pt x="1805428" y="2961173"/>
                  </a:lnTo>
                  <a:lnTo>
                    <a:pt x="1825558" y="2917992"/>
                  </a:lnTo>
                  <a:lnTo>
                    <a:pt x="1838313" y="2872967"/>
                  </a:lnTo>
                  <a:lnTo>
                    <a:pt x="1842770" y="2827020"/>
                  </a:lnTo>
                  <a:lnTo>
                    <a:pt x="1842770" y="307339"/>
                  </a:lnTo>
                  <a:lnTo>
                    <a:pt x="1838313" y="261392"/>
                  </a:lnTo>
                  <a:lnTo>
                    <a:pt x="1825558" y="216367"/>
                  </a:lnTo>
                  <a:lnTo>
                    <a:pt x="1805428" y="173186"/>
                  </a:lnTo>
                  <a:lnTo>
                    <a:pt x="1778843" y="132770"/>
                  </a:lnTo>
                  <a:lnTo>
                    <a:pt x="1746726" y="96043"/>
                  </a:lnTo>
                  <a:lnTo>
                    <a:pt x="1709999" y="63926"/>
                  </a:lnTo>
                  <a:lnTo>
                    <a:pt x="1669583" y="37341"/>
                  </a:lnTo>
                  <a:lnTo>
                    <a:pt x="1626402" y="17211"/>
                  </a:lnTo>
                  <a:lnTo>
                    <a:pt x="1581377" y="4456"/>
                  </a:lnTo>
                  <a:lnTo>
                    <a:pt x="1535430" y="0"/>
                  </a:lnTo>
                  <a:lnTo>
                    <a:pt x="306069" y="0"/>
                  </a:lnTo>
                  <a:close/>
                </a:path>
                <a:path w="1842770" h="3134360">
                  <a:moveTo>
                    <a:pt x="0" y="0"/>
                  </a:moveTo>
                  <a:lnTo>
                    <a:pt x="0" y="0"/>
                  </a:lnTo>
                </a:path>
                <a:path w="1842770" h="3134360">
                  <a:moveTo>
                    <a:pt x="1842770" y="3134360"/>
                  </a:moveTo>
                  <a:lnTo>
                    <a:pt x="1842770" y="3134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965450" y="3210560"/>
            <a:ext cx="1844039" cy="3134360"/>
            <a:chOff x="2965450" y="3210560"/>
            <a:chExt cx="1844039" cy="3134360"/>
          </a:xfrm>
        </p:grpSpPr>
        <p:sp>
          <p:nvSpPr>
            <p:cNvPr id="9" name="object 9"/>
            <p:cNvSpPr/>
            <p:nvPr/>
          </p:nvSpPr>
          <p:spPr>
            <a:xfrm>
              <a:off x="2965450" y="321056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39" h="3134360">
                  <a:moveTo>
                    <a:pt x="1535429" y="0"/>
                  </a:moveTo>
                  <a:lnTo>
                    <a:pt x="306070" y="0"/>
                  </a:ln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70" y="3134360"/>
                  </a:lnTo>
                  <a:lnTo>
                    <a:pt x="1535429" y="3134360"/>
                  </a:lnTo>
                  <a:lnTo>
                    <a:pt x="1581412" y="3129903"/>
                  </a:lnTo>
                  <a:lnTo>
                    <a:pt x="1626534" y="3117148"/>
                  </a:lnTo>
                  <a:lnTo>
                    <a:pt x="1669858" y="3097018"/>
                  </a:lnTo>
                  <a:lnTo>
                    <a:pt x="1710446" y="3070433"/>
                  </a:lnTo>
                  <a:lnTo>
                    <a:pt x="1747361" y="3038316"/>
                  </a:lnTo>
                  <a:lnTo>
                    <a:pt x="1779666" y="3001589"/>
                  </a:lnTo>
                  <a:lnTo>
                    <a:pt x="1806423" y="2961173"/>
                  </a:lnTo>
                  <a:lnTo>
                    <a:pt x="1826696" y="2917992"/>
                  </a:lnTo>
                  <a:lnTo>
                    <a:pt x="1839548" y="2872967"/>
                  </a:lnTo>
                  <a:lnTo>
                    <a:pt x="1844039" y="2827020"/>
                  </a:lnTo>
                  <a:lnTo>
                    <a:pt x="1844039" y="307339"/>
                  </a:lnTo>
                  <a:lnTo>
                    <a:pt x="1839548" y="261392"/>
                  </a:lnTo>
                  <a:lnTo>
                    <a:pt x="1826696" y="216367"/>
                  </a:lnTo>
                  <a:lnTo>
                    <a:pt x="1806423" y="173186"/>
                  </a:lnTo>
                  <a:lnTo>
                    <a:pt x="1779666" y="132770"/>
                  </a:lnTo>
                  <a:lnTo>
                    <a:pt x="1747361" y="96043"/>
                  </a:lnTo>
                  <a:lnTo>
                    <a:pt x="1710446" y="63926"/>
                  </a:lnTo>
                  <a:lnTo>
                    <a:pt x="1669858" y="37341"/>
                  </a:lnTo>
                  <a:lnTo>
                    <a:pt x="1626534" y="17211"/>
                  </a:lnTo>
                  <a:lnTo>
                    <a:pt x="1581412" y="4456"/>
                  </a:lnTo>
                  <a:lnTo>
                    <a:pt x="1535429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5450" y="321056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39" h="3134360">
                  <a:moveTo>
                    <a:pt x="306070" y="0"/>
                  </a:moveTo>
                  <a:lnTo>
                    <a:pt x="260158" y="4456"/>
                  </a:lnTo>
                  <a:lnTo>
                    <a:pt x="215229" y="17211"/>
                  </a:lnTo>
                  <a:lnTo>
                    <a:pt x="172190" y="37341"/>
                  </a:lnTo>
                  <a:lnTo>
                    <a:pt x="131947" y="63926"/>
                  </a:lnTo>
                  <a:lnTo>
                    <a:pt x="95408" y="96043"/>
                  </a:lnTo>
                  <a:lnTo>
                    <a:pt x="63479" y="132770"/>
                  </a:lnTo>
                  <a:lnTo>
                    <a:pt x="37067" y="173186"/>
                  </a:lnTo>
                  <a:lnTo>
                    <a:pt x="17078" y="216367"/>
                  </a:lnTo>
                  <a:lnTo>
                    <a:pt x="4420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20" y="2872967"/>
                  </a:lnTo>
                  <a:lnTo>
                    <a:pt x="17078" y="2917992"/>
                  </a:lnTo>
                  <a:lnTo>
                    <a:pt x="37067" y="2961173"/>
                  </a:lnTo>
                  <a:lnTo>
                    <a:pt x="63479" y="3001589"/>
                  </a:lnTo>
                  <a:lnTo>
                    <a:pt x="95408" y="3038316"/>
                  </a:lnTo>
                  <a:lnTo>
                    <a:pt x="131947" y="3070433"/>
                  </a:lnTo>
                  <a:lnTo>
                    <a:pt x="172190" y="3097018"/>
                  </a:lnTo>
                  <a:lnTo>
                    <a:pt x="215229" y="3117148"/>
                  </a:lnTo>
                  <a:lnTo>
                    <a:pt x="260158" y="3129903"/>
                  </a:lnTo>
                  <a:lnTo>
                    <a:pt x="306070" y="3134360"/>
                  </a:lnTo>
                  <a:lnTo>
                    <a:pt x="1535429" y="3134360"/>
                  </a:lnTo>
                  <a:lnTo>
                    <a:pt x="1581412" y="3129903"/>
                  </a:lnTo>
                  <a:lnTo>
                    <a:pt x="1626534" y="3117148"/>
                  </a:lnTo>
                  <a:lnTo>
                    <a:pt x="1669858" y="3097018"/>
                  </a:lnTo>
                  <a:lnTo>
                    <a:pt x="1710446" y="3070433"/>
                  </a:lnTo>
                  <a:lnTo>
                    <a:pt x="1747361" y="3038316"/>
                  </a:lnTo>
                  <a:lnTo>
                    <a:pt x="1779666" y="3001589"/>
                  </a:lnTo>
                  <a:lnTo>
                    <a:pt x="1806423" y="2961173"/>
                  </a:lnTo>
                  <a:lnTo>
                    <a:pt x="1826696" y="2917992"/>
                  </a:lnTo>
                  <a:lnTo>
                    <a:pt x="1839548" y="2872967"/>
                  </a:lnTo>
                  <a:lnTo>
                    <a:pt x="1844039" y="2827020"/>
                  </a:lnTo>
                  <a:lnTo>
                    <a:pt x="1844039" y="307339"/>
                  </a:lnTo>
                  <a:lnTo>
                    <a:pt x="1839548" y="261392"/>
                  </a:lnTo>
                  <a:lnTo>
                    <a:pt x="1826696" y="216367"/>
                  </a:lnTo>
                  <a:lnTo>
                    <a:pt x="1806423" y="173186"/>
                  </a:lnTo>
                  <a:lnTo>
                    <a:pt x="1779666" y="132770"/>
                  </a:lnTo>
                  <a:lnTo>
                    <a:pt x="1747361" y="96043"/>
                  </a:lnTo>
                  <a:lnTo>
                    <a:pt x="1710446" y="63926"/>
                  </a:lnTo>
                  <a:lnTo>
                    <a:pt x="1669858" y="37341"/>
                  </a:lnTo>
                  <a:lnTo>
                    <a:pt x="1626534" y="17211"/>
                  </a:lnTo>
                  <a:lnTo>
                    <a:pt x="1581412" y="4456"/>
                  </a:lnTo>
                  <a:lnTo>
                    <a:pt x="1535429" y="0"/>
                  </a:lnTo>
                  <a:lnTo>
                    <a:pt x="306070" y="0"/>
                  </a:lnTo>
                  <a:close/>
                </a:path>
                <a:path w="1844039" h="3134360">
                  <a:moveTo>
                    <a:pt x="0" y="0"/>
                  </a:moveTo>
                  <a:lnTo>
                    <a:pt x="0" y="0"/>
                  </a:lnTo>
                </a:path>
                <a:path w="1844039" h="3134360">
                  <a:moveTo>
                    <a:pt x="1844039" y="3134360"/>
                  </a:moveTo>
                  <a:lnTo>
                    <a:pt x="1844039" y="3134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45210" y="3718559"/>
            <a:ext cx="537210" cy="737870"/>
            <a:chOff x="1045210" y="3718559"/>
            <a:chExt cx="537210" cy="737870"/>
          </a:xfrm>
        </p:grpSpPr>
        <p:sp>
          <p:nvSpPr>
            <p:cNvPr id="12" name="object 12"/>
            <p:cNvSpPr/>
            <p:nvPr/>
          </p:nvSpPr>
          <p:spPr>
            <a:xfrm>
              <a:off x="1045210" y="37185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59"/>
                  </a:lnTo>
                  <a:lnTo>
                    <a:pt x="537210" y="91439"/>
                  </a:lnTo>
                  <a:lnTo>
                    <a:pt x="500191" y="45720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5210" y="37185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59"/>
                  </a:lnTo>
                  <a:lnTo>
                    <a:pt x="537210" y="91439"/>
                  </a:lnTo>
                  <a:lnTo>
                    <a:pt x="500191" y="45720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5210" y="3718559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5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5210" y="37185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5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62050" y="39712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74520" y="3733800"/>
            <a:ext cx="537210" cy="737870"/>
            <a:chOff x="1874520" y="3733800"/>
            <a:chExt cx="537210" cy="737870"/>
          </a:xfrm>
        </p:grpSpPr>
        <p:sp>
          <p:nvSpPr>
            <p:cNvPr id="18" name="object 18"/>
            <p:cNvSpPr/>
            <p:nvPr/>
          </p:nvSpPr>
          <p:spPr>
            <a:xfrm>
              <a:off x="1874520" y="37338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91" y="45720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74520" y="37338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91" y="45720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74520" y="373380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5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74520" y="37338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5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91360" y="39865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5210" y="4963159"/>
            <a:ext cx="537210" cy="737870"/>
            <a:chOff x="1045210" y="4963159"/>
            <a:chExt cx="537210" cy="737870"/>
          </a:xfrm>
        </p:grpSpPr>
        <p:sp>
          <p:nvSpPr>
            <p:cNvPr id="24" name="object 24"/>
            <p:cNvSpPr/>
            <p:nvPr/>
          </p:nvSpPr>
          <p:spPr>
            <a:xfrm>
              <a:off x="1045210" y="49631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59"/>
                  </a:lnTo>
                  <a:lnTo>
                    <a:pt x="537210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45210" y="49631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59"/>
                  </a:lnTo>
                  <a:lnTo>
                    <a:pt x="537210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45210" y="4963159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5210" y="49631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62050" y="52158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74520" y="4978400"/>
            <a:ext cx="537210" cy="737870"/>
            <a:chOff x="1874520" y="4978400"/>
            <a:chExt cx="537210" cy="737870"/>
          </a:xfrm>
        </p:grpSpPr>
        <p:sp>
          <p:nvSpPr>
            <p:cNvPr id="30" name="object 30"/>
            <p:cNvSpPr/>
            <p:nvPr/>
          </p:nvSpPr>
          <p:spPr>
            <a:xfrm>
              <a:off x="1874520" y="49784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874520" y="49784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74520" y="497840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74520" y="49784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10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700"/>
                  </a:lnTo>
                  <a:lnTo>
                    <a:pt x="339801" y="3333"/>
                  </a:lnTo>
                  <a:lnTo>
                    <a:pt x="26924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991360" y="52311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64839" y="3502659"/>
            <a:ext cx="538480" cy="737870"/>
            <a:chOff x="3164839" y="3502659"/>
            <a:chExt cx="538480" cy="737870"/>
          </a:xfrm>
        </p:grpSpPr>
        <p:sp>
          <p:nvSpPr>
            <p:cNvPr id="36" name="object 36"/>
            <p:cNvSpPr/>
            <p:nvPr/>
          </p:nvSpPr>
          <p:spPr>
            <a:xfrm>
              <a:off x="3164839" y="35026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5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39" y="737869"/>
                  </a:lnTo>
                  <a:lnTo>
                    <a:pt x="339895" y="734536"/>
                  </a:lnTo>
                  <a:lnTo>
                    <a:pt x="403954" y="725169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80" y="646429"/>
                  </a:lnTo>
                  <a:lnTo>
                    <a:pt x="538480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164839" y="35026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49"/>
                  </a:lnTo>
                  <a:lnTo>
                    <a:pt x="79375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39" y="737869"/>
                  </a:lnTo>
                  <a:lnTo>
                    <a:pt x="339895" y="734536"/>
                  </a:lnTo>
                  <a:lnTo>
                    <a:pt x="403954" y="725169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80" y="646429"/>
                  </a:lnTo>
                  <a:lnTo>
                    <a:pt x="538480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64839" y="3502659"/>
              <a:ext cx="538480" cy="185420"/>
            </a:xfrm>
            <a:custGeom>
              <a:avLst/>
              <a:gdLst/>
              <a:ahLst/>
              <a:cxnLst/>
              <a:rect l="l" t="t" r="r" b="b"/>
              <a:pathLst>
                <a:path w="538479" h="18542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5" y="158115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39" y="185419"/>
                  </a:lnTo>
                  <a:lnTo>
                    <a:pt x="339895" y="182080"/>
                  </a:lnTo>
                  <a:lnTo>
                    <a:pt x="403954" y="172672"/>
                  </a:lnTo>
                  <a:lnTo>
                    <a:pt x="458628" y="158115"/>
                  </a:lnTo>
                  <a:lnTo>
                    <a:pt x="501132" y="139323"/>
                  </a:lnTo>
                  <a:lnTo>
                    <a:pt x="538480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164839" y="35026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4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5" y="158114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39" y="185419"/>
                  </a:lnTo>
                  <a:lnTo>
                    <a:pt x="339895" y="182080"/>
                  </a:lnTo>
                  <a:lnTo>
                    <a:pt x="403954" y="172672"/>
                  </a:lnTo>
                  <a:lnTo>
                    <a:pt x="458628" y="158115"/>
                  </a:lnTo>
                  <a:lnTo>
                    <a:pt x="501132" y="139323"/>
                  </a:lnTo>
                  <a:lnTo>
                    <a:pt x="538480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80" y="737869"/>
                  </a:moveTo>
                  <a:lnTo>
                    <a:pt x="53848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275329" y="3756659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C1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86859" y="3502659"/>
            <a:ext cx="537210" cy="737870"/>
            <a:chOff x="4086859" y="3502659"/>
            <a:chExt cx="537210" cy="737870"/>
          </a:xfrm>
        </p:grpSpPr>
        <p:sp>
          <p:nvSpPr>
            <p:cNvPr id="42" name="object 42"/>
            <p:cNvSpPr/>
            <p:nvPr/>
          </p:nvSpPr>
          <p:spPr>
            <a:xfrm>
              <a:off x="4086859" y="35026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5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39" y="737869"/>
                  </a:lnTo>
                  <a:lnTo>
                    <a:pt x="339801" y="734536"/>
                  </a:lnTo>
                  <a:lnTo>
                    <a:pt x="403624" y="725169"/>
                  </a:lnTo>
                  <a:lnTo>
                    <a:pt x="457993" y="710723"/>
                  </a:lnTo>
                  <a:lnTo>
                    <a:pt x="500191" y="692150"/>
                  </a:lnTo>
                  <a:lnTo>
                    <a:pt x="537210" y="646429"/>
                  </a:lnTo>
                  <a:lnTo>
                    <a:pt x="537210" y="92710"/>
                  </a:lnTo>
                  <a:lnTo>
                    <a:pt x="500191" y="46096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086859" y="35026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49"/>
                  </a:lnTo>
                  <a:lnTo>
                    <a:pt x="79375" y="710723"/>
                  </a:lnTo>
                  <a:lnTo>
                    <a:pt x="133961" y="725169"/>
                  </a:lnTo>
                  <a:lnTo>
                    <a:pt x="198143" y="734536"/>
                  </a:lnTo>
                  <a:lnTo>
                    <a:pt x="269239" y="737869"/>
                  </a:lnTo>
                  <a:lnTo>
                    <a:pt x="339801" y="734536"/>
                  </a:lnTo>
                  <a:lnTo>
                    <a:pt x="403624" y="725169"/>
                  </a:lnTo>
                  <a:lnTo>
                    <a:pt x="457993" y="710723"/>
                  </a:lnTo>
                  <a:lnTo>
                    <a:pt x="500191" y="692150"/>
                  </a:lnTo>
                  <a:lnTo>
                    <a:pt x="537210" y="646429"/>
                  </a:lnTo>
                  <a:lnTo>
                    <a:pt x="537210" y="92710"/>
                  </a:lnTo>
                  <a:lnTo>
                    <a:pt x="500191" y="46096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086859" y="3502659"/>
              <a:ext cx="537210" cy="185420"/>
            </a:xfrm>
            <a:custGeom>
              <a:avLst/>
              <a:gdLst/>
              <a:ahLst/>
              <a:cxnLst/>
              <a:rect l="l" t="t" r="r" b="b"/>
              <a:pathLst>
                <a:path w="537210" h="18542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5" y="158115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39" y="185419"/>
                  </a:lnTo>
                  <a:lnTo>
                    <a:pt x="339801" y="182080"/>
                  </a:lnTo>
                  <a:lnTo>
                    <a:pt x="403624" y="172672"/>
                  </a:lnTo>
                  <a:lnTo>
                    <a:pt x="457993" y="158115"/>
                  </a:lnTo>
                  <a:lnTo>
                    <a:pt x="500191" y="139323"/>
                  </a:lnTo>
                  <a:lnTo>
                    <a:pt x="537210" y="92710"/>
                  </a:lnTo>
                  <a:lnTo>
                    <a:pt x="527502" y="68203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086859" y="350265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9239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216"/>
                  </a:lnTo>
                  <a:lnTo>
                    <a:pt x="79375" y="158114"/>
                  </a:lnTo>
                  <a:lnTo>
                    <a:pt x="133961" y="172672"/>
                  </a:lnTo>
                  <a:lnTo>
                    <a:pt x="198143" y="182080"/>
                  </a:lnTo>
                  <a:lnTo>
                    <a:pt x="269239" y="185419"/>
                  </a:lnTo>
                  <a:lnTo>
                    <a:pt x="339801" y="182080"/>
                  </a:lnTo>
                  <a:lnTo>
                    <a:pt x="403624" y="172672"/>
                  </a:lnTo>
                  <a:lnTo>
                    <a:pt x="457993" y="158115"/>
                  </a:lnTo>
                  <a:lnTo>
                    <a:pt x="500191" y="139323"/>
                  </a:lnTo>
                  <a:lnTo>
                    <a:pt x="537210" y="92710"/>
                  </a:lnTo>
                  <a:lnTo>
                    <a:pt x="527502" y="68203"/>
                  </a:lnTo>
                  <a:lnTo>
                    <a:pt x="457993" y="27304"/>
                  </a:lnTo>
                  <a:lnTo>
                    <a:pt x="403624" y="12747"/>
                  </a:lnTo>
                  <a:lnTo>
                    <a:pt x="339801" y="3339"/>
                  </a:lnTo>
                  <a:lnTo>
                    <a:pt x="269239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203700" y="375665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25850" y="4378959"/>
            <a:ext cx="538480" cy="737870"/>
            <a:chOff x="3625850" y="4378959"/>
            <a:chExt cx="538480" cy="737870"/>
          </a:xfrm>
        </p:grpSpPr>
        <p:sp>
          <p:nvSpPr>
            <p:cNvPr id="48" name="object 48"/>
            <p:cNvSpPr/>
            <p:nvPr/>
          </p:nvSpPr>
          <p:spPr>
            <a:xfrm>
              <a:off x="3625850" y="43789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59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625850" y="43789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59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625850" y="4378959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625850" y="43789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3742690" y="46316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88639" y="5300979"/>
            <a:ext cx="537210" cy="737870"/>
            <a:chOff x="3088639" y="5300979"/>
            <a:chExt cx="537210" cy="737870"/>
          </a:xfrm>
        </p:grpSpPr>
        <p:sp>
          <p:nvSpPr>
            <p:cNvPr id="54" name="object 54"/>
            <p:cNvSpPr/>
            <p:nvPr/>
          </p:nvSpPr>
          <p:spPr>
            <a:xfrm>
              <a:off x="3088639" y="530097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5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0" y="645160"/>
                  </a:lnTo>
                  <a:lnTo>
                    <a:pt x="37018" y="691773"/>
                  </a:lnTo>
                  <a:lnTo>
                    <a:pt x="79216" y="710565"/>
                  </a:lnTo>
                  <a:lnTo>
                    <a:pt x="133585" y="725122"/>
                  </a:lnTo>
                  <a:lnTo>
                    <a:pt x="197408" y="734530"/>
                  </a:lnTo>
                  <a:lnTo>
                    <a:pt x="267970" y="737870"/>
                  </a:lnTo>
                  <a:lnTo>
                    <a:pt x="339066" y="734530"/>
                  </a:lnTo>
                  <a:lnTo>
                    <a:pt x="403248" y="725122"/>
                  </a:lnTo>
                  <a:lnTo>
                    <a:pt x="457835" y="710565"/>
                  </a:lnTo>
                  <a:lnTo>
                    <a:pt x="500144" y="691773"/>
                  </a:lnTo>
                  <a:lnTo>
                    <a:pt x="537210" y="645160"/>
                  </a:lnTo>
                  <a:lnTo>
                    <a:pt x="537210" y="92710"/>
                  </a:lnTo>
                  <a:lnTo>
                    <a:pt x="500144" y="46096"/>
                  </a:lnTo>
                  <a:lnTo>
                    <a:pt x="457835" y="27305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088639" y="530097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5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0" y="645160"/>
                  </a:lnTo>
                  <a:lnTo>
                    <a:pt x="37018" y="691773"/>
                  </a:lnTo>
                  <a:lnTo>
                    <a:pt x="79216" y="710565"/>
                  </a:lnTo>
                  <a:lnTo>
                    <a:pt x="133585" y="725122"/>
                  </a:lnTo>
                  <a:lnTo>
                    <a:pt x="197408" y="734530"/>
                  </a:lnTo>
                  <a:lnTo>
                    <a:pt x="267970" y="737870"/>
                  </a:lnTo>
                  <a:lnTo>
                    <a:pt x="339066" y="734530"/>
                  </a:lnTo>
                  <a:lnTo>
                    <a:pt x="403248" y="725122"/>
                  </a:lnTo>
                  <a:lnTo>
                    <a:pt x="457835" y="710565"/>
                  </a:lnTo>
                  <a:lnTo>
                    <a:pt x="500144" y="691773"/>
                  </a:lnTo>
                  <a:lnTo>
                    <a:pt x="537210" y="645160"/>
                  </a:lnTo>
                  <a:lnTo>
                    <a:pt x="537210" y="92710"/>
                  </a:lnTo>
                  <a:lnTo>
                    <a:pt x="500144" y="46096"/>
                  </a:lnTo>
                  <a:lnTo>
                    <a:pt x="457835" y="27305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88639" y="5300979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10" h="18415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5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9707" y="116681"/>
                  </a:lnTo>
                  <a:lnTo>
                    <a:pt x="79216" y="157003"/>
                  </a:lnTo>
                  <a:lnTo>
                    <a:pt x="133585" y="171450"/>
                  </a:lnTo>
                  <a:lnTo>
                    <a:pt x="197408" y="180816"/>
                  </a:lnTo>
                  <a:lnTo>
                    <a:pt x="267970" y="184150"/>
                  </a:lnTo>
                  <a:lnTo>
                    <a:pt x="339066" y="180816"/>
                  </a:lnTo>
                  <a:lnTo>
                    <a:pt x="403248" y="171450"/>
                  </a:lnTo>
                  <a:lnTo>
                    <a:pt x="457834" y="157003"/>
                  </a:lnTo>
                  <a:lnTo>
                    <a:pt x="500144" y="138430"/>
                  </a:lnTo>
                  <a:lnTo>
                    <a:pt x="537210" y="92710"/>
                  </a:lnTo>
                  <a:lnTo>
                    <a:pt x="527496" y="68203"/>
                  </a:lnTo>
                  <a:lnTo>
                    <a:pt x="457835" y="27305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88639" y="5300979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10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5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9707" y="116681"/>
                  </a:lnTo>
                  <a:lnTo>
                    <a:pt x="79216" y="157003"/>
                  </a:lnTo>
                  <a:lnTo>
                    <a:pt x="133585" y="171450"/>
                  </a:lnTo>
                  <a:lnTo>
                    <a:pt x="197408" y="180816"/>
                  </a:lnTo>
                  <a:lnTo>
                    <a:pt x="267970" y="184150"/>
                  </a:lnTo>
                  <a:lnTo>
                    <a:pt x="339066" y="180816"/>
                  </a:lnTo>
                  <a:lnTo>
                    <a:pt x="403248" y="171450"/>
                  </a:lnTo>
                  <a:lnTo>
                    <a:pt x="457835" y="157003"/>
                  </a:lnTo>
                  <a:lnTo>
                    <a:pt x="500144" y="138430"/>
                  </a:lnTo>
                  <a:lnTo>
                    <a:pt x="537210" y="92710"/>
                  </a:lnTo>
                  <a:lnTo>
                    <a:pt x="527496" y="68203"/>
                  </a:lnTo>
                  <a:lnTo>
                    <a:pt x="457835" y="27305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  <a:path w="537210" h="737870">
                  <a:moveTo>
                    <a:pt x="0" y="0"/>
                  </a:moveTo>
                  <a:lnTo>
                    <a:pt x="0" y="0"/>
                  </a:lnTo>
                </a:path>
                <a:path w="537210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3205479" y="555370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086859" y="5331459"/>
            <a:ext cx="538480" cy="737870"/>
            <a:chOff x="4086859" y="5331459"/>
            <a:chExt cx="538480" cy="737870"/>
          </a:xfrm>
        </p:grpSpPr>
        <p:sp>
          <p:nvSpPr>
            <p:cNvPr id="60" name="object 60"/>
            <p:cNvSpPr/>
            <p:nvPr/>
          </p:nvSpPr>
          <p:spPr>
            <a:xfrm>
              <a:off x="4086859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59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086859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59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086859" y="5331459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086859" y="5331459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203700" y="55841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253990" y="3225800"/>
            <a:ext cx="1844039" cy="3134360"/>
            <a:chOff x="5253990" y="3225800"/>
            <a:chExt cx="1844039" cy="3134360"/>
          </a:xfrm>
        </p:grpSpPr>
        <p:sp>
          <p:nvSpPr>
            <p:cNvPr id="66" name="object 66"/>
            <p:cNvSpPr/>
            <p:nvPr/>
          </p:nvSpPr>
          <p:spPr>
            <a:xfrm>
              <a:off x="5253990" y="322580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40" h="3134360">
                  <a:moveTo>
                    <a:pt x="1536700" y="0"/>
                  </a:moveTo>
                  <a:lnTo>
                    <a:pt x="307339" y="0"/>
                  </a:ln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56" y="2872967"/>
                  </a:lnTo>
                  <a:lnTo>
                    <a:pt x="17211" y="2917992"/>
                  </a:lnTo>
                  <a:lnTo>
                    <a:pt x="37341" y="2961173"/>
                  </a:lnTo>
                  <a:lnTo>
                    <a:pt x="63926" y="3001589"/>
                  </a:lnTo>
                  <a:lnTo>
                    <a:pt x="96043" y="3038316"/>
                  </a:lnTo>
                  <a:lnTo>
                    <a:pt x="132770" y="3070433"/>
                  </a:lnTo>
                  <a:lnTo>
                    <a:pt x="173186" y="3097018"/>
                  </a:lnTo>
                  <a:lnTo>
                    <a:pt x="216367" y="3117148"/>
                  </a:lnTo>
                  <a:lnTo>
                    <a:pt x="261392" y="3129903"/>
                  </a:lnTo>
                  <a:lnTo>
                    <a:pt x="307339" y="3134360"/>
                  </a:lnTo>
                  <a:lnTo>
                    <a:pt x="1536700" y="3134360"/>
                  </a:lnTo>
                  <a:lnTo>
                    <a:pt x="1582647" y="3129903"/>
                  </a:lnTo>
                  <a:lnTo>
                    <a:pt x="1627672" y="3117148"/>
                  </a:lnTo>
                  <a:lnTo>
                    <a:pt x="1670853" y="3097018"/>
                  </a:lnTo>
                  <a:lnTo>
                    <a:pt x="1711269" y="3070433"/>
                  </a:lnTo>
                  <a:lnTo>
                    <a:pt x="1747996" y="3038316"/>
                  </a:lnTo>
                  <a:lnTo>
                    <a:pt x="1780113" y="3001589"/>
                  </a:lnTo>
                  <a:lnTo>
                    <a:pt x="1806698" y="2961173"/>
                  </a:lnTo>
                  <a:lnTo>
                    <a:pt x="1826828" y="2917992"/>
                  </a:lnTo>
                  <a:lnTo>
                    <a:pt x="1839583" y="2872967"/>
                  </a:lnTo>
                  <a:lnTo>
                    <a:pt x="1844039" y="2827020"/>
                  </a:lnTo>
                  <a:lnTo>
                    <a:pt x="1844039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253990" y="322580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40" h="3134360">
                  <a:moveTo>
                    <a:pt x="307339" y="0"/>
                  </a:move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56" y="2872967"/>
                  </a:lnTo>
                  <a:lnTo>
                    <a:pt x="17211" y="2917992"/>
                  </a:lnTo>
                  <a:lnTo>
                    <a:pt x="37341" y="2961173"/>
                  </a:lnTo>
                  <a:lnTo>
                    <a:pt x="63926" y="3001589"/>
                  </a:lnTo>
                  <a:lnTo>
                    <a:pt x="96043" y="3038316"/>
                  </a:lnTo>
                  <a:lnTo>
                    <a:pt x="132770" y="3070433"/>
                  </a:lnTo>
                  <a:lnTo>
                    <a:pt x="173186" y="3097018"/>
                  </a:lnTo>
                  <a:lnTo>
                    <a:pt x="216367" y="3117148"/>
                  </a:lnTo>
                  <a:lnTo>
                    <a:pt x="261392" y="3129903"/>
                  </a:lnTo>
                  <a:lnTo>
                    <a:pt x="307339" y="3134360"/>
                  </a:lnTo>
                  <a:lnTo>
                    <a:pt x="1536700" y="3134360"/>
                  </a:lnTo>
                  <a:lnTo>
                    <a:pt x="1582647" y="3129903"/>
                  </a:lnTo>
                  <a:lnTo>
                    <a:pt x="1627672" y="3117148"/>
                  </a:lnTo>
                  <a:lnTo>
                    <a:pt x="1670853" y="3097018"/>
                  </a:lnTo>
                  <a:lnTo>
                    <a:pt x="1711269" y="3070433"/>
                  </a:lnTo>
                  <a:lnTo>
                    <a:pt x="1747996" y="3038316"/>
                  </a:lnTo>
                  <a:lnTo>
                    <a:pt x="1780113" y="3001589"/>
                  </a:lnTo>
                  <a:lnTo>
                    <a:pt x="1806698" y="2961173"/>
                  </a:lnTo>
                  <a:lnTo>
                    <a:pt x="1826828" y="2917992"/>
                  </a:lnTo>
                  <a:lnTo>
                    <a:pt x="1839583" y="2872967"/>
                  </a:lnTo>
                  <a:lnTo>
                    <a:pt x="1844039" y="2827020"/>
                  </a:lnTo>
                  <a:lnTo>
                    <a:pt x="1844039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lnTo>
                    <a:pt x="307339" y="0"/>
                  </a:lnTo>
                  <a:close/>
                </a:path>
                <a:path w="1844040" h="3134360">
                  <a:moveTo>
                    <a:pt x="0" y="0"/>
                  </a:moveTo>
                  <a:lnTo>
                    <a:pt x="0" y="0"/>
                  </a:lnTo>
                </a:path>
                <a:path w="1844040" h="3134360">
                  <a:moveTo>
                    <a:pt x="1844039" y="3134360"/>
                  </a:moveTo>
                  <a:lnTo>
                    <a:pt x="1844039" y="3134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15610" y="37338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5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209"/>
                  </a:lnTo>
                  <a:lnTo>
                    <a:pt x="79375" y="710088"/>
                  </a:lnTo>
                  <a:lnTo>
                    <a:pt x="133961" y="724840"/>
                  </a:lnTo>
                  <a:lnTo>
                    <a:pt x="198143" y="734442"/>
                  </a:lnTo>
                  <a:lnTo>
                    <a:pt x="269239" y="737869"/>
                  </a:lnTo>
                  <a:lnTo>
                    <a:pt x="339895" y="734442"/>
                  </a:lnTo>
                  <a:lnTo>
                    <a:pt x="403954" y="724840"/>
                  </a:lnTo>
                  <a:lnTo>
                    <a:pt x="458628" y="710088"/>
                  </a:lnTo>
                  <a:lnTo>
                    <a:pt x="501132" y="691209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155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515610" y="37338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5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209"/>
                  </a:lnTo>
                  <a:lnTo>
                    <a:pt x="79375" y="710088"/>
                  </a:lnTo>
                  <a:lnTo>
                    <a:pt x="133961" y="724840"/>
                  </a:lnTo>
                  <a:lnTo>
                    <a:pt x="198143" y="734442"/>
                  </a:lnTo>
                  <a:lnTo>
                    <a:pt x="269239" y="737869"/>
                  </a:lnTo>
                  <a:lnTo>
                    <a:pt x="339895" y="734442"/>
                  </a:lnTo>
                  <a:lnTo>
                    <a:pt x="403954" y="724840"/>
                  </a:lnTo>
                  <a:lnTo>
                    <a:pt x="458628" y="710088"/>
                  </a:lnTo>
                  <a:lnTo>
                    <a:pt x="501132" y="691209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155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515610" y="373380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5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5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027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515610" y="37338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245"/>
                  </a:lnTo>
                  <a:lnTo>
                    <a:pt x="133961" y="12417"/>
                  </a:lnTo>
                  <a:lnTo>
                    <a:pt x="79375" y="26669"/>
                  </a:lnTo>
                  <a:lnTo>
                    <a:pt x="37065" y="45155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5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027"/>
                  </a:lnTo>
                  <a:lnTo>
                    <a:pt x="458628" y="26669"/>
                  </a:lnTo>
                  <a:lnTo>
                    <a:pt x="403954" y="12417"/>
                  </a:lnTo>
                  <a:lnTo>
                    <a:pt x="339895" y="3245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7435850" y="3225800"/>
            <a:ext cx="1844039" cy="3134360"/>
            <a:chOff x="7435850" y="3225800"/>
            <a:chExt cx="1844039" cy="3134360"/>
          </a:xfrm>
        </p:grpSpPr>
        <p:sp>
          <p:nvSpPr>
            <p:cNvPr id="73" name="object 73"/>
            <p:cNvSpPr/>
            <p:nvPr/>
          </p:nvSpPr>
          <p:spPr>
            <a:xfrm>
              <a:off x="7435850" y="322580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40" h="3134360">
                  <a:moveTo>
                    <a:pt x="1536700" y="0"/>
                  </a:moveTo>
                  <a:lnTo>
                    <a:pt x="307340" y="0"/>
                  </a:ln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56" y="2872967"/>
                  </a:lnTo>
                  <a:lnTo>
                    <a:pt x="17211" y="2917992"/>
                  </a:lnTo>
                  <a:lnTo>
                    <a:pt x="37341" y="2961173"/>
                  </a:lnTo>
                  <a:lnTo>
                    <a:pt x="63926" y="3001589"/>
                  </a:lnTo>
                  <a:lnTo>
                    <a:pt x="96043" y="3038316"/>
                  </a:lnTo>
                  <a:lnTo>
                    <a:pt x="132770" y="3070433"/>
                  </a:lnTo>
                  <a:lnTo>
                    <a:pt x="173186" y="3097018"/>
                  </a:lnTo>
                  <a:lnTo>
                    <a:pt x="216367" y="3117148"/>
                  </a:lnTo>
                  <a:lnTo>
                    <a:pt x="261392" y="3129903"/>
                  </a:lnTo>
                  <a:lnTo>
                    <a:pt x="307340" y="3134360"/>
                  </a:lnTo>
                  <a:lnTo>
                    <a:pt x="1536700" y="3134360"/>
                  </a:lnTo>
                  <a:lnTo>
                    <a:pt x="1582647" y="3129903"/>
                  </a:lnTo>
                  <a:lnTo>
                    <a:pt x="1627672" y="3117148"/>
                  </a:lnTo>
                  <a:lnTo>
                    <a:pt x="1670853" y="3097018"/>
                  </a:lnTo>
                  <a:lnTo>
                    <a:pt x="1711269" y="3070433"/>
                  </a:lnTo>
                  <a:lnTo>
                    <a:pt x="1747996" y="3038316"/>
                  </a:lnTo>
                  <a:lnTo>
                    <a:pt x="1780113" y="3001589"/>
                  </a:lnTo>
                  <a:lnTo>
                    <a:pt x="1806698" y="2961173"/>
                  </a:lnTo>
                  <a:lnTo>
                    <a:pt x="1826828" y="2917992"/>
                  </a:lnTo>
                  <a:lnTo>
                    <a:pt x="1839583" y="2872967"/>
                  </a:lnTo>
                  <a:lnTo>
                    <a:pt x="1844040" y="2827020"/>
                  </a:lnTo>
                  <a:lnTo>
                    <a:pt x="1844040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35850" y="3225800"/>
              <a:ext cx="1844039" cy="3134360"/>
            </a:xfrm>
            <a:custGeom>
              <a:avLst/>
              <a:gdLst/>
              <a:ahLst/>
              <a:cxnLst/>
              <a:rect l="l" t="t" r="r" b="b"/>
              <a:pathLst>
                <a:path w="1844040" h="3134360">
                  <a:moveTo>
                    <a:pt x="307340" y="0"/>
                  </a:moveTo>
                  <a:lnTo>
                    <a:pt x="261392" y="4456"/>
                  </a:lnTo>
                  <a:lnTo>
                    <a:pt x="216367" y="17211"/>
                  </a:lnTo>
                  <a:lnTo>
                    <a:pt x="173186" y="37341"/>
                  </a:lnTo>
                  <a:lnTo>
                    <a:pt x="132770" y="63926"/>
                  </a:lnTo>
                  <a:lnTo>
                    <a:pt x="96043" y="96043"/>
                  </a:lnTo>
                  <a:lnTo>
                    <a:pt x="63926" y="132770"/>
                  </a:lnTo>
                  <a:lnTo>
                    <a:pt x="37341" y="173186"/>
                  </a:lnTo>
                  <a:lnTo>
                    <a:pt x="17211" y="216367"/>
                  </a:lnTo>
                  <a:lnTo>
                    <a:pt x="4456" y="261392"/>
                  </a:lnTo>
                  <a:lnTo>
                    <a:pt x="0" y="307339"/>
                  </a:lnTo>
                  <a:lnTo>
                    <a:pt x="0" y="2827020"/>
                  </a:lnTo>
                  <a:lnTo>
                    <a:pt x="4456" y="2872967"/>
                  </a:lnTo>
                  <a:lnTo>
                    <a:pt x="17211" y="2917992"/>
                  </a:lnTo>
                  <a:lnTo>
                    <a:pt x="37341" y="2961173"/>
                  </a:lnTo>
                  <a:lnTo>
                    <a:pt x="63926" y="3001589"/>
                  </a:lnTo>
                  <a:lnTo>
                    <a:pt x="96043" y="3038316"/>
                  </a:lnTo>
                  <a:lnTo>
                    <a:pt x="132770" y="3070433"/>
                  </a:lnTo>
                  <a:lnTo>
                    <a:pt x="173186" y="3097018"/>
                  </a:lnTo>
                  <a:lnTo>
                    <a:pt x="216367" y="3117148"/>
                  </a:lnTo>
                  <a:lnTo>
                    <a:pt x="261392" y="3129903"/>
                  </a:lnTo>
                  <a:lnTo>
                    <a:pt x="307340" y="3134360"/>
                  </a:lnTo>
                  <a:lnTo>
                    <a:pt x="1536700" y="3134360"/>
                  </a:lnTo>
                  <a:lnTo>
                    <a:pt x="1582647" y="3129903"/>
                  </a:lnTo>
                  <a:lnTo>
                    <a:pt x="1627672" y="3117148"/>
                  </a:lnTo>
                  <a:lnTo>
                    <a:pt x="1670853" y="3097018"/>
                  </a:lnTo>
                  <a:lnTo>
                    <a:pt x="1711269" y="3070433"/>
                  </a:lnTo>
                  <a:lnTo>
                    <a:pt x="1747996" y="3038316"/>
                  </a:lnTo>
                  <a:lnTo>
                    <a:pt x="1780113" y="3001589"/>
                  </a:lnTo>
                  <a:lnTo>
                    <a:pt x="1806698" y="2961173"/>
                  </a:lnTo>
                  <a:lnTo>
                    <a:pt x="1826828" y="2917992"/>
                  </a:lnTo>
                  <a:lnTo>
                    <a:pt x="1839583" y="2872967"/>
                  </a:lnTo>
                  <a:lnTo>
                    <a:pt x="1844040" y="2827020"/>
                  </a:lnTo>
                  <a:lnTo>
                    <a:pt x="1844040" y="307339"/>
                  </a:lnTo>
                  <a:lnTo>
                    <a:pt x="1839583" y="261392"/>
                  </a:lnTo>
                  <a:lnTo>
                    <a:pt x="1826828" y="216367"/>
                  </a:lnTo>
                  <a:lnTo>
                    <a:pt x="1806698" y="173186"/>
                  </a:lnTo>
                  <a:lnTo>
                    <a:pt x="1780113" y="132770"/>
                  </a:lnTo>
                  <a:lnTo>
                    <a:pt x="1747996" y="96043"/>
                  </a:lnTo>
                  <a:lnTo>
                    <a:pt x="1711269" y="63926"/>
                  </a:lnTo>
                  <a:lnTo>
                    <a:pt x="1670853" y="37341"/>
                  </a:lnTo>
                  <a:lnTo>
                    <a:pt x="1627672" y="17211"/>
                  </a:lnTo>
                  <a:lnTo>
                    <a:pt x="1582647" y="4456"/>
                  </a:lnTo>
                  <a:lnTo>
                    <a:pt x="1536700" y="0"/>
                  </a:lnTo>
                  <a:lnTo>
                    <a:pt x="307340" y="0"/>
                  </a:lnTo>
                  <a:close/>
                </a:path>
                <a:path w="1844040" h="3134360">
                  <a:moveTo>
                    <a:pt x="0" y="0"/>
                  </a:moveTo>
                  <a:lnTo>
                    <a:pt x="0" y="0"/>
                  </a:lnTo>
                </a:path>
                <a:path w="1844040" h="3134360">
                  <a:moveTo>
                    <a:pt x="1844040" y="3134360"/>
                  </a:moveTo>
                  <a:lnTo>
                    <a:pt x="1844040" y="313436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636510" y="35179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4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18" y="692150"/>
                  </a:lnTo>
                  <a:lnTo>
                    <a:pt x="79216" y="710723"/>
                  </a:lnTo>
                  <a:lnTo>
                    <a:pt x="133585" y="725170"/>
                  </a:lnTo>
                  <a:lnTo>
                    <a:pt x="197408" y="734536"/>
                  </a:lnTo>
                  <a:lnTo>
                    <a:pt x="267970" y="737870"/>
                  </a:lnTo>
                  <a:lnTo>
                    <a:pt x="339066" y="734536"/>
                  </a:lnTo>
                  <a:lnTo>
                    <a:pt x="403248" y="725170"/>
                  </a:lnTo>
                  <a:lnTo>
                    <a:pt x="457835" y="710723"/>
                  </a:lnTo>
                  <a:lnTo>
                    <a:pt x="500144" y="692150"/>
                  </a:lnTo>
                  <a:lnTo>
                    <a:pt x="537210" y="646429"/>
                  </a:lnTo>
                  <a:lnTo>
                    <a:pt x="537210" y="92710"/>
                  </a:lnTo>
                  <a:lnTo>
                    <a:pt x="500144" y="46096"/>
                  </a:lnTo>
                  <a:lnTo>
                    <a:pt x="457835" y="27304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636510" y="35179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4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18" y="692150"/>
                  </a:lnTo>
                  <a:lnTo>
                    <a:pt x="79216" y="710723"/>
                  </a:lnTo>
                  <a:lnTo>
                    <a:pt x="133585" y="725170"/>
                  </a:lnTo>
                  <a:lnTo>
                    <a:pt x="197408" y="734536"/>
                  </a:lnTo>
                  <a:lnTo>
                    <a:pt x="267970" y="737870"/>
                  </a:lnTo>
                  <a:lnTo>
                    <a:pt x="339066" y="734536"/>
                  </a:lnTo>
                  <a:lnTo>
                    <a:pt x="403248" y="725170"/>
                  </a:lnTo>
                  <a:lnTo>
                    <a:pt x="457835" y="710723"/>
                  </a:lnTo>
                  <a:lnTo>
                    <a:pt x="500144" y="692150"/>
                  </a:lnTo>
                  <a:lnTo>
                    <a:pt x="537210" y="646429"/>
                  </a:lnTo>
                  <a:lnTo>
                    <a:pt x="537210" y="92710"/>
                  </a:lnTo>
                  <a:lnTo>
                    <a:pt x="500144" y="46096"/>
                  </a:lnTo>
                  <a:lnTo>
                    <a:pt x="457835" y="27304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36510" y="351790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09" h="18415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4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9707" y="117122"/>
                  </a:lnTo>
                  <a:lnTo>
                    <a:pt x="79216" y="157480"/>
                  </a:lnTo>
                  <a:lnTo>
                    <a:pt x="133585" y="171732"/>
                  </a:lnTo>
                  <a:lnTo>
                    <a:pt x="197408" y="180904"/>
                  </a:lnTo>
                  <a:lnTo>
                    <a:pt x="267970" y="184150"/>
                  </a:lnTo>
                  <a:lnTo>
                    <a:pt x="339066" y="180904"/>
                  </a:lnTo>
                  <a:lnTo>
                    <a:pt x="403248" y="171732"/>
                  </a:lnTo>
                  <a:lnTo>
                    <a:pt x="457835" y="157480"/>
                  </a:lnTo>
                  <a:lnTo>
                    <a:pt x="500144" y="138994"/>
                  </a:lnTo>
                  <a:lnTo>
                    <a:pt x="537210" y="92710"/>
                  </a:lnTo>
                  <a:lnTo>
                    <a:pt x="527496" y="68203"/>
                  </a:lnTo>
                  <a:lnTo>
                    <a:pt x="457835" y="27304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636510" y="35179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9"/>
                  </a:lnTo>
                  <a:lnTo>
                    <a:pt x="133585" y="12747"/>
                  </a:lnTo>
                  <a:lnTo>
                    <a:pt x="79216" y="27304"/>
                  </a:lnTo>
                  <a:lnTo>
                    <a:pt x="37018" y="46096"/>
                  </a:lnTo>
                  <a:lnTo>
                    <a:pt x="0" y="92710"/>
                  </a:lnTo>
                  <a:lnTo>
                    <a:pt x="9707" y="117122"/>
                  </a:lnTo>
                  <a:lnTo>
                    <a:pt x="79216" y="157480"/>
                  </a:lnTo>
                  <a:lnTo>
                    <a:pt x="133585" y="171732"/>
                  </a:lnTo>
                  <a:lnTo>
                    <a:pt x="197408" y="180904"/>
                  </a:lnTo>
                  <a:lnTo>
                    <a:pt x="267970" y="184150"/>
                  </a:lnTo>
                  <a:lnTo>
                    <a:pt x="339066" y="180904"/>
                  </a:lnTo>
                  <a:lnTo>
                    <a:pt x="403248" y="171732"/>
                  </a:lnTo>
                  <a:lnTo>
                    <a:pt x="457835" y="157480"/>
                  </a:lnTo>
                  <a:lnTo>
                    <a:pt x="500144" y="138994"/>
                  </a:lnTo>
                  <a:lnTo>
                    <a:pt x="537210" y="92710"/>
                  </a:lnTo>
                  <a:lnTo>
                    <a:pt x="527496" y="68203"/>
                  </a:lnTo>
                  <a:lnTo>
                    <a:pt x="457835" y="27304"/>
                  </a:lnTo>
                  <a:lnTo>
                    <a:pt x="403248" y="12747"/>
                  </a:lnTo>
                  <a:lnTo>
                    <a:pt x="339066" y="3339"/>
                  </a:lnTo>
                  <a:lnTo>
                    <a:pt x="267970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10" y="737870"/>
                  </a:moveTo>
                  <a:lnTo>
                    <a:pt x="53721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5632450" y="39865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344920" y="3749040"/>
            <a:ext cx="538480" cy="737870"/>
            <a:chOff x="6344920" y="3749040"/>
            <a:chExt cx="538480" cy="737870"/>
          </a:xfrm>
        </p:grpSpPr>
        <p:sp>
          <p:nvSpPr>
            <p:cNvPr id="81" name="object 81"/>
            <p:cNvSpPr/>
            <p:nvPr/>
          </p:nvSpPr>
          <p:spPr>
            <a:xfrm>
              <a:off x="6344920" y="37490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70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5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720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344920" y="37490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70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5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720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70"/>
                  </a:moveTo>
                  <a:lnTo>
                    <a:pt x="538479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344920" y="374904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4" y="27146"/>
                  </a:lnTo>
                  <a:lnTo>
                    <a:pt x="37065" y="45720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5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344920" y="37490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5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5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70"/>
                  </a:moveTo>
                  <a:lnTo>
                    <a:pt x="538479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461759" y="400177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515609" y="4978400"/>
            <a:ext cx="538480" cy="737870"/>
            <a:chOff x="5515609" y="4978400"/>
            <a:chExt cx="538480" cy="737870"/>
          </a:xfrm>
        </p:grpSpPr>
        <p:sp>
          <p:nvSpPr>
            <p:cNvPr id="87" name="object 87"/>
            <p:cNvSpPr/>
            <p:nvPr/>
          </p:nvSpPr>
          <p:spPr>
            <a:xfrm>
              <a:off x="5515609" y="49784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515609" y="49784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4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515609" y="497840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515609" y="49784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39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5632450" y="52311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344920" y="4993640"/>
            <a:ext cx="538480" cy="737870"/>
            <a:chOff x="6344920" y="4993640"/>
            <a:chExt cx="538480" cy="737870"/>
          </a:xfrm>
        </p:grpSpPr>
        <p:sp>
          <p:nvSpPr>
            <p:cNvPr id="93" name="object 93"/>
            <p:cNvSpPr/>
            <p:nvPr/>
          </p:nvSpPr>
          <p:spPr>
            <a:xfrm>
              <a:off x="6344920" y="49936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70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5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40"/>
                  </a:lnTo>
                  <a:lnTo>
                    <a:pt x="501132" y="45720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344920" y="49936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5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70"/>
                  </a:lnTo>
                  <a:lnTo>
                    <a:pt x="339895" y="734530"/>
                  </a:lnTo>
                  <a:lnTo>
                    <a:pt x="403954" y="725122"/>
                  </a:lnTo>
                  <a:lnTo>
                    <a:pt x="458628" y="710565"/>
                  </a:lnTo>
                  <a:lnTo>
                    <a:pt x="501132" y="691773"/>
                  </a:lnTo>
                  <a:lnTo>
                    <a:pt x="538479" y="645160"/>
                  </a:lnTo>
                  <a:lnTo>
                    <a:pt x="538479" y="91440"/>
                  </a:lnTo>
                  <a:lnTo>
                    <a:pt x="501132" y="45719"/>
                  </a:lnTo>
                  <a:lnTo>
                    <a:pt x="458628" y="27146"/>
                  </a:lnTo>
                  <a:lnTo>
                    <a:pt x="403954" y="12699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70"/>
                  </a:moveTo>
                  <a:lnTo>
                    <a:pt x="538479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344920" y="499364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40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700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6344920" y="499364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20"/>
                  </a:lnTo>
                  <a:lnTo>
                    <a:pt x="0" y="91440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50"/>
                  </a:lnTo>
                  <a:lnTo>
                    <a:pt x="339895" y="180810"/>
                  </a:lnTo>
                  <a:lnTo>
                    <a:pt x="403954" y="171402"/>
                  </a:lnTo>
                  <a:lnTo>
                    <a:pt x="458628" y="156844"/>
                  </a:lnTo>
                  <a:lnTo>
                    <a:pt x="501132" y="138053"/>
                  </a:lnTo>
                  <a:lnTo>
                    <a:pt x="538479" y="91440"/>
                  </a:lnTo>
                  <a:lnTo>
                    <a:pt x="528678" y="67468"/>
                  </a:lnTo>
                  <a:lnTo>
                    <a:pt x="458628" y="27146"/>
                  </a:lnTo>
                  <a:lnTo>
                    <a:pt x="403954" y="12699"/>
                  </a:lnTo>
                  <a:lnTo>
                    <a:pt x="339895" y="3333"/>
                  </a:lnTo>
                  <a:lnTo>
                    <a:pt x="269239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70"/>
                  </a:moveTo>
                  <a:lnTo>
                    <a:pt x="538479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6461759" y="524637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753350" y="37706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A3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557259" y="3517900"/>
            <a:ext cx="538480" cy="737870"/>
            <a:chOff x="8557259" y="3517900"/>
            <a:chExt cx="538480" cy="737870"/>
          </a:xfrm>
        </p:grpSpPr>
        <p:sp>
          <p:nvSpPr>
            <p:cNvPr id="100" name="object 100"/>
            <p:cNvSpPr/>
            <p:nvPr/>
          </p:nvSpPr>
          <p:spPr>
            <a:xfrm>
              <a:off x="8557259" y="35179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5" y="710723"/>
                  </a:lnTo>
                  <a:lnTo>
                    <a:pt x="133961" y="725170"/>
                  </a:lnTo>
                  <a:lnTo>
                    <a:pt x="198143" y="734536"/>
                  </a:lnTo>
                  <a:lnTo>
                    <a:pt x="269240" y="737870"/>
                  </a:lnTo>
                  <a:lnTo>
                    <a:pt x="339895" y="734536"/>
                  </a:lnTo>
                  <a:lnTo>
                    <a:pt x="403954" y="725170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80" y="646429"/>
                  </a:lnTo>
                  <a:lnTo>
                    <a:pt x="538480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557259" y="35179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0" y="646429"/>
                  </a:lnTo>
                  <a:lnTo>
                    <a:pt x="37065" y="692150"/>
                  </a:lnTo>
                  <a:lnTo>
                    <a:pt x="79375" y="710723"/>
                  </a:lnTo>
                  <a:lnTo>
                    <a:pt x="133961" y="725170"/>
                  </a:lnTo>
                  <a:lnTo>
                    <a:pt x="198143" y="734536"/>
                  </a:lnTo>
                  <a:lnTo>
                    <a:pt x="269240" y="737870"/>
                  </a:lnTo>
                  <a:lnTo>
                    <a:pt x="339895" y="734536"/>
                  </a:lnTo>
                  <a:lnTo>
                    <a:pt x="403954" y="725170"/>
                  </a:lnTo>
                  <a:lnTo>
                    <a:pt x="458628" y="710723"/>
                  </a:lnTo>
                  <a:lnTo>
                    <a:pt x="501132" y="692150"/>
                  </a:lnTo>
                  <a:lnTo>
                    <a:pt x="538480" y="646429"/>
                  </a:lnTo>
                  <a:lnTo>
                    <a:pt x="538480" y="92710"/>
                  </a:lnTo>
                  <a:lnTo>
                    <a:pt x="501132" y="46096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80" y="737870"/>
                  </a:moveTo>
                  <a:lnTo>
                    <a:pt x="53848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557259" y="351790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122"/>
                  </a:lnTo>
                  <a:lnTo>
                    <a:pt x="79375" y="157480"/>
                  </a:lnTo>
                  <a:lnTo>
                    <a:pt x="133961" y="171732"/>
                  </a:lnTo>
                  <a:lnTo>
                    <a:pt x="198143" y="180904"/>
                  </a:lnTo>
                  <a:lnTo>
                    <a:pt x="269240" y="184150"/>
                  </a:lnTo>
                  <a:lnTo>
                    <a:pt x="339895" y="180904"/>
                  </a:lnTo>
                  <a:lnTo>
                    <a:pt x="403954" y="171732"/>
                  </a:lnTo>
                  <a:lnTo>
                    <a:pt x="458628" y="157480"/>
                  </a:lnTo>
                  <a:lnTo>
                    <a:pt x="501132" y="138994"/>
                  </a:lnTo>
                  <a:lnTo>
                    <a:pt x="538480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557259" y="35179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9"/>
                  </a:lnTo>
                  <a:lnTo>
                    <a:pt x="133961" y="12747"/>
                  </a:lnTo>
                  <a:lnTo>
                    <a:pt x="79375" y="27304"/>
                  </a:lnTo>
                  <a:lnTo>
                    <a:pt x="37065" y="46096"/>
                  </a:lnTo>
                  <a:lnTo>
                    <a:pt x="0" y="92710"/>
                  </a:lnTo>
                  <a:lnTo>
                    <a:pt x="9713" y="117122"/>
                  </a:lnTo>
                  <a:lnTo>
                    <a:pt x="79375" y="157480"/>
                  </a:lnTo>
                  <a:lnTo>
                    <a:pt x="133961" y="171732"/>
                  </a:lnTo>
                  <a:lnTo>
                    <a:pt x="198143" y="180904"/>
                  </a:lnTo>
                  <a:lnTo>
                    <a:pt x="269240" y="184150"/>
                  </a:lnTo>
                  <a:lnTo>
                    <a:pt x="339895" y="180904"/>
                  </a:lnTo>
                  <a:lnTo>
                    <a:pt x="403954" y="171732"/>
                  </a:lnTo>
                  <a:lnTo>
                    <a:pt x="458628" y="157480"/>
                  </a:lnTo>
                  <a:lnTo>
                    <a:pt x="501132" y="138994"/>
                  </a:lnTo>
                  <a:lnTo>
                    <a:pt x="538480" y="92710"/>
                  </a:lnTo>
                  <a:lnTo>
                    <a:pt x="528678" y="68203"/>
                  </a:lnTo>
                  <a:lnTo>
                    <a:pt x="458628" y="27304"/>
                  </a:lnTo>
                  <a:lnTo>
                    <a:pt x="403954" y="12747"/>
                  </a:lnTo>
                  <a:lnTo>
                    <a:pt x="339895" y="3339"/>
                  </a:lnTo>
                  <a:lnTo>
                    <a:pt x="269240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80" y="737870"/>
                  </a:moveTo>
                  <a:lnTo>
                    <a:pt x="538480" y="7378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8674100" y="37706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A2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096250" y="4394200"/>
            <a:ext cx="538480" cy="737870"/>
            <a:chOff x="8096250" y="4394200"/>
            <a:chExt cx="538480" cy="737870"/>
          </a:xfrm>
        </p:grpSpPr>
        <p:sp>
          <p:nvSpPr>
            <p:cNvPr id="106" name="object 106"/>
            <p:cNvSpPr/>
            <p:nvPr/>
          </p:nvSpPr>
          <p:spPr>
            <a:xfrm>
              <a:off x="8096250" y="43942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40336" y="734530"/>
                  </a:lnTo>
                  <a:lnTo>
                    <a:pt x="404518" y="725122"/>
                  </a:lnTo>
                  <a:lnTo>
                    <a:pt x="459104" y="710564"/>
                  </a:lnTo>
                  <a:lnTo>
                    <a:pt x="501414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414" y="45719"/>
                  </a:lnTo>
                  <a:lnTo>
                    <a:pt x="459104" y="27146"/>
                  </a:lnTo>
                  <a:lnTo>
                    <a:pt x="404518" y="12700"/>
                  </a:lnTo>
                  <a:lnTo>
                    <a:pt x="340336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096250" y="43942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40" y="737869"/>
                  </a:lnTo>
                  <a:lnTo>
                    <a:pt x="340336" y="734530"/>
                  </a:lnTo>
                  <a:lnTo>
                    <a:pt x="404518" y="725122"/>
                  </a:lnTo>
                  <a:lnTo>
                    <a:pt x="459104" y="710564"/>
                  </a:lnTo>
                  <a:lnTo>
                    <a:pt x="501414" y="691773"/>
                  </a:lnTo>
                  <a:lnTo>
                    <a:pt x="538479" y="645160"/>
                  </a:lnTo>
                  <a:lnTo>
                    <a:pt x="538479" y="91439"/>
                  </a:lnTo>
                  <a:lnTo>
                    <a:pt x="501414" y="45719"/>
                  </a:lnTo>
                  <a:lnTo>
                    <a:pt x="459104" y="27146"/>
                  </a:lnTo>
                  <a:lnTo>
                    <a:pt x="404518" y="12700"/>
                  </a:lnTo>
                  <a:lnTo>
                    <a:pt x="340336" y="3333"/>
                  </a:lnTo>
                  <a:lnTo>
                    <a:pt x="269240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8096250" y="4394200"/>
              <a:ext cx="538480" cy="184150"/>
            </a:xfrm>
            <a:custGeom>
              <a:avLst/>
              <a:gdLst/>
              <a:ahLst/>
              <a:cxnLst/>
              <a:rect l="l" t="t" r="r" b="b"/>
              <a:pathLst>
                <a:path w="538479" h="18415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40336" y="180810"/>
                  </a:lnTo>
                  <a:lnTo>
                    <a:pt x="404518" y="171402"/>
                  </a:lnTo>
                  <a:lnTo>
                    <a:pt x="459104" y="156844"/>
                  </a:lnTo>
                  <a:lnTo>
                    <a:pt x="501414" y="138053"/>
                  </a:lnTo>
                  <a:lnTo>
                    <a:pt x="538479" y="91439"/>
                  </a:lnTo>
                  <a:lnTo>
                    <a:pt x="528766" y="67468"/>
                  </a:lnTo>
                  <a:lnTo>
                    <a:pt x="459104" y="27146"/>
                  </a:lnTo>
                  <a:lnTo>
                    <a:pt x="404518" y="12700"/>
                  </a:lnTo>
                  <a:lnTo>
                    <a:pt x="340336" y="3333"/>
                  </a:lnTo>
                  <a:lnTo>
                    <a:pt x="26924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8096250" y="4394200"/>
              <a:ext cx="538480" cy="737870"/>
            </a:xfrm>
            <a:custGeom>
              <a:avLst/>
              <a:gdLst/>
              <a:ahLst/>
              <a:cxnLst/>
              <a:rect l="l" t="t" r="r" b="b"/>
              <a:pathLst>
                <a:path w="538479" h="737870">
                  <a:moveTo>
                    <a:pt x="269240" y="0"/>
                  </a:moveTo>
                  <a:lnTo>
                    <a:pt x="198143" y="3333"/>
                  </a:lnTo>
                  <a:lnTo>
                    <a:pt x="133961" y="12700"/>
                  </a:lnTo>
                  <a:lnTo>
                    <a:pt x="79375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40" y="184150"/>
                  </a:lnTo>
                  <a:lnTo>
                    <a:pt x="340336" y="180810"/>
                  </a:lnTo>
                  <a:lnTo>
                    <a:pt x="404518" y="171402"/>
                  </a:lnTo>
                  <a:lnTo>
                    <a:pt x="459104" y="156844"/>
                  </a:lnTo>
                  <a:lnTo>
                    <a:pt x="501414" y="138053"/>
                  </a:lnTo>
                  <a:lnTo>
                    <a:pt x="538479" y="91439"/>
                  </a:lnTo>
                  <a:lnTo>
                    <a:pt x="528766" y="67468"/>
                  </a:lnTo>
                  <a:lnTo>
                    <a:pt x="459104" y="27146"/>
                  </a:lnTo>
                  <a:lnTo>
                    <a:pt x="404518" y="12700"/>
                  </a:lnTo>
                  <a:lnTo>
                    <a:pt x="340336" y="3333"/>
                  </a:lnTo>
                  <a:lnTo>
                    <a:pt x="269240" y="0"/>
                  </a:lnTo>
                  <a:close/>
                </a:path>
                <a:path w="538479" h="737870">
                  <a:moveTo>
                    <a:pt x="0" y="0"/>
                  </a:moveTo>
                  <a:lnTo>
                    <a:pt x="0" y="0"/>
                  </a:lnTo>
                </a:path>
                <a:path w="538479" h="737870">
                  <a:moveTo>
                    <a:pt x="538479" y="737869"/>
                  </a:moveTo>
                  <a:lnTo>
                    <a:pt x="53847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8213090" y="4646929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B1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7559040" y="5316220"/>
            <a:ext cx="537210" cy="737870"/>
            <a:chOff x="7559040" y="5316220"/>
            <a:chExt cx="537210" cy="737870"/>
          </a:xfrm>
        </p:grpSpPr>
        <p:sp>
          <p:nvSpPr>
            <p:cNvPr id="112" name="object 112"/>
            <p:cNvSpPr/>
            <p:nvPr/>
          </p:nvSpPr>
          <p:spPr>
            <a:xfrm>
              <a:off x="7559040" y="531622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09" y="645159"/>
                  </a:lnTo>
                  <a:lnTo>
                    <a:pt x="537209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559040" y="531622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0" y="645159"/>
                  </a:lnTo>
                  <a:lnTo>
                    <a:pt x="37065" y="691773"/>
                  </a:lnTo>
                  <a:lnTo>
                    <a:pt x="79375" y="710564"/>
                  </a:lnTo>
                  <a:lnTo>
                    <a:pt x="133961" y="725122"/>
                  </a:lnTo>
                  <a:lnTo>
                    <a:pt x="198143" y="734530"/>
                  </a:lnTo>
                  <a:lnTo>
                    <a:pt x="269239" y="737869"/>
                  </a:lnTo>
                  <a:lnTo>
                    <a:pt x="339801" y="734530"/>
                  </a:lnTo>
                  <a:lnTo>
                    <a:pt x="403624" y="725122"/>
                  </a:lnTo>
                  <a:lnTo>
                    <a:pt x="457993" y="710564"/>
                  </a:lnTo>
                  <a:lnTo>
                    <a:pt x="500191" y="691773"/>
                  </a:lnTo>
                  <a:lnTo>
                    <a:pt x="537209" y="645159"/>
                  </a:lnTo>
                  <a:lnTo>
                    <a:pt x="537209" y="91439"/>
                  </a:lnTo>
                  <a:lnTo>
                    <a:pt x="500191" y="45719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39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09" y="737869"/>
                  </a:moveTo>
                  <a:lnTo>
                    <a:pt x="53720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559040" y="531622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09" h="18415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49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09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39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559040" y="531622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9239" y="0"/>
                  </a:moveTo>
                  <a:lnTo>
                    <a:pt x="198143" y="3333"/>
                  </a:lnTo>
                  <a:lnTo>
                    <a:pt x="133961" y="12699"/>
                  </a:lnTo>
                  <a:lnTo>
                    <a:pt x="79374" y="27146"/>
                  </a:lnTo>
                  <a:lnTo>
                    <a:pt x="37065" y="45719"/>
                  </a:lnTo>
                  <a:lnTo>
                    <a:pt x="0" y="91439"/>
                  </a:lnTo>
                  <a:lnTo>
                    <a:pt x="9713" y="115946"/>
                  </a:lnTo>
                  <a:lnTo>
                    <a:pt x="79375" y="156844"/>
                  </a:lnTo>
                  <a:lnTo>
                    <a:pt x="133961" y="171402"/>
                  </a:lnTo>
                  <a:lnTo>
                    <a:pt x="198143" y="180810"/>
                  </a:lnTo>
                  <a:lnTo>
                    <a:pt x="269239" y="184149"/>
                  </a:lnTo>
                  <a:lnTo>
                    <a:pt x="339801" y="180810"/>
                  </a:lnTo>
                  <a:lnTo>
                    <a:pt x="403624" y="171402"/>
                  </a:lnTo>
                  <a:lnTo>
                    <a:pt x="457993" y="156844"/>
                  </a:lnTo>
                  <a:lnTo>
                    <a:pt x="500191" y="138053"/>
                  </a:lnTo>
                  <a:lnTo>
                    <a:pt x="537209" y="91439"/>
                  </a:lnTo>
                  <a:lnTo>
                    <a:pt x="527502" y="67468"/>
                  </a:lnTo>
                  <a:lnTo>
                    <a:pt x="457993" y="27146"/>
                  </a:lnTo>
                  <a:lnTo>
                    <a:pt x="403624" y="12699"/>
                  </a:lnTo>
                  <a:lnTo>
                    <a:pt x="339801" y="3333"/>
                  </a:lnTo>
                  <a:lnTo>
                    <a:pt x="269239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09" y="737869"/>
                  </a:moveTo>
                  <a:lnTo>
                    <a:pt x="537209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7675880" y="556895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Liberation Sans"/>
                <a:cs typeface="Liberation Sans"/>
              </a:rPr>
              <a:t>B2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8558530" y="5346700"/>
            <a:ext cx="537210" cy="737870"/>
            <a:chOff x="8558530" y="5346700"/>
            <a:chExt cx="537210" cy="737870"/>
          </a:xfrm>
        </p:grpSpPr>
        <p:sp>
          <p:nvSpPr>
            <p:cNvPr id="118" name="object 118"/>
            <p:cNvSpPr/>
            <p:nvPr/>
          </p:nvSpPr>
          <p:spPr>
            <a:xfrm>
              <a:off x="8558530" y="53467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3"/>
                  </a:lnTo>
                  <a:lnTo>
                    <a:pt x="133585" y="12700"/>
                  </a:lnTo>
                  <a:lnTo>
                    <a:pt x="79216" y="27146"/>
                  </a:lnTo>
                  <a:lnTo>
                    <a:pt x="37018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18" y="691773"/>
                  </a:lnTo>
                  <a:lnTo>
                    <a:pt x="79216" y="710565"/>
                  </a:lnTo>
                  <a:lnTo>
                    <a:pt x="133585" y="725122"/>
                  </a:lnTo>
                  <a:lnTo>
                    <a:pt x="197408" y="734530"/>
                  </a:lnTo>
                  <a:lnTo>
                    <a:pt x="267970" y="737869"/>
                  </a:lnTo>
                  <a:lnTo>
                    <a:pt x="339066" y="734530"/>
                  </a:lnTo>
                  <a:lnTo>
                    <a:pt x="403248" y="725122"/>
                  </a:lnTo>
                  <a:lnTo>
                    <a:pt x="457835" y="710565"/>
                  </a:lnTo>
                  <a:lnTo>
                    <a:pt x="500144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44" y="45719"/>
                  </a:lnTo>
                  <a:lnTo>
                    <a:pt x="457835" y="27146"/>
                  </a:lnTo>
                  <a:lnTo>
                    <a:pt x="403248" y="12700"/>
                  </a:lnTo>
                  <a:lnTo>
                    <a:pt x="339066" y="3333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B8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8558530" y="53467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3"/>
                  </a:lnTo>
                  <a:lnTo>
                    <a:pt x="133585" y="12700"/>
                  </a:lnTo>
                  <a:lnTo>
                    <a:pt x="79216" y="27146"/>
                  </a:lnTo>
                  <a:lnTo>
                    <a:pt x="37018" y="45719"/>
                  </a:lnTo>
                  <a:lnTo>
                    <a:pt x="0" y="91439"/>
                  </a:lnTo>
                  <a:lnTo>
                    <a:pt x="0" y="645160"/>
                  </a:lnTo>
                  <a:lnTo>
                    <a:pt x="37018" y="691773"/>
                  </a:lnTo>
                  <a:lnTo>
                    <a:pt x="79216" y="710564"/>
                  </a:lnTo>
                  <a:lnTo>
                    <a:pt x="133585" y="725122"/>
                  </a:lnTo>
                  <a:lnTo>
                    <a:pt x="197408" y="734530"/>
                  </a:lnTo>
                  <a:lnTo>
                    <a:pt x="267970" y="737869"/>
                  </a:lnTo>
                  <a:lnTo>
                    <a:pt x="339066" y="734530"/>
                  </a:lnTo>
                  <a:lnTo>
                    <a:pt x="403248" y="725122"/>
                  </a:lnTo>
                  <a:lnTo>
                    <a:pt x="457835" y="710565"/>
                  </a:lnTo>
                  <a:lnTo>
                    <a:pt x="500144" y="691773"/>
                  </a:lnTo>
                  <a:lnTo>
                    <a:pt x="537210" y="645160"/>
                  </a:lnTo>
                  <a:lnTo>
                    <a:pt x="537210" y="91439"/>
                  </a:lnTo>
                  <a:lnTo>
                    <a:pt x="500144" y="45719"/>
                  </a:lnTo>
                  <a:lnTo>
                    <a:pt x="457835" y="27146"/>
                  </a:lnTo>
                  <a:lnTo>
                    <a:pt x="403248" y="12700"/>
                  </a:lnTo>
                  <a:lnTo>
                    <a:pt x="339066" y="3333"/>
                  </a:lnTo>
                  <a:lnTo>
                    <a:pt x="267970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8558530" y="5346700"/>
              <a:ext cx="537210" cy="184150"/>
            </a:xfrm>
            <a:custGeom>
              <a:avLst/>
              <a:gdLst/>
              <a:ahLst/>
              <a:cxnLst/>
              <a:rect l="l" t="t" r="r" b="b"/>
              <a:pathLst>
                <a:path w="537209" h="184150">
                  <a:moveTo>
                    <a:pt x="267970" y="0"/>
                  </a:moveTo>
                  <a:lnTo>
                    <a:pt x="197408" y="3333"/>
                  </a:lnTo>
                  <a:lnTo>
                    <a:pt x="133585" y="12700"/>
                  </a:lnTo>
                  <a:lnTo>
                    <a:pt x="79216" y="27146"/>
                  </a:lnTo>
                  <a:lnTo>
                    <a:pt x="37018" y="45719"/>
                  </a:lnTo>
                  <a:lnTo>
                    <a:pt x="0" y="91439"/>
                  </a:lnTo>
                  <a:lnTo>
                    <a:pt x="9707" y="115946"/>
                  </a:lnTo>
                  <a:lnTo>
                    <a:pt x="79216" y="156844"/>
                  </a:lnTo>
                  <a:lnTo>
                    <a:pt x="133585" y="171402"/>
                  </a:lnTo>
                  <a:lnTo>
                    <a:pt x="197408" y="180810"/>
                  </a:lnTo>
                  <a:lnTo>
                    <a:pt x="267970" y="184150"/>
                  </a:lnTo>
                  <a:lnTo>
                    <a:pt x="339066" y="180810"/>
                  </a:lnTo>
                  <a:lnTo>
                    <a:pt x="403248" y="171402"/>
                  </a:lnTo>
                  <a:lnTo>
                    <a:pt x="457835" y="156844"/>
                  </a:lnTo>
                  <a:lnTo>
                    <a:pt x="500144" y="138053"/>
                  </a:lnTo>
                  <a:lnTo>
                    <a:pt x="537210" y="91439"/>
                  </a:lnTo>
                  <a:lnTo>
                    <a:pt x="527496" y="67468"/>
                  </a:lnTo>
                  <a:lnTo>
                    <a:pt x="457835" y="27146"/>
                  </a:lnTo>
                  <a:lnTo>
                    <a:pt x="403248" y="12700"/>
                  </a:lnTo>
                  <a:lnTo>
                    <a:pt x="339066" y="3333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93B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8558530" y="5346700"/>
              <a:ext cx="537210" cy="737870"/>
            </a:xfrm>
            <a:custGeom>
              <a:avLst/>
              <a:gdLst/>
              <a:ahLst/>
              <a:cxnLst/>
              <a:rect l="l" t="t" r="r" b="b"/>
              <a:pathLst>
                <a:path w="537209" h="737870">
                  <a:moveTo>
                    <a:pt x="267970" y="0"/>
                  </a:moveTo>
                  <a:lnTo>
                    <a:pt x="197408" y="3333"/>
                  </a:lnTo>
                  <a:lnTo>
                    <a:pt x="133585" y="12700"/>
                  </a:lnTo>
                  <a:lnTo>
                    <a:pt x="79216" y="27146"/>
                  </a:lnTo>
                  <a:lnTo>
                    <a:pt x="37018" y="45719"/>
                  </a:lnTo>
                  <a:lnTo>
                    <a:pt x="0" y="91439"/>
                  </a:lnTo>
                  <a:lnTo>
                    <a:pt x="9707" y="115946"/>
                  </a:lnTo>
                  <a:lnTo>
                    <a:pt x="79216" y="156844"/>
                  </a:lnTo>
                  <a:lnTo>
                    <a:pt x="133585" y="171402"/>
                  </a:lnTo>
                  <a:lnTo>
                    <a:pt x="197408" y="180810"/>
                  </a:lnTo>
                  <a:lnTo>
                    <a:pt x="267970" y="184150"/>
                  </a:lnTo>
                  <a:lnTo>
                    <a:pt x="339066" y="180810"/>
                  </a:lnTo>
                  <a:lnTo>
                    <a:pt x="403248" y="171402"/>
                  </a:lnTo>
                  <a:lnTo>
                    <a:pt x="457835" y="156844"/>
                  </a:lnTo>
                  <a:lnTo>
                    <a:pt x="500144" y="138053"/>
                  </a:lnTo>
                  <a:lnTo>
                    <a:pt x="537210" y="91439"/>
                  </a:lnTo>
                  <a:lnTo>
                    <a:pt x="527496" y="67468"/>
                  </a:lnTo>
                  <a:lnTo>
                    <a:pt x="457835" y="27146"/>
                  </a:lnTo>
                  <a:lnTo>
                    <a:pt x="403248" y="12700"/>
                  </a:lnTo>
                  <a:lnTo>
                    <a:pt x="339066" y="3333"/>
                  </a:lnTo>
                  <a:lnTo>
                    <a:pt x="267970" y="0"/>
                  </a:lnTo>
                  <a:close/>
                </a:path>
                <a:path w="537209" h="737870">
                  <a:moveTo>
                    <a:pt x="0" y="0"/>
                  </a:moveTo>
                  <a:lnTo>
                    <a:pt x="0" y="0"/>
                  </a:lnTo>
                </a:path>
                <a:path w="537209" h="737870">
                  <a:moveTo>
                    <a:pt x="537210" y="737869"/>
                  </a:moveTo>
                  <a:lnTo>
                    <a:pt x="537210" y="73786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8675369" y="5599429"/>
            <a:ext cx="304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3B3B3B"/>
                </a:solidFill>
                <a:latin typeface="Liberation Sans"/>
                <a:cs typeface="Liberation Sans"/>
              </a:rPr>
              <a:t>A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322069" y="2868929"/>
            <a:ext cx="760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8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487420" y="2853690"/>
            <a:ext cx="76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760720" y="2853690"/>
            <a:ext cx="761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957819" y="2837179"/>
            <a:ext cx="761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</a:t>
            </a:r>
            <a:r>
              <a:rPr dirty="0" sz="1800" spc="-7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4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303270" y="568959"/>
            <a:ext cx="3303270" cy="1842770"/>
            <a:chOff x="3303270" y="568959"/>
            <a:chExt cx="3303270" cy="1842770"/>
          </a:xfrm>
        </p:grpSpPr>
        <p:sp>
          <p:nvSpPr>
            <p:cNvPr id="128" name="object 128"/>
            <p:cNvSpPr/>
            <p:nvPr/>
          </p:nvSpPr>
          <p:spPr>
            <a:xfrm>
              <a:off x="3303270" y="568959"/>
              <a:ext cx="3303270" cy="1842770"/>
            </a:xfrm>
            <a:custGeom>
              <a:avLst/>
              <a:gdLst/>
              <a:ahLst/>
              <a:cxnLst/>
              <a:rect l="l" t="t" r="r" b="b"/>
              <a:pathLst>
                <a:path w="3303270" h="1842770">
                  <a:moveTo>
                    <a:pt x="2114032" y="1664970"/>
                  </a:moveTo>
                  <a:lnTo>
                    <a:pt x="1254759" y="1664970"/>
                  </a:lnTo>
                  <a:lnTo>
                    <a:pt x="1285601" y="1696488"/>
                  </a:lnTo>
                  <a:lnTo>
                    <a:pt x="1319987" y="1725401"/>
                  </a:lnTo>
                  <a:lnTo>
                    <a:pt x="1357572" y="1751540"/>
                  </a:lnTo>
                  <a:lnTo>
                    <a:pt x="1398015" y="1774738"/>
                  </a:lnTo>
                  <a:lnTo>
                    <a:pt x="1440973" y="1794827"/>
                  </a:lnTo>
                  <a:lnTo>
                    <a:pt x="1486103" y="1811639"/>
                  </a:lnTo>
                  <a:lnTo>
                    <a:pt x="1533061" y="1825007"/>
                  </a:lnTo>
                  <a:lnTo>
                    <a:pt x="1581505" y="1834763"/>
                  </a:lnTo>
                  <a:lnTo>
                    <a:pt x="1631092" y="1840740"/>
                  </a:lnTo>
                  <a:lnTo>
                    <a:pt x="1681479" y="1842770"/>
                  </a:lnTo>
                  <a:lnTo>
                    <a:pt x="1733799" y="1840740"/>
                  </a:lnTo>
                  <a:lnTo>
                    <a:pt x="1784767" y="1834804"/>
                  </a:lnTo>
                  <a:lnTo>
                    <a:pt x="1834278" y="1825117"/>
                  </a:lnTo>
                  <a:lnTo>
                    <a:pt x="1881951" y="1811869"/>
                  </a:lnTo>
                  <a:lnTo>
                    <a:pt x="1927473" y="1795238"/>
                  </a:lnTo>
                  <a:lnTo>
                    <a:pt x="1970533" y="1775407"/>
                  </a:lnTo>
                  <a:lnTo>
                    <a:pt x="2010818" y="1752554"/>
                  </a:lnTo>
                  <a:lnTo>
                    <a:pt x="2048016" y="1726861"/>
                  </a:lnTo>
                  <a:lnTo>
                    <a:pt x="2081816" y="1698508"/>
                  </a:lnTo>
                  <a:lnTo>
                    <a:pt x="2111904" y="1667675"/>
                  </a:lnTo>
                  <a:lnTo>
                    <a:pt x="2114032" y="1664970"/>
                  </a:lnTo>
                  <a:close/>
                </a:path>
                <a:path w="3303270" h="1842770">
                  <a:moveTo>
                    <a:pt x="805179" y="167640"/>
                  </a:moveTo>
                  <a:lnTo>
                    <a:pt x="754824" y="169827"/>
                  </a:lnTo>
                  <a:lnTo>
                    <a:pt x="704891" y="176225"/>
                  </a:lnTo>
                  <a:lnTo>
                    <a:pt x="655805" y="186589"/>
                  </a:lnTo>
                  <a:lnTo>
                    <a:pt x="607990" y="200673"/>
                  </a:lnTo>
                  <a:lnTo>
                    <a:pt x="561868" y="218234"/>
                  </a:lnTo>
                  <a:lnTo>
                    <a:pt x="517864" y="239025"/>
                  </a:lnTo>
                  <a:lnTo>
                    <a:pt x="476400" y="262802"/>
                  </a:lnTo>
                  <a:lnTo>
                    <a:pt x="437900" y="289320"/>
                  </a:lnTo>
                  <a:lnTo>
                    <a:pt x="402787" y="318333"/>
                  </a:lnTo>
                  <a:lnTo>
                    <a:pt x="371485" y="349596"/>
                  </a:lnTo>
                  <a:lnTo>
                    <a:pt x="344417" y="382865"/>
                  </a:lnTo>
                  <a:lnTo>
                    <a:pt x="322007" y="417894"/>
                  </a:lnTo>
                  <a:lnTo>
                    <a:pt x="304677" y="454439"/>
                  </a:lnTo>
                  <a:lnTo>
                    <a:pt x="292853" y="492254"/>
                  </a:lnTo>
                  <a:lnTo>
                    <a:pt x="286956" y="531094"/>
                  </a:lnTo>
                  <a:lnTo>
                    <a:pt x="287410" y="570714"/>
                  </a:lnTo>
                  <a:lnTo>
                    <a:pt x="294639" y="610870"/>
                  </a:lnTo>
                  <a:lnTo>
                    <a:pt x="240718" y="618909"/>
                  </a:lnTo>
                  <a:lnTo>
                    <a:pt x="190360" y="633325"/>
                  </a:lnTo>
                  <a:lnTo>
                    <a:pt x="144309" y="653532"/>
                  </a:lnTo>
                  <a:lnTo>
                    <a:pt x="103307" y="678944"/>
                  </a:lnTo>
                  <a:lnTo>
                    <a:pt x="68095" y="708977"/>
                  </a:lnTo>
                  <a:lnTo>
                    <a:pt x="39417" y="743044"/>
                  </a:lnTo>
                  <a:lnTo>
                    <a:pt x="18013" y="780560"/>
                  </a:lnTo>
                  <a:lnTo>
                    <a:pt x="4627" y="820940"/>
                  </a:lnTo>
                  <a:lnTo>
                    <a:pt x="0" y="863600"/>
                  </a:lnTo>
                  <a:lnTo>
                    <a:pt x="4721" y="908867"/>
                  </a:lnTo>
                  <a:lnTo>
                    <a:pt x="18720" y="951418"/>
                  </a:lnTo>
                  <a:lnTo>
                    <a:pt x="41751" y="990441"/>
                  </a:lnTo>
                  <a:lnTo>
                    <a:pt x="73565" y="1025125"/>
                  </a:lnTo>
                  <a:lnTo>
                    <a:pt x="113917" y="1054658"/>
                  </a:lnTo>
                  <a:lnTo>
                    <a:pt x="162559" y="1078230"/>
                  </a:lnTo>
                  <a:lnTo>
                    <a:pt x="124360" y="1116468"/>
                  </a:lnTo>
                  <a:lnTo>
                    <a:pt x="96043" y="1158398"/>
                  </a:lnTo>
                  <a:lnTo>
                    <a:pt x="78442" y="1203424"/>
                  </a:lnTo>
                  <a:lnTo>
                    <a:pt x="72389" y="1250950"/>
                  </a:lnTo>
                  <a:lnTo>
                    <a:pt x="75502" y="1288267"/>
                  </a:lnTo>
                  <a:lnTo>
                    <a:pt x="100316" y="1357160"/>
                  </a:lnTo>
                  <a:lnTo>
                    <a:pt x="149725" y="1416069"/>
                  </a:lnTo>
                  <a:lnTo>
                    <a:pt x="183581" y="1440906"/>
                  </a:lnTo>
                  <a:lnTo>
                    <a:pt x="223499" y="1462199"/>
                  </a:lnTo>
                  <a:lnTo>
                    <a:pt x="269452" y="1479599"/>
                  </a:lnTo>
                  <a:lnTo>
                    <a:pt x="321411" y="1492757"/>
                  </a:lnTo>
                  <a:lnTo>
                    <a:pt x="379346" y="1501324"/>
                  </a:lnTo>
                  <a:lnTo>
                    <a:pt x="443229" y="1504950"/>
                  </a:lnTo>
                  <a:lnTo>
                    <a:pt x="470834" y="1538744"/>
                  </a:lnTo>
                  <a:lnTo>
                    <a:pt x="502038" y="1570202"/>
                  </a:lnTo>
                  <a:lnTo>
                    <a:pt x="536692" y="1599290"/>
                  </a:lnTo>
                  <a:lnTo>
                    <a:pt x="574181" y="1625647"/>
                  </a:lnTo>
                  <a:lnTo>
                    <a:pt x="614591" y="1649405"/>
                  </a:lnTo>
                  <a:lnTo>
                    <a:pt x="657542" y="1670367"/>
                  </a:lnTo>
                  <a:lnTo>
                    <a:pt x="702768" y="1688419"/>
                  </a:lnTo>
                  <a:lnTo>
                    <a:pt x="750005" y="1703446"/>
                  </a:lnTo>
                  <a:lnTo>
                    <a:pt x="798988" y="1715333"/>
                  </a:lnTo>
                  <a:lnTo>
                    <a:pt x="849453" y="1723966"/>
                  </a:lnTo>
                  <a:lnTo>
                    <a:pt x="901135" y="1729229"/>
                  </a:lnTo>
                  <a:lnTo>
                    <a:pt x="953769" y="1731010"/>
                  </a:lnTo>
                  <a:lnTo>
                    <a:pt x="1037024" y="1729891"/>
                  </a:lnTo>
                  <a:lnTo>
                    <a:pt x="1096883" y="1726584"/>
                  </a:lnTo>
                  <a:lnTo>
                    <a:pt x="1138525" y="1721165"/>
                  </a:lnTo>
                  <a:lnTo>
                    <a:pt x="1187876" y="1704282"/>
                  </a:lnTo>
                  <a:lnTo>
                    <a:pt x="1226512" y="1679840"/>
                  </a:lnTo>
                  <a:lnTo>
                    <a:pt x="1254759" y="1664970"/>
                  </a:lnTo>
                  <a:lnTo>
                    <a:pt x="2114032" y="1664970"/>
                  </a:lnTo>
                  <a:lnTo>
                    <a:pt x="2137968" y="1634542"/>
                  </a:lnTo>
                  <a:lnTo>
                    <a:pt x="2159736" y="1599207"/>
                  </a:lnTo>
                  <a:lnTo>
                    <a:pt x="2176779" y="1562100"/>
                  </a:lnTo>
                  <a:lnTo>
                    <a:pt x="2648448" y="1562100"/>
                  </a:lnTo>
                  <a:lnTo>
                    <a:pt x="2704030" y="1531074"/>
                  </a:lnTo>
                  <a:lnTo>
                    <a:pt x="2740647" y="1503390"/>
                  </a:lnTo>
                  <a:lnTo>
                    <a:pt x="2772736" y="1472512"/>
                  </a:lnTo>
                  <a:lnTo>
                    <a:pt x="2799892" y="1438724"/>
                  </a:lnTo>
                  <a:lnTo>
                    <a:pt x="2821713" y="1402310"/>
                  </a:lnTo>
                  <a:lnTo>
                    <a:pt x="2837799" y="1363555"/>
                  </a:lnTo>
                  <a:lnTo>
                    <a:pt x="2847745" y="1322744"/>
                  </a:lnTo>
                  <a:lnTo>
                    <a:pt x="2851150" y="1280160"/>
                  </a:lnTo>
                  <a:lnTo>
                    <a:pt x="2904671" y="1272130"/>
                  </a:lnTo>
                  <a:lnTo>
                    <a:pt x="2956171" y="1260169"/>
                  </a:lnTo>
                  <a:lnTo>
                    <a:pt x="3005338" y="1244503"/>
                  </a:lnTo>
                  <a:lnTo>
                    <a:pt x="3051861" y="1225361"/>
                  </a:lnTo>
                  <a:lnTo>
                    <a:pt x="3095430" y="1202969"/>
                  </a:lnTo>
                  <a:lnTo>
                    <a:pt x="3135733" y="1177556"/>
                  </a:lnTo>
                  <a:lnTo>
                    <a:pt x="3172460" y="1149349"/>
                  </a:lnTo>
                  <a:lnTo>
                    <a:pt x="3205298" y="1118577"/>
                  </a:lnTo>
                  <a:lnTo>
                    <a:pt x="3233938" y="1085466"/>
                  </a:lnTo>
                  <a:lnTo>
                    <a:pt x="3258068" y="1050245"/>
                  </a:lnTo>
                  <a:lnTo>
                    <a:pt x="3277377" y="1013141"/>
                  </a:lnTo>
                  <a:lnTo>
                    <a:pt x="3291554" y="974382"/>
                  </a:lnTo>
                  <a:lnTo>
                    <a:pt x="3300289" y="934196"/>
                  </a:lnTo>
                  <a:lnTo>
                    <a:pt x="3303270" y="892810"/>
                  </a:lnTo>
                  <a:lnTo>
                    <a:pt x="3299636" y="849806"/>
                  </a:lnTo>
                  <a:lnTo>
                    <a:pt x="3289017" y="807437"/>
                  </a:lnTo>
                  <a:lnTo>
                    <a:pt x="3271837" y="766127"/>
                  </a:lnTo>
                  <a:lnTo>
                    <a:pt x="3248518" y="726298"/>
                  </a:lnTo>
                  <a:lnTo>
                    <a:pt x="3219485" y="688375"/>
                  </a:lnTo>
                  <a:lnTo>
                    <a:pt x="3185159" y="652780"/>
                  </a:lnTo>
                  <a:lnTo>
                    <a:pt x="3201967" y="622994"/>
                  </a:lnTo>
                  <a:lnTo>
                    <a:pt x="3212941" y="592613"/>
                  </a:lnTo>
                  <a:lnTo>
                    <a:pt x="3218914" y="561518"/>
                  </a:lnTo>
                  <a:lnTo>
                    <a:pt x="3220720" y="529590"/>
                  </a:lnTo>
                  <a:lnTo>
                    <a:pt x="3217026" y="488280"/>
                  </a:lnTo>
                  <a:lnTo>
                    <a:pt x="3206262" y="448442"/>
                  </a:lnTo>
                  <a:lnTo>
                    <a:pt x="3188898" y="410477"/>
                  </a:lnTo>
                  <a:lnTo>
                    <a:pt x="3165408" y="374792"/>
                  </a:lnTo>
                  <a:lnTo>
                    <a:pt x="3136264" y="341788"/>
                  </a:lnTo>
                  <a:lnTo>
                    <a:pt x="3101939" y="311871"/>
                  </a:lnTo>
                  <a:lnTo>
                    <a:pt x="3062904" y="285443"/>
                  </a:lnTo>
                  <a:lnTo>
                    <a:pt x="3019633" y="262910"/>
                  </a:lnTo>
                  <a:lnTo>
                    <a:pt x="2972597" y="244674"/>
                  </a:lnTo>
                  <a:lnTo>
                    <a:pt x="2922269" y="231140"/>
                  </a:lnTo>
                  <a:lnTo>
                    <a:pt x="2918912" y="220980"/>
                  </a:lnTo>
                  <a:lnTo>
                    <a:pt x="1065529" y="220980"/>
                  </a:lnTo>
                  <a:lnTo>
                    <a:pt x="1017849" y="202631"/>
                  </a:lnTo>
                  <a:lnTo>
                    <a:pt x="966937" y="187573"/>
                  </a:lnTo>
                  <a:lnTo>
                    <a:pt x="913831" y="176357"/>
                  </a:lnTo>
                  <a:lnTo>
                    <a:pt x="859566" y="169529"/>
                  </a:lnTo>
                  <a:lnTo>
                    <a:pt x="805179" y="167640"/>
                  </a:lnTo>
                  <a:close/>
                </a:path>
                <a:path w="3303270" h="1842770">
                  <a:moveTo>
                    <a:pt x="2648448" y="1562100"/>
                  </a:moveTo>
                  <a:lnTo>
                    <a:pt x="2176779" y="1562100"/>
                  </a:lnTo>
                  <a:lnTo>
                    <a:pt x="2220356" y="1580682"/>
                  </a:lnTo>
                  <a:lnTo>
                    <a:pt x="2265700" y="1595241"/>
                  </a:lnTo>
                  <a:lnTo>
                    <a:pt x="2312751" y="1605716"/>
                  </a:lnTo>
                  <a:lnTo>
                    <a:pt x="2361448" y="1612046"/>
                  </a:lnTo>
                  <a:lnTo>
                    <a:pt x="2411729" y="1614170"/>
                  </a:lnTo>
                  <a:lnTo>
                    <a:pt x="2467077" y="1611624"/>
                  </a:lnTo>
                  <a:lnTo>
                    <a:pt x="2520308" y="1604178"/>
                  </a:lnTo>
                  <a:lnTo>
                    <a:pt x="2571021" y="1592116"/>
                  </a:lnTo>
                  <a:lnTo>
                    <a:pt x="2618814" y="1575722"/>
                  </a:lnTo>
                  <a:lnTo>
                    <a:pt x="2648448" y="1562100"/>
                  </a:lnTo>
                  <a:close/>
                </a:path>
                <a:path w="3303270" h="1842770">
                  <a:moveTo>
                    <a:pt x="1427479" y="54610"/>
                  </a:moveTo>
                  <a:lnTo>
                    <a:pt x="1371193" y="57539"/>
                  </a:lnTo>
                  <a:lnTo>
                    <a:pt x="1316990" y="66139"/>
                  </a:lnTo>
                  <a:lnTo>
                    <a:pt x="1265299" y="80168"/>
                  </a:lnTo>
                  <a:lnTo>
                    <a:pt x="1216977" y="99218"/>
                  </a:lnTo>
                  <a:lnTo>
                    <a:pt x="1172239" y="123132"/>
                  </a:lnTo>
                  <a:lnTo>
                    <a:pt x="1131728" y="151586"/>
                  </a:lnTo>
                  <a:lnTo>
                    <a:pt x="1095980" y="184296"/>
                  </a:lnTo>
                  <a:lnTo>
                    <a:pt x="1065529" y="220980"/>
                  </a:lnTo>
                  <a:lnTo>
                    <a:pt x="2918912" y="220980"/>
                  </a:lnTo>
                  <a:lnTo>
                    <a:pt x="2909220" y="191646"/>
                  </a:lnTo>
                  <a:lnTo>
                    <a:pt x="2889504" y="154919"/>
                  </a:lnTo>
                  <a:lnTo>
                    <a:pt x="2881722" y="144780"/>
                  </a:lnTo>
                  <a:lnTo>
                    <a:pt x="1714500" y="144780"/>
                  </a:lnTo>
                  <a:lnTo>
                    <a:pt x="1673395" y="118962"/>
                  </a:lnTo>
                  <a:lnTo>
                    <a:pt x="1628234" y="97413"/>
                  </a:lnTo>
                  <a:lnTo>
                    <a:pt x="1580038" y="80168"/>
                  </a:lnTo>
                  <a:lnTo>
                    <a:pt x="1529832" y="67262"/>
                  </a:lnTo>
                  <a:lnTo>
                    <a:pt x="1478638" y="58731"/>
                  </a:lnTo>
                  <a:lnTo>
                    <a:pt x="1427479" y="54610"/>
                  </a:lnTo>
                  <a:close/>
                </a:path>
                <a:path w="3303270" h="1842770">
                  <a:moveTo>
                    <a:pt x="2010409" y="0"/>
                  </a:moveTo>
                  <a:lnTo>
                    <a:pt x="1957295" y="3221"/>
                  </a:lnTo>
                  <a:lnTo>
                    <a:pt x="1906314" y="12707"/>
                  </a:lnTo>
                  <a:lnTo>
                    <a:pt x="1858354" y="28191"/>
                  </a:lnTo>
                  <a:lnTo>
                    <a:pt x="1814304" y="49407"/>
                  </a:lnTo>
                  <a:lnTo>
                    <a:pt x="1775052" y="76088"/>
                  </a:lnTo>
                  <a:lnTo>
                    <a:pt x="1741488" y="107968"/>
                  </a:lnTo>
                  <a:lnTo>
                    <a:pt x="1714500" y="144780"/>
                  </a:lnTo>
                  <a:lnTo>
                    <a:pt x="2881722" y="144780"/>
                  </a:lnTo>
                  <a:lnTo>
                    <a:pt x="2863691" y="121286"/>
                  </a:lnTo>
                  <a:lnTo>
                    <a:pt x="2840637" y="99060"/>
                  </a:lnTo>
                  <a:lnTo>
                    <a:pt x="2273300" y="99060"/>
                  </a:lnTo>
                  <a:lnTo>
                    <a:pt x="2239980" y="70555"/>
                  </a:lnTo>
                  <a:lnTo>
                    <a:pt x="2201474" y="46284"/>
                  </a:lnTo>
                  <a:lnTo>
                    <a:pt x="2158523" y="26670"/>
                  </a:lnTo>
                  <a:lnTo>
                    <a:pt x="2111868" y="12135"/>
                  </a:lnTo>
                  <a:lnTo>
                    <a:pt x="2062250" y="3104"/>
                  </a:lnTo>
                  <a:lnTo>
                    <a:pt x="2010409" y="0"/>
                  </a:lnTo>
                  <a:close/>
                </a:path>
                <a:path w="3303270" h="1842770">
                  <a:moveTo>
                    <a:pt x="2560319" y="0"/>
                  </a:moveTo>
                  <a:lnTo>
                    <a:pt x="2505633" y="3016"/>
                  </a:lnTo>
                  <a:lnTo>
                    <a:pt x="2452605" y="11853"/>
                  </a:lnTo>
                  <a:lnTo>
                    <a:pt x="2402046" y="26193"/>
                  </a:lnTo>
                  <a:lnTo>
                    <a:pt x="2354768" y="45720"/>
                  </a:lnTo>
                  <a:lnTo>
                    <a:pt x="2311582" y="70114"/>
                  </a:lnTo>
                  <a:lnTo>
                    <a:pt x="2273300" y="99060"/>
                  </a:lnTo>
                  <a:lnTo>
                    <a:pt x="2840637" y="99060"/>
                  </a:lnTo>
                  <a:lnTo>
                    <a:pt x="2796063" y="64611"/>
                  </a:lnTo>
                  <a:lnTo>
                    <a:pt x="2755391" y="42224"/>
                  </a:lnTo>
                  <a:lnTo>
                    <a:pt x="2710910" y="24243"/>
                  </a:lnTo>
                  <a:lnTo>
                    <a:pt x="2663189" y="10993"/>
                  </a:lnTo>
                  <a:lnTo>
                    <a:pt x="2612802" y="2802"/>
                  </a:lnTo>
                  <a:lnTo>
                    <a:pt x="256031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303270" y="568959"/>
              <a:ext cx="3303270" cy="1842770"/>
            </a:xfrm>
            <a:custGeom>
              <a:avLst/>
              <a:gdLst/>
              <a:ahLst/>
              <a:cxnLst/>
              <a:rect l="l" t="t" r="r" b="b"/>
              <a:pathLst>
                <a:path w="3303270" h="1842770">
                  <a:moveTo>
                    <a:pt x="294639" y="610870"/>
                  </a:moveTo>
                  <a:lnTo>
                    <a:pt x="287410" y="570714"/>
                  </a:lnTo>
                  <a:lnTo>
                    <a:pt x="286956" y="531094"/>
                  </a:lnTo>
                  <a:lnTo>
                    <a:pt x="292853" y="492254"/>
                  </a:lnTo>
                  <a:lnTo>
                    <a:pt x="304677" y="454439"/>
                  </a:lnTo>
                  <a:lnTo>
                    <a:pt x="322007" y="417894"/>
                  </a:lnTo>
                  <a:lnTo>
                    <a:pt x="344417" y="382865"/>
                  </a:lnTo>
                  <a:lnTo>
                    <a:pt x="371485" y="349596"/>
                  </a:lnTo>
                  <a:lnTo>
                    <a:pt x="402787" y="318333"/>
                  </a:lnTo>
                  <a:lnTo>
                    <a:pt x="437900" y="289320"/>
                  </a:lnTo>
                  <a:lnTo>
                    <a:pt x="476400" y="262802"/>
                  </a:lnTo>
                  <a:lnTo>
                    <a:pt x="517864" y="239025"/>
                  </a:lnTo>
                  <a:lnTo>
                    <a:pt x="561868" y="218234"/>
                  </a:lnTo>
                  <a:lnTo>
                    <a:pt x="607990" y="200673"/>
                  </a:lnTo>
                  <a:lnTo>
                    <a:pt x="655805" y="186589"/>
                  </a:lnTo>
                  <a:lnTo>
                    <a:pt x="704891" y="176225"/>
                  </a:lnTo>
                  <a:lnTo>
                    <a:pt x="754824" y="169827"/>
                  </a:lnTo>
                  <a:lnTo>
                    <a:pt x="805179" y="167640"/>
                  </a:lnTo>
                  <a:lnTo>
                    <a:pt x="859566" y="169529"/>
                  </a:lnTo>
                  <a:lnTo>
                    <a:pt x="913831" y="176357"/>
                  </a:lnTo>
                  <a:lnTo>
                    <a:pt x="966937" y="187573"/>
                  </a:lnTo>
                  <a:lnTo>
                    <a:pt x="1017849" y="202631"/>
                  </a:lnTo>
                  <a:lnTo>
                    <a:pt x="1065529" y="220980"/>
                  </a:lnTo>
                  <a:lnTo>
                    <a:pt x="1095980" y="184296"/>
                  </a:lnTo>
                  <a:lnTo>
                    <a:pt x="1131728" y="151586"/>
                  </a:lnTo>
                  <a:lnTo>
                    <a:pt x="1172239" y="123132"/>
                  </a:lnTo>
                  <a:lnTo>
                    <a:pt x="1216977" y="99218"/>
                  </a:lnTo>
                  <a:lnTo>
                    <a:pt x="1265406" y="80126"/>
                  </a:lnTo>
                  <a:lnTo>
                    <a:pt x="1316990" y="66139"/>
                  </a:lnTo>
                  <a:lnTo>
                    <a:pt x="1371193" y="57539"/>
                  </a:lnTo>
                  <a:lnTo>
                    <a:pt x="1427479" y="54610"/>
                  </a:lnTo>
                  <a:lnTo>
                    <a:pt x="1478638" y="58731"/>
                  </a:lnTo>
                  <a:lnTo>
                    <a:pt x="1529832" y="67262"/>
                  </a:lnTo>
                  <a:lnTo>
                    <a:pt x="1580038" y="80168"/>
                  </a:lnTo>
                  <a:lnTo>
                    <a:pt x="1628234" y="97413"/>
                  </a:lnTo>
                  <a:lnTo>
                    <a:pt x="1673395" y="118962"/>
                  </a:lnTo>
                  <a:lnTo>
                    <a:pt x="1714500" y="144780"/>
                  </a:lnTo>
                  <a:lnTo>
                    <a:pt x="1741488" y="107968"/>
                  </a:lnTo>
                  <a:lnTo>
                    <a:pt x="1775052" y="76088"/>
                  </a:lnTo>
                  <a:lnTo>
                    <a:pt x="1814304" y="49407"/>
                  </a:lnTo>
                  <a:lnTo>
                    <a:pt x="1858354" y="28191"/>
                  </a:lnTo>
                  <a:lnTo>
                    <a:pt x="1906314" y="12707"/>
                  </a:lnTo>
                  <a:lnTo>
                    <a:pt x="1957295" y="3221"/>
                  </a:lnTo>
                  <a:lnTo>
                    <a:pt x="2010409" y="0"/>
                  </a:lnTo>
                  <a:lnTo>
                    <a:pt x="2062250" y="3104"/>
                  </a:lnTo>
                  <a:lnTo>
                    <a:pt x="2111868" y="12135"/>
                  </a:lnTo>
                  <a:lnTo>
                    <a:pt x="2158523" y="26670"/>
                  </a:lnTo>
                  <a:lnTo>
                    <a:pt x="2201474" y="46284"/>
                  </a:lnTo>
                  <a:lnTo>
                    <a:pt x="2239980" y="70555"/>
                  </a:lnTo>
                  <a:lnTo>
                    <a:pt x="2273300" y="99060"/>
                  </a:lnTo>
                  <a:lnTo>
                    <a:pt x="2311582" y="70114"/>
                  </a:lnTo>
                  <a:lnTo>
                    <a:pt x="2354768" y="45720"/>
                  </a:lnTo>
                  <a:lnTo>
                    <a:pt x="2402046" y="26193"/>
                  </a:lnTo>
                  <a:lnTo>
                    <a:pt x="2452605" y="11853"/>
                  </a:lnTo>
                  <a:lnTo>
                    <a:pt x="2505633" y="3016"/>
                  </a:lnTo>
                  <a:lnTo>
                    <a:pt x="2560319" y="0"/>
                  </a:lnTo>
                  <a:lnTo>
                    <a:pt x="2612802" y="2802"/>
                  </a:lnTo>
                  <a:lnTo>
                    <a:pt x="2663189" y="10993"/>
                  </a:lnTo>
                  <a:lnTo>
                    <a:pt x="2710910" y="24243"/>
                  </a:lnTo>
                  <a:lnTo>
                    <a:pt x="2755391" y="42224"/>
                  </a:lnTo>
                  <a:lnTo>
                    <a:pt x="2796063" y="64611"/>
                  </a:lnTo>
                  <a:lnTo>
                    <a:pt x="2832353" y="91074"/>
                  </a:lnTo>
                  <a:lnTo>
                    <a:pt x="2863691" y="121286"/>
                  </a:lnTo>
                  <a:lnTo>
                    <a:pt x="2889504" y="154919"/>
                  </a:lnTo>
                  <a:lnTo>
                    <a:pt x="2909220" y="191646"/>
                  </a:lnTo>
                  <a:lnTo>
                    <a:pt x="2922269" y="231140"/>
                  </a:lnTo>
                  <a:lnTo>
                    <a:pt x="2972597" y="244674"/>
                  </a:lnTo>
                  <a:lnTo>
                    <a:pt x="3019633" y="262910"/>
                  </a:lnTo>
                  <a:lnTo>
                    <a:pt x="3062904" y="285443"/>
                  </a:lnTo>
                  <a:lnTo>
                    <a:pt x="3101939" y="311871"/>
                  </a:lnTo>
                  <a:lnTo>
                    <a:pt x="3136264" y="341788"/>
                  </a:lnTo>
                  <a:lnTo>
                    <a:pt x="3165408" y="374792"/>
                  </a:lnTo>
                  <a:lnTo>
                    <a:pt x="3188898" y="410477"/>
                  </a:lnTo>
                  <a:lnTo>
                    <a:pt x="3206262" y="448442"/>
                  </a:lnTo>
                  <a:lnTo>
                    <a:pt x="3217026" y="488280"/>
                  </a:lnTo>
                  <a:lnTo>
                    <a:pt x="3220720" y="529590"/>
                  </a:lnTo>
                  <a:lnTo>
                    <a:pt x="3218914" y="561518"/>
                  </a:lnTo>
                  <a:lnTo>
                    <a:pt x="3212941" y="592613"/>
                  </a:lnTo>
                  <a:lnTo>
                    <a:pt x="3201967" y="622994"/>
                  </a:lnTo>
                  <a:lnTo>
                    <a:pt x="3185159" y="652780"/>
                  </a:lnTo>
                  <a:lnTo>
                    <a:pt x="3219485" y="688375"/>
                  </a:lnTo>
                  <a:lnTo>
                    <a:pt x="3248518" y="726298"/>
                  </a:lnTo>
                  <a:lnTo>
                    <a:pt x="3271837" y="766127"/>
                  </a:lnTo>
                  <a:lnTo>
                    <a:pt x="3289017" y="807437"/>
                  </a:lnTo>
                  <a:lnTo>
                    <a:pt x="3299636" y="849806"/>
                  </a:lnTo>
                  <a:lnTo>
                    <a:pt x="3303270" y="892810"/>
                  </a:lnTo>
                  <a:lnTo>
                    <a:pt x="3300289" y="934196"/>
                  </a:lnTo>
                  <a:lnTo>
                    <a:pt x="3291554" y="974382"/>
                  </a:lnTo>
                  <a:lnTo>
                    <a:pt x="3277377" y="1013141"/>
                  </a:lnTo>
                  <a:lnTo>
                    <a:pt x="3258068" y="1050245"/>
                  </a:lnTo>
                  <a:lnTo>
                    <a:pt x="3233938" y="1085466"/>
                  </a:lnTo>
                  <a:lnTo>
                    <a:pt x="3205298" y="1118577"/>
                  </a:lnTo>
                  <a:lnTo>
                    <a:pt x="3172460" y="1149349"/>
                  </a:lnTo>
                  <a:lnTo>
                    <a:pt x="3135733" y="1177556"/>
                  </a:lnTo>
                  <a:lnTo>
                    <a:pt x="3095430" y="1202969"/>
                  </a:lnTo>
                  <a:lnTo>
                    <a:pt x="3051861" y="1225361"/>
                  </a:lnTo>
                  <a:lnTo>
                    <a:pt x="3005338" y="1244503"/>
                  </a:lnTo>
                  <a:lnTo>
                    <a:pt x="2956171" y="1260169"/>
                  </a:lnTo>
                  <a:lnTo>
                    <a:pt x="2904671" y="1272130"/>
                  </a:lnTo>
                  <a:lnTo>
                    <a:pt x="2851150" y="1280160"/>
                  </a:lnTo>
                  <a:lnTo>
                    <a:pt x="2847745" y="1322744"/>
                  </a:lnTo>
                  <a:lnTo>
                    <a:pt x="2837799" y="1363555"/>
                  </a:lnTo>
                  <a:lnTo>
                    <a:pt x="2821713" y="1402310"/>
                  </a:lnTo>
                  <a:lnTo>
                    <a:pt x="2799892" y="1438724"/>
                  </a:lnTo>
                  <a:lnTo>
                    <a:pt x="2772736" y="1472512"/>
                  </a:lnTo>
                  <a:lnTo>
                    <a:pt x="2740647" y="1503390"/>
                  </a:lnTo>
                  <a:lnTo>
                    <a:pt x="2704030" y="1531074"/>
                  </a:lnTo>
                  <a:lnTo>
                    <a:pt x="2663284" y="1555280"/>
                  </a:lnTo>
                  <a:lnTo>
                    <a:pt x="2618814" y="1575722"/>
                  </a:lnTo>
                  <a:lnTo>
                    <a:pt x="2571021" y="1592116"/>
                  </a:lnTo>
                  <a:lnTo>
                    <a:pt x="2520308" y="1604178"/>
                  </a:lnTo>
                  <a:lnTo>
                    <a:pt x="2467077" y="1611624"/>
                  </a:lnTo>
                  <a:lnTo>
                    <a:pt x="2411729" y="1614170"/>
                  </a:lnTo>
                  <a:lnTo>
                    <a:pt x="2361448" y="1612046"/>
                  </a:lnTo>
                  <a:lnTo>
                    <a:pt x="2312751" y="1605716"/>
                  </a:lnTo>
                  <a:lnTo>
                    <a:pt x="2265700" y="1595241"/>
                  </a:lnTo>
                  <a:lnTo>
                    <a:pt x="2220356" y="1580682"/>
                  </a:lnTo>
                  <a:lnTo>
                    <a:pt x="2176779" y="1562100"/>
                  </a:lnTo>
                  <a:lnTo>
                    <a:pt x="2159698" y="1599290"/>
                  </a:lnTo>
                  <a:lnTo>
                    <a:pt x="2137968" y="1634542"/>
                  </a:lnTo>
                  <a:lnTo>
                    <a:pt x="2111904" y="1667675"/>
                  </a:lnTo>
                  <a:lnTo>
                    <a:pt x="2081816" y="1698508"/>
                  </a:lnTo>
                  <a:lnTo>
                    <a:pt x="2048016" y="1726861"/>
                  </a:lnTo>
                  <a:lnTo>
                    <a:pt x="2010818" y="1752554"/>
                  </a:lnTo>
                  <a:lnTo>
                    <a:pt x="1970533" y="1775407"/>
                  </a:lnTo>
                  <a:lnTo>
                    <a:pt x="1927473" y="1795238"/>
                  </a:lnTo>
                  <a:lnTo>
                    <a:pt x="1881951" y="1811869"/>
                  </a:lnTo>
                  <a:lnTo>
                    <a:pt x="1834278" y="1825117"/>
                  </a:lnTo>
                  <a:lnTo>
                    <a:pt x="1784767" y="1834804"/>
                  </a:lnTo>
                  <a:lnTo>
                    <a:pt x="1733730" y="1840748"/>
                  </a:lnTo>
                  <a:lnTo>
                    <a:pt x="1681479" y="1842770"/>
                  </a:lnTo>
                  <a:lnTo>
                    <a:pt x="1631092" y="1840740"/>
                  </a:lnTo>
                  <a:lnTo>
                    <a:pt x="1581505" y="1834763"/>
                  </a:lnTo>
                  <a:lnTo>
                    <a:pt x="1533061" y="1825007"/>
                  </a:lnTo>
                  <a:lnTo>
                    <a:pt x="1486103" y="1811639"/>
                  </a:lnTo>
                  <a:lnTo>
                    <a:pt x="1440973" y="1794827"/>
                  </a:lnTo>
                  <a:lnTo>
                    <a:pt x="1398015" y="1774738"/>
                  </a:lnTo>
                  <a:lnTo>
                    <a:pt x="1357572" y="1751540"/>
                  </a:lnTo>
                  <a:lnTo>
                    <a:pt x="1319987" y="1725401"/>
                  </a:lnTo>
                  <a:lnTo>
                    <a:pt x="1285601" y="1696488"/>
                  </a:lnTo>
                  <a:lnTo>
                    <a:pt x="1254759" y="1664970"/>
                  </a:lnTo>
                  <a:lnTo>
                    <a:pt x="1226512" y="1679840"/>
                  </a:lnTo>
                  <a:lnTo>
                    <a:pt x="1187876" y="1704282"/>
                  </a:lnTo>
                  <a:lnTo>
                    <a:pt x="1138525" y="1721165"/>
                  </a:lnTo>
                  <a:lnTo>
                    <a:pt x="1096883" y="1726584"/>
                  </a:lnTo>
                  <a:lnTo>
                    <a:pt x="1037024" y="1729891"/>
                  </a:lnTo>
                  <a:lnTo>
                    <a:pt x="953769" y="1731010"/>
                  </a:lnTo>
                  <a:lnTo>
                    <a:pt x="901135" y="1729229"/>
                  </a:lnTo>
                  <a:lnTo>
                    <a:pt x="849453" y="1723966"/>
                  </a:lnTo>
                  <a:lnTo>
                    <a:pt x="798988" y="1715333"/>
                  </a:lnTo>
                  <a:lnTo>
                    <a:pt x="750005" y="1703446"/>
                  </a:lnTo>
                  <a:lnTo>
                    <a:pt x="702768" y="1688419"/>
                  </a:lnTo>
                  <a:lnTo>
                    <a:pt x="657542" y="1670367"/>
                  </a:lnTo>
                  <a:lnTo>
                    <a:pt x="614591" y="1649405"/>
                  </a:lnTo>
                  <a:lnTo>
                    <a:pt x="574181" y="1625647"/>
                  </a:lnTo>
                  <a:lnTo>
                    <a:pt x="536574" y="1599207"/>
                  </a:lnTo>
                  <a:lnTo>
                    <a:pt x="502038" y="1570202"/>
                  </a:lnTo>
                  <a:lnTo>
                    <a:pt x="470834" y="1538744"/>
                  </a:lnTo>
                  <a:lnTo>
                    <a:pt x="443229" y="1504950"/>
                  </a:lnTo>
                  <a:lnTo>
                    <a:pt x="379346" y="1501324"/>
                  </a:lnTo>
                  <a:lnTo>
                    <a:pt x="321411" y="1492757"/>
                  </a:lnTo>
                  <a:lnTo>
                    <a:pt x="269452" y="1479599"/>
                  </a:lnTo>
                  <a:lnTo>
                    <a:pt x="223499" y="1462199"/>
                  </a:lnTo>
                  <a:lnTo>
                    <a:pt x="183581" y="1440906"/>
                  </a:lnTo>
                  <a:lnTo>
                    <a:pt x="149725" y="1416069"/>
                  </a:lnTo>
                  <a:lnTo>
                    <a:pt x="121961" y="1388037"/>
                  </a:lnTo>
                  <a:lnTo>
                    <a:pt x="84820" y="1323787"/>
                  </a:lnTo>
                  <a:lnTo>
                    <a:pt x="72389" y="1250950"/>
                  </a:lnTo>
                  <a:lnTo>
                    <a:pt x="78442" y="1203424"/>
                  </a:lnTo>
                  <a:lnTo>
                    <a:pt x="96043" y="1158398"/>
                  </a:lnTo>
                  <a:lnTo>
                    <a:pt x="124360" y="1116468"/>
                  </a:lnTo>
                  <a:lnTo>
                    <a:pt x="162559" y="1078230"/>
                  </a:lnTo>
                  <a:lnTo>
                    <a:pt x="113917" y="1054658"/>
                  </a:lnTo>
                  <a:lnTo>
                    <a:pt x="73565" y="1025125"/>
                  </a:lnTo>
                  <a:lnTo>
                    <a:pt x="41751" y="990441"/>
                  </a:lnTo>
                  <a:lnTo>
                    <a:pt x="18720" y="951418"/>
                  </a:lnTo>
                  <a:lnTo>
                    <a:pt x="4721" y="908867"/>
                  </a:lnTo>
                  <a:lnTo>
                    <a:pt x="0" y="863600"/>
                  </a:lnTo>
                  <a:lnTo>
                    <a:pt x="4627" y="820940"/>
                  </a:lnTo>
                  <a:lnTo>
                    <a:pt x="18013" y="780560"/>
                  </a:lnTo>
                  <a:lnTo>
                    <a:pt x="39417" y="743044"/>
                  </a:lnTo>
                  <a:lnTo>
                    <a:pt x="68095" y="708977"/>
                  </a:lnTo>
                  <a:lnTo>
                    <a:pt x="103307" y="678944"/>
                  </a:lnTo>
                  <a:lnTo>
                    <a:pt x="144309" y="653532"/>
                  </a:lnTo>
                  <a:lnTo>
                    <a:pt x="190360" y="633325"/>
                  </a:lnTo>
                  <a:lnTo>
                    <a:pt x="240718" y="618909"/>
                  </a:lnTo>
                  <a:lnTo>
                    <a:pt x="294639" y="610870"/>
                  </a:lnTo>
                  <a:close/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294639" y="610870"/>
                  </a:moveTo>
                  <a:lnTo>
                    <a:pt x="298410" y="627241"/>
                  </a:lnTo>
                  <a:lnTo>
                    <a:pt x="304800" y="643731"/>
                  </a:lnTo>
                  <a:lnTo>
                    <a:pt x="312142" y="659983"/>
                  </a:lnTo>
                  <a:lnTo>
                    <a:pt x="318769" y="67564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1065529" y="220980"/>
                  </a:moveTo>
                  <a:lnTo>
                    <a:pt x="1093092" y="234434"/>
                  </a:lnTo>
                  <a:lnTo>
                    <a:pt x="1121251" y="249554"/>
                  </a:lnTo>
                  <a:lnTo>
                    <a:pt x="1148218" y="265628"/>
                  </a:lnTo>
                  <a:lnTo>
                    <a:pt x="1172209" y="28194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1714500" y="144780"/>
                  </a:moveTo>
                  <a:lnTo>
                    <a:pt x="1705848" y="158750"/>
                  </a:lnTo>
                  <a:lnTo>
                    <a:pt x="1698625" y="173672"/>
                  </a:lnTo>
                  <a:lnTo>
                    <a:pt x="1692354" y="189071"/>
                  </a:lnTo>
                  <a:lnTo>
                    <a:pt x="1686559" y="20447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2273300" y="99060"/>
                  </a:moveTo>
                  <a:lnTo>
                    <a:pt x="2258040" y="114835"/>
                  </a:lnTo>
                  <a:lnTo>
                    <a:pt x="2245518" y="132873"/>
                  </a:lnTo>
                  <a:lnTo>
                    <a:pt x="2234187" y="152102"/>
                  </a:lnTo>
                  <a:lnTo>
                    <a:pt x="2222500" y="17145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2922269" y="231140"/>
                  </a:moveTo>
                  <a:lnTo>
                    <a:pt x="2926040" y="245427"/>
                  </a:lnTo>
                  <a:lnTo>
                    <a:pt x="2931477" y="262572"/>
                  </a:lnTo>
                  <a:lnTo>
                    <a:pt x="2935485" y="278288"/>
                  </a:lnTo>
                  <a:lnTo>
                    <a:pt x="2934969" y="28829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3185159" y="652780"/>
                  </a:moveTo>
                  <a:lnTo>
                    <a:pt x="3163609" y="684926"/>
                  </a:lnTo>
                  <a:lnTo>
                    <a:pt x="3138487" y="714692"/>
                  </a:lnTo>
                  <a:lnTo>
                    <a:pt x="3109079" y="742076"/>
                  </a:lnTo>
                  <a:lnTo>
                    <a:pt x="3074669" y="76708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2853690" y="1280160"/>
                  </a:moveTo>
                  <a:lnTo>
                    <a:pt x="2848780" y="1221513"/>
                  </a:lnTo>
                  <a:lnTo>
                    <a:pt x="2836380" y="1185098"/>
                  </a:lnTo>
                  <a:lnTo>
                    <a:pt x="2816861" y="1146268"/>
                  </a:lnTo>
                  <a:lnTo>
                    <a:pt x="2789858" y="1106758"/>
                  </a:lnTo>
                  <a:lnTo>
                    <a:pt x="2755006" y="1068305"/>
                  </a:lnTo>
                  <a:lnTo>
                    <a:pt x="2711937" y="1032642"/>
                  </a:lnTo>
                  <a:lnTo>
                    <a:pt x="2660287" y="1001505"/>
                  </a:lnTo>
                  <a:lnTo>
                    <a:pt x="2599690" y="97663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2176779" y="1562100"/>
                  </a:moveTo>
                  <a:lnTo>
                    <a:pt x="2184955" y="1541541"/>
                  </a:lnTo>
                  <a:lnTo>
                    <a:pt x="2190750" y="1521460"/>
                  </a:lnTo>
                  <a:lnTo>
                    <a:pt x="2194639" y="1501378"/>
                  </a:lnTo>
                  <a:lnTo>
                    <a:pt x="2197100" y="148082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1256029" y="1664970"/>
                  </a:moveTo>
                  <a:lnTo>
                    <a:pt x="1239460" y="1647388"/>
                  </a:lnTo>
                  <a:lnTo>
                    <a:pt x="1225391" y="1629092"/>
                  </a:lnTo>
                  <a:lnTo>
                    <a:pt x="1212988" y="1610320"/>
                  </a:lnTo>
                  <a:lnTo>
                    <a:pt x="1201419" y="159131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443229" y="1504950"/>
                  </a:moveTo>
                  <a:lnTo>
                    <a:pt x="465097" y="1502013"/>
                  </a:lnTo>
                  <a:lnTo>
                    <a:pt x="486727" y="1498600"/>
                  </a:lnTo>
                  <a:lnTo>
                    <a:pt x="507880" y="1494234"/>
                  </a:lnTo>
                  <a:lnTo>
                    <a:pt x="528319" y="148844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  <a:path w="3303270" h="1842770">
                  <a:moveTo>
                    <a:pt x="162559" y="1078230"/>
                  </a:moveTo>
                  <a:lnTo>
                    <a:pt x="202366" y="1093767"/>
                  </a:lnTo>
                  <a:lnTo>
                    <a:pt x="246697" y="1106328"/>
                  </a:lnTo>
                  <a:lnTo>
                    <a:pt x="297219" y="1113412"/>
                  </a:lnTo>
                  <a:lnTo>
                    <a:pt x="355600" y="1112520"/>
                  </a:lnTo>
                </a:path>
                <a:path w="3303270" h="1842770">
                  <a:moveTo>
                    <a:pt x="0" y="0"/>
                  </a:moveTo>
                  <a:lnTo>
                    <a:pt x="0" y="0"/>
                  </a:lnTo>
                </a:path>
                <a:path w="3303270" h="1842770">
                  <a:moveTo>
                    <a:pt x="3303270" y="1842770"/>
                  </a:moveTo>
                  <a:lnTo>
                    <a:pt x="3303270" y="184277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772795" marR="5080" indent="-760730">
              <a:lnSpc>
                <a:spcPts val="2680"/>
              </a:lnSpc>
              <a:spcBef>
                <a:spcPts val="355"/>
              </a:spcBef>
            </a:pPr>
            <a:r>
              <a:rPr dirty="0" spc="-5"/>
              <a:t>Automatic</a:t>
            </a:r>
            <a:r>
              <a:rPr dirty="0" spc="-60"/>
              <a:t> </a:t>
            </a:r>
            <a:r>
              <a:rPr dirty="0" spc="-5"/>
              <a:t>Discovery  Module</a:t>
            </a:r>
          </a:p>
        </p:txBody>
      </p:sp>
      <p:grpSp>
        <p:nvGrpSpPr>
          <p:cNvPr id="131" name="object 131"/>
          <p:cNvGrpSpPr/>
          <p:nvPr/>
        </p:nvGrpSpPr>
        <p:grpSpPr>
          <a:xfrm>
            <a:off x="1701800" y="1490980"/>
            <a:ext cx="6637020" cy="1504950"/>
            <a:chOff x="1701800" y="1490980"/>
            <a:chExt cx="6637020" cy="1504950"/>
          </a:xfrm>
        </p:grpSpPr>
        <p:sp>
          <p:nvSpPr>
            <p:cNvPr id="132" name="object 132"/>
            <p:cNvSpPr/>
            <p:nvPr/>
          </p:nvSpPr>
          <p:spPr>
            <a:xfrm>
              <a:off x="1819910" y="1591310"/>
              <a:ext cx="1365250" cy="1165860"/>
            </a:xfrm>
            <a:custGeom>
              <a:avLst/>
              <a:gdLst/>
              <a:ahLst/>
              <a:cxnLst/>
              <a:rect l="l" t="t" r="r" b="b"/>
              <a:pathLst>
                <a:path w="1365250" h="1165860">
                  <a:moveTo>
                    <a:pt x="1365250" y="0"/>
                  </a:moveTo>
                  <a:lnTo>
                    <a:pt x="0" y="1165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701800" y="1490979"/>
              <a:ext cx="1601470" cy="1366520"/>
            </a:xfrm>
            <a:custGeom>
              <a:avLst/>
              <a:gdLst/>
              <a:ahLst/>
              <a:cxnLst/>
              <a:rect l="l" t="t" r="r" b="b"/>
              <a:pathLst>
                <a:path w="1601470" h="1366520">
                  <a:moveTo>
                    <a:pt x="158750" y="1303020"/>
                  </a:moveTo>
                  <a:lnTo>
                    <a:pt x="87630" y="1220470"/>
                  </a:lnTo>
                  <a:lnTo>
                    <a:pt x="0" y="1366520"/>
                  </a:lnTo>
                  <a:lnTo>
                    <a:pt x="158750" y="1303020"/>
                  </a:lnTo>
                  <a:close/>
                </a:path>
                <a:path w="1601470" h="1366520">
                  <a:moveTo>
                    <a:pt x="1601470" y="0"/>
                  </a:moveTo>
                  <a:lnTo>
                    <a:pt x="1442720" y="63500"/>
                  </a:lnTo>
                  <a:lnTo>
                    <a:pt x="1513840" y="146050"/>
                  </a:lnTo>
                  <a:lnTo>
                    <a:pt x="160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3963670" y="2467610"/>
              <a:ext cx="120650" cy="374650"/>
            </a:xfrm>
            <a:custGeom>
              <a:avLst/>
              <a:gdLst/>
              <a:ahLst/>
              <a:cxnLst/>
              <a:rect l="l" t="t" r="r" b="b"/>
              <a:pathLst>
                <a:path w="120650" h="374650">
                  <a:moveTo>
                    <a:pt x="0" y="374650"/>
                  </a:moveTo>
                  <a:lnTo>
                    <a:pt x="1206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030979" y="2320290"/>
              <a:ext cx="102870" cy="170180"/>
            </a:xfrm>
            <a:custGeom>
              <a:avLst/>
              <a:gdLst/>
              <a:ahLst/>
              <a:cxnLst/>
              <a:rect l="l" t="t" r="r" b="b"/>
              <a:pathLst>
                <a:path w="102870" h="170180">
                  <a:moveTo>
                    <a:pt x="101600" y="0"/>
                  </a:moveTo>
                  <a:lnTo>
                    <a:pt x="0" y="137160"/>
                  </a:lnTo>
                  <a:lnTo>
                    <a:pt x="102870" y="17018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971289" y="2411730"/>
              <a:ext cx="115570" cy="434340"/>
            </a:xfrm>
            <a:custGeom>
              <a:avLst/>
              <a:gdLst/>
              <a:ahLst/>
              <a:cxnLst/>
              <a:rect l="l" t="t" r="r" b="b"/>
              <a:pathLst>
                <a:path w="115570" h="434339">
                  <a:moveTo>
                    <a:pt x="115570" y="0"/>
                  </a:moveTo>
                  <a:lnTo>
                    <a:pt x="0" y="4343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3921760" y="2825750"/>
              <a:ext cx="104139" cy="170180"/>
            </a:xfrm>
            <a:custGeom>
              <a:avLst/>
              <a:gdLst/>
              <a:ahLst/>
              <a:cxnLst/>
              <a:rect l="l" t="t" r="r" b="b"/>
              <a:pathLst>
                <a:path w="104139" h="170180">
                  <a:moveTo>
                    <a:pt x="0" y="0"/>
                  </a:moveTo>
                  <a:lnTo>
                    <a:pt x="11429" y="170179"/>
                  </a:lnTo>
                  <a:lnTo>
                    <a:pt x="104139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697220" y="2357119"/>
              <a:ext cx="339090" cy="370840"/>
            </a:xfrm>
            <a:custGeom>
              <a:avLst/>
              <a:gdLst/>
              <a:ahLst/>
              <a:cxnLst/>
              <a:rect l="l" t="t" r="r" b="b"/>
              <a:pathLst>
                <a:path w="339089" h="370839">
                  <a:moveTo>
                    <a:pt x="339089" y="3708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591810" y="2242819"/>
              <a:ext cx="549910" cy="599440"/>
            </a:xfrm>
            <a:custGeom>
              <a:avLst/>
              <a:gdLst/>
              <a:ahLst/>
              <a:cxnLst/>
              <a:rect l="l" t="t" r="r" b="b"/>
              <a:pathLst>
                <a:path w="549910" h="599439">
                  <a:moveTo>
                    <a:pt x="149860" y="82550"/>
                  </a:moveTo>
                  <a:lnTo>
                    <a:pt x="0" y="0"/>
                  </a:lnTo>
                  <a:lnTo>
                    <a:pt x="69850" y="156210"/>
                  </a:lnTo>
                  <a:lnTo>
                    <a:pt x="149860" y="82550"/>
                  </a:lnTo>
                  <a:close/>
                </a:path>
                <a:path w="549910" h="599439">
                  <a:moveTo>
                    <a:pt x="549910" y="599440"/>
                  </a:moveTo>
                  <a:lnTo>
                    <a:pt x="480060" y="443230"/>
                  </a:lnTo>
                  <a:lnTo>
                    <a:pt x="400050" y="516890"/>
                  </a:lnTo>
                  <a:lnTo>
                    <a:pt x="549910" y="599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728459" y="1584960"/>
              <a:ext cx="1488440" cy="1146810"/>
            </a:xfrm>
            <a:custGeom>
              <a:avLst/>
              <a:gdLst/>
              <a:ahLst/>
              <a:cxnLst/>
              <a:rect l="l" t="t" r="r" b="b"/>
              <a:pathLst>
                <a:path w="1488440" h="1146810">
                  <a:moveTo>
                    <a:pt x="1488440" y="11468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606540" y="1490979"/>
              <a:ext cx="1732280" cy="1336040"/>
            </a:xfrm>
            <a:custGeom>
              <a:avLst/>
              <a:gdLst/>
              <a:ahLst/>
              <a:cxnLst/>
              <a:rect l="l" t="t" r="r" b="b"/>
              <a:pathLst>
                <a:path w="1732279" h="1336039">
                  <a:moveTo>
                    <a:pt x="161290" y="55880"/>
                  </a:moveTo>
                  <a:lnTo>
                    <a:pt x="0" y="0"/>
                  </a:lnTo>
                  <a:lnTo>
                    <a:pt x="95250" y="140970"/>
                  </a:lnTo>
                  <a:lnTo>
                    <a:pt x="161290" y="55880"/>
                  </a:lnTo>
                  <a:close/>
                </a:path>
                <a:path w="1732279" h="1336039">
                  <a:moveTo>
                    <a:pt x="1732280" y="1336040"/>
                  </a:moveTo>
                  <a:lnTo>
                    <a:pt x="1637030" y="1193800"/>
                  </a:lnTo>
                  <a:lnTo>
                    <a:pt x="1570990" y="1280160"/>
                  </a:lnTo>
                  <a:lnTo>
                    <a:pt x="1732280" y="1336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276859" y="472440"/>
            <a:ext cx="1862455" cy="55499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When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a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new</a:t>
            </a:r>
            <a:r>
              <a:rPr dirty="0" sz="1800" spc="-10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node  </a:t>
            </a: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is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 added...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189" y="1869440"/>
            <a:ext cx="53765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For each index you </a:t>
            </a: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can</a:t>
            </a:r>
            <a:r>
              <a:rPr dirty="0" sz="3000" spc="-10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specify:</a:t>
            </a:r>
            <a:endParaRPr sz="30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339" y="2848609"/>
            <a:ext cx="1619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3B3B3B"/>
                </a:solidFill>
                <a:latin typeface="OpenSymbol"/>
                <a:cs typeface="OpenSymbol"/>
              </a:rPr>
              <a:t>●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789" y="2720340"/>
            <a:ext cx="7082790" cy="133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3475"/>
              </a:lnSpc>
              <a:spcBef>
                <a:spcPts val="100"/>
              </a:spcBef>
            </a:pP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Number of </a:t>
            </a:r>
            <a:r>
              <a:rPr dirty="0" sz="3000" spc="-5">
                <a:solidFill>
                  <a:srgbClr val="007F00"/>
                </a:solidFill>
                <a:latin typeface="Liberation Sans"/>
                <a:cs typeface="Liberation Sans"/>
              </a:rPr>
              <a:t>shards</a:t>
            </a:r>
            <a:endParaRPr sz="3000">
              <a:latin typeface="Liberation Sans"/>
              <a:cs typeface="Liberation Sans"/>
            </a:endParaRPr>
          </a:p>
          <a:p>
            <a:pPr marL="469900" indent="-323850">
              <a:lnSpc>
                <a:spcPts val="3350"/>
              </a:lnSpc>
              <a:buSzPct val="75000"/>
              <a:buFont typeface="OpenSymbol"/>
              <a:buChar char="–"/>
              <a:tabLst>
                <a:tab pos="469900" algn="l"/>
              </a:tabLst>
            </a:pP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Each </a:t>
            </a: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index has fixed number of</a:t>
            </a:r>
            <a:r>
              <a:rPr dirty="0" sz="3000" spc="-114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shards</a:t>
            </a:r>
            <a:endParaRPr sz="3000">
              <a:latin typeface="Liberation Sans"/>
              <a:cs typeface="Liberation Sans"/>
            </a:endParaRPr>
          </a:p>
          <a:p>
            <a:pPr marL="469900" indent="-323850">
              <a:lnSpc>
                <a:spcPts val="3475"/>
              </a:lnSpc>
              <a:buSzPct val="75000"/>
              <a:buFont typeface="OpenSymbol"/>
              <a:buChar char="–"/>
              <a:tabLst>
                <a:tab pos="469900" algn="l"/>
              </a:tabLst>
            </a:pP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Shards improve indexing</a:t>
            </a:r>
            <a:r>
              <a:rPr dirty="0" sz="3000" spc="-5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000" spc="-10">
                <a:solidFill>
                  <a:srgbClr val="3B3B3B"/>
                </a:solidFill>
                <a:latin typeface="Liberation Sans"/>
                <a:cs typeface="Liberation Sans"/>
              </a:rPr>
              <a:t>performance</a:t>
            </a:r>
            <a:endParaRPr sz="30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4549140"/>
            <a:ext cx="1619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3B3B3B"/>
                </a:solidFill>
                <a:latin typeface="OpenSymbol"/>
                <a:cs typeface="OpenSymbol"/>
              </a:rPr>
              <a:t>●</a:t>
            </a:r>
            <a:endParaRPr sz="13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789" y="4420870"/>
            <a:ext cx="8227059" cy="175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3475"/>
              </a:lnSpc>
              <a:spcBef>
                <a:spcPts val="100"/>
              </a:spcBef>
            </a:pP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Number of </a:t>
            </a:r>
            <a:r>
              <a:rPr dirty="0" sz="3000" spc="-5">
                <a:solidFill>
                  <a:srgbClr val="007F00"/>
                </a:solidFill>
                <a:latin typeface="Liberation Sans"/>
                <a:cs typeface="Liberation Sans"/>
              </a:rPr>
              <a:t>replicas</a:t>
            </a:r>
            <a:endParaRPr sz="3000">
              <a:latin typeface="Liberation Sans"/>
              <a:cs typeface="Liberation Sans"/>
            </a:endParaRPr>
          </a:p>
          <a:p>
            <a:pPr marL="469900" marR="30480" indent="-323850">
              <a:lnSpc>
                <a:spcPts val="3350"/>
              </a:lnSpc>
              <a:spcBef>
                <a:spcPts val="195"/>
              </a:spcBef>
              <a:buSzPct val="75000"/>
              <a:buFont typeface="OpenSymbol"/>
              <a:buChar char="–"/>
              <a:tabLst>
                <a:tab pos="469900" algn="l"/>
              </a:tabLst>
            </a:pP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Each </a:t>
            </a: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shard </a:t>
            </a: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can </a:t>
            </a: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have 0-many replicas, </a:t>
            </a:r>
            <a:r>
              <a:rPr dirty="0" sz="3000">
                <a:solidFill>
                  <a:srgbClr val="3B3B3B"/>
                </a:solidFill>
                <a:latin typeface="Liberation Sans"/>
                <a:cs typeface="Liberation Sans"/>
              </a:rPr>
              <a:t>can</a:t>
            </a:r>
            <a:r>
              <a:rPr dirty="0" sz="3000" spc="-10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be  changed</a:t>
            </a:r>
            <a:r>
              <a:rPr dirty="0" sz="3000" spc="-10">
                <a:solidFill>
                  <a:srgbClr val="3B3B3B"/>
                </a:solidFill>
                <a:latin typeface="Liberation Sans"/>
                <a:cs typeface="Liberation Sans"/>
              </a:rPr>
              <a:t> dynamically</a:t>
            </a:r>
            <a:endParaRPr sz="3000">
              <a:latin typeface="Liberation Sans"/>
              <a:cs typeface="Liberation Sans"/>
            </a:endParaRPr>
          </a:p>
          <a:p>
            <a:pPr marL="469900" indent="-323850">
              <a:lnSpc>
                <a:spcPts val="3270"/>
              </a:lnSpc>
              <a:buSzPct val="75000"/>
              <a:buFont typeface="OpenSymbol"/>
              <a:buChar char="–"/>
              <a:tabLst>
                <a:tab pos="469900" algn="l"/>
              </a:tabLst>
            </a:pPr>
            <a:r>
              <a:rPr dirty="0" sz="3000" spc="-5">
                <a:solidFill>
                  <a:srgbClr val="3B3B3B"/>
                </a:solidFill>
                <a:latin typeface="Liberation Sans"/>
                <a:cs typeface="Liberation Sans"/>
              </a:rPr>
              <a:t>Replicas improve search</a:t>
            </a:r>
            <a:r>
              <a:rPr dirty="0" sz="3000" spc="-2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000" spc="-10">
                <a:solidFill>
                  <a:srgbClr val="3B3B3B"/>
                </a:solidFill>
                <a:latin typeface="Liberation Sans"/>
                <a:cs typeface="Liberation Sans"/>
              </a:rPr>
              <a:t>performance</a:t>
            </a:r>
            <a:endParaRPr sz="30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0860" y="317500"/>
            <a:ext cx="39325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High</a:t>
            </a:r>
            <a:r>
              <a:rPr dirty="0" sz="4400" spc="-305">
                <a:solidFill>
                  <a:srgbClr val="FFFFFF"/>
                </a:solidFill>
              </a:rPr>
              <a:t> </a:t>
            </a:r>
            <a:r>
              <a:rPr dirty="0" sz="4400" spc="-10">
                <a:solidFill>
                  <a:srgbClr val="FFFFFF"/>
                </a:solidFill>
              </a:rPr>
              <a:t>Availability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0" y="317500"/>
            <a:ext cx="10610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70">
                <a:solidFill>
                  <a:srgbClr val="FFFFFF"/>
                </a:solidFill>
              </a:rPr>
              <a:t>T</a:t>
            </a:r>
            <a:r>
              <a:rPr dirty="0" sz="4400" spc="5">
                <a:solidFill>
                  <a:srgbClr val="FFFFFF"/>
                </a:solidFill>
              </a:rPr>
              <a:t>i</a:t>
            </a:r>
            <a:r>
              <a:rPr dirty="0" sz="4400" spc="-5">
                <a:solidFill>
                  <a:srgbClr val="FFFFFF"/>
                </a:solidFill>
              </a:rPr>
              <a:t>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5300" y="1329690"/>
            <a:ext cx="8722995" cy="59563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50800" marR="1228725">
              <a:lnSpc>
                <a:spcPts val="2910"/>
              </a:lnSpc>
              <a:spcBef>
                <a:spcPts val="370"/>
              </a:spcBef>
              <a:buSzPct val="40384"/>
              <a:buFont typeface="OpenSymbol"/>
              <a:buChar char="●"/>
              <a:tabLst>
                <a:tab pos="17018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Make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sure </a:t>
            </a:r>
            <a:r>
              <a:rPr dirty="0" sz="2600" spc="5">
                <a:solidFill>
                  <a:srgbClr val="3B3B3B"/>
                </a:solidFill>
                <a:latin typeface="Liberation Sans"/>
                <a:cs typeface="Liberation Sans"/>
              </a:rPr>
              <a:t>you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make separate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indices for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test and  development</a:t>
            </a:r>
            <a:r>
              <a:rPr dirty="0" sz="2600" spc="-1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environment</a:t>
            </a:r>
            <a:endParaRPr sz="2600">
              <a:latin typeface="Liberation Sans"/>
              <a:cs typeface="Liberation Sans"/>
            </a:endParaRPr>
          </a:p>
          <a:p>
            <a:pPr marL="167640">
              <a:lnSpc>
                <a:spcPts val="2735"/>
              </a:lnSpc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Eg: Add </a:t>
            </a:r>
            <a:r>
              <a:rPr dirty="0" sz="2600">
                <a:solidFill>
                  <a:srgbClr val="FF410D"/>
                </a:solidFill>
                <a:latin typeface="Liberation Sans"/>
                <a:cs typeface="Liberation Sans"/>
              </a:rPr>
              <a:t>index_name </a:t>
            </a:r>
            <a:r>
              <a:rPr dirty="0" sz="2600" spc="-5">
                <a:solidFill>
                  <a:srgbClr val="FF410D"/>
                </a:solidFill>
                <a:latin typeface="Liberation Sans"/>
                <a:cs typeface="Liberation Sans"/>
              </a:rPr>
              <a:t>"Chwink_#{Rails.env}"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your</a:t>
            </a:r>
            <a:r>
              <a:rPr dirty="0" sz="2600" spc="-6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model</a:t>
            </a:r>
            <a:endParaRPr sz="2600">
              <a:latin typeface="Liberation Sans"/>
              <a:cs typeface="Liberation Sans"/>
            </a:endParaRPr>
          </a:p>
          <a:p>
            <a:pPr marL="50800">
              <a:lnSpc>
                <a:spcPts val="3015"/>
              </a:lnSpc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file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Liberation Sans"/>
              <a:cs typeface="Liberation Sans"/>
            </a:endParaRPr>
          </a:p>
          <a:p>
            <a:pPr marL="50800" marR="142240">
              <a:lnSpc>
                <a:spcPts val="2900"/>
              </a:lnSpc>
              <a:spcBef>
                <a:spcPts val="5"/>
              </a:spcBef>
              <a:buSzPct val="40384"/>
              <a:buFont typeface="OpenSymbol"/>
              <a:buChar char="●"/>
              <a:tabLst>
                <a:tab pos="17018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During tests whenever you save an object make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sure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you  add :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Chwink.tire.index.refresh after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each test</a:t>
            </a:r>
            <a:r>
              <a:rPr dirty="0" sz="2600" spc="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case.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B3B3B"/>
              </a:buClr>
              <a:buFont typeface="OpenSymbol"/>
              <a:buChar char="●"/>
            </a:pPr>
            <a:endParaRPr sz="2250">
              <a:latin typeface="Liberation Sans"/>
              <a:cs typeface="Liberation Sans"/>
            </a:endParaRPr>
          </a:p>
          <a:p>
            <a:pPr marL="169545" indent="-119380">
              <a:lnSpc>
                <a:spcPts val="3015"/>
              </a:lnSpc>
              <a:buSzPct val="40384"/>
              <a:buFont typeface="OpenSymbol"/>
              <a:buChar char="●"/>
              <a:tabLst>
                <a:tab pos="17018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Make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sure </a:t>
            </a:r>
            <a:r>
              <a:rPr dirty="0" sz="2600" spc="5">
                <a:solidFill>
                  <a:srgbClr val="3B3B3B"/>
                </a:solidFill>
                <a:latin typeface="Liberation Sans"/>
                <a:cs typeface="Liberation Sans"/>
              </a:rPr>
              <a:t>you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delete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and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recreate the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index after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tests.</a:t>
            </a:r>
            <a:endParaRPr sz="2600">
              <a:latin typeface="Liberation Sans"/>
              <a:cs typeface="Liberation Sans"/>
            </a:endParaRPr>
          </a:p>
          <a:p>
            <a:pPr marL="501650" marR="894080" indent="-334010">
              <a:lnSpc>
                <a:spcPts val="2900"/>
              </a:lnSpc>
              <a:spcBef>
                <a:spcPts val="175"/>
              </a:spcBef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Eg: </a:t>
            </a:r>
            <a:r>
              <a:rPr dirty="0" sz="2600" spc="-80">
                <a:solidFill>
                  <a:srgbClr val="3B3B3B"/>
                </a:solidFill>
                <a:latin typeface="Liberation Sans"/>
                <a:cs typeface="Liberation Sans"/>
              </a:rPr>
              <a:t>You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can add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this to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your </a:t>
            </a:r>
            <a:r>
              <a:rPr dirty="0" sz="2600">
                <a:solidFill>
                  <a:srgbClr val="FF410D"/>
                </a:solidFill>
                <a:latin typeface="Liberation Sans"/>
                <a:cs typeface="Liberation Sans"/>
              </a:rPr>
              <a:t>Rspec config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uration </a:t>
            </a:r>
            <a:r>
              <a:rPr dirty="0" sz="2600" spc="-10">
                <a:solidFill>
                  <a:srgbClr val="3B3B3B"/>
                </a:solidFill>
                <a:latin typeface="Liberation Sans"/>
                <a:cs typeface="Liberation Sans"/>
              </a:rPr>
              <a:t>file  </a:t>
            </a:r>
            <a:r>
              <a:rPr dirty="0" sz="2600" spc="-5">
                <a:solidFill>
                  <a:srgbClr val="FF6633"/>
                </a:solidFill>
                <a:latin typeface="Liberation Sans"/>
                <a:cs typeface="Liberation Sans"/>
              </a:rPr>
              <a:t>config.after(:each) </a:t>
            </a:r>
            <a:r>
              <a:rPr dirty="0" sz="2600">
                <a:solidFill>
                  <a:srgbClr val="FF6633"/>
                </a:solidFill>
                <a:latin typeface="Liberation Sans"/>
                <a:cs typeface="Liberation Sans"/>
              </a:rPr>
              <a:t>do</a:t>
            </a:r>
            <a:endParaRPr sz="2600">
              <a:latin typeface="Liberation Sans"/>
              <a:cs typeface="Liberation Sans"/>
            </a:endParaRPr>
          </a:p>
          <a:p>
            <a:pPr marL="951230" marR="2026920">
              <a:lnSpc>
                <a:spcPts val="2910"/>
              </a:lnSpc>
              <a:spcBef>
                <a:spcPts val="5"/>
              </a:spcBef>
            </a:pPr>
            <a:r>
              <a:rPr dirty="0" sz="2600" spc="-5">
                <a:solidFill>
                  <a:srgbClr val="FF6633"/>
                </a:solidFill>
                <a:latin typeface="Liberation Sans"/>
                <a:cs typeface="Liberation Sans"/>
              </a:rPr>
              <a:t>Chwink.tire.Chwink_test.delete  Chwink.tire.create_elasticsearch_index</a:t>
            </a:r>
            <a:endParaRPr sz="2600">
              <a:latin typeface="Liberation Sans"/>
              <a:cs typeface="Liberation Sans"/>
            </a:endParaRPr>
          </a:p>
          <a:p>
            <a:pPr marL="501650">
              <a:lnSpc>
                <a:spcPts val="2735"/>
              </a:lnSpc>
            </a:pPr>
            <a:r>
              <a:rPr dirty="0" sz="2600">
                <a:solidFill>
                  <a:srgbClr val="FF6633"/>
                </a:solidFill>
                <a:latin typeface="Liberation Sans"/>
                <a:cs typeface="Liberation Sans"/>
              </a:rPr>
              <a:t>end</a:t>
            </a:r>
            <a:endParaRPr sz="2600">
              <a:latin typeface="Liberation Sans"/>
              <a:cs typeface="Liberation Sans"/>
            </a:endParaRPr>
          </a:p>
          <a:p>
            <a:pPr marL="169545" indent="-119380">
              <a:lnSpc>
                <a:spcPts val="2905"/>
              </a:lnSpc>
              <a:buClr>
                <a:srgbClr val="3B3B3B"/>
              </a:buClr>
              <a:buSzPct val="40384"/>
              <a:buFont typeface="OpenSymbol"/>
              <a:buChar char="●"/>
              <a:tabLst>
                <a:tab pos="170180" algn="l"/>
              </a:tabLst>
            </a:pPr>
            <a:r>
              <a:rPr dirty="0" sz="2600">
                <a:solidFill>
                  <a:srgbClr val="4B4B4B"/>
                </a:solidFill>
                <a:latin typeface="Liberation Sans"/>
                <a:cs typeface="Liberation Sans"/>
              </a:rPr>
              <a:t>Debug using </a:t>
            </a:r>
            <a:r>
              <a:rPr dirty="0" sz="2600" spc="-5">
                <a:solidFill>
                  <a:srgbClr val="4B4B4B"/>
                </a:solidFill>
                <a:latin typeface="Liberation Sans"/>
                <a:cs typeface="Liberation Sans"/>
              </a:rPr>
              <a:t>log files</a:t>
            </a:r>
            <a:r>
              <a:rPr dirty="0" sz="2600" spc="25">
                <a:solidFill>
                  <a:srgbClr val="4B4B4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4B4B4B"/>
                </a:solidFill>
                <a:latin typeface="Liberation Sans"/>
                <a:cs typeface="Liberation Sans"/>
              </a:rPr>
              <a:t>:</a:t>
            </a:r>
            <a:endParaRPr sz="2600">
              <a:latin typeface="Liberation Sans"/>
              <a:cs typeface="Liberation Sans"/>
            </a:endParaRPr>
          </a:p>
          <a:p>
            <a:pPr marL="167640">
              <a:lnSpc>
                <a:spcPts val="3010"/>
              </a:lnSpc>
              <a:tabLst>
                <a:tab pos="3531235" algn="l"/>
              </a:tabLst>
            </a:pPr>
            <a:r>
              <a:rPr dirty="0" sz="2600">
                <a:solidFill>
                  <a:srgbClr val="4B4B4B"/>
                </a:solidFill>
                <a:latin typeface="Liberation Sans"/>
                <a:cs typeface="Liberation Sans"/>
              </a:rPr>
              <a:t>Add </a:t>
            </a:r>
            <a:r>
              <a:rPr dirty="0" sz="2600" spc="-5">
                <a:solidFill>
                  <a:srgbClr val="4B4B4B"/>
                </a:solidFill>
                <a:latin typeface="Liberation Sans"/>
                <a:cs typeface="Liberation Sans"/>
              </a:rPr>
              <a:t>to </a:t>
            </a:r>
            <a:r>
              <a:rPr dirty="0" sz="2600" spc="-30">
                <a:solidFill>
                  <a:srgbClr val="4B4B4B"/>
                </a:solidFill>
                <a:latin typeface="Liberation Sans"/>
                <a:cs typeface="Liberation Sans"/>
              </a:rPr>
              <a:t>Tire</a:t>
            </a:r>
            <a:r>
              <a:rPr dirty="0" sz="2600" spc="-35">
                <a:solidFill>
                  <a:srgbClr val="4B4B4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4B4B4B"/>
                </a:solidFill>
                <a:latin typeface="Liberation Sans"/>
                <a:cs typeface="Liberation Sans"/>
              </a:rPr>
              <a:t>config</a:t>
            </a:r>
            <a:r>
              <a:rPr dirty="0" sz="2600" spc="10">
                <a:solidFill>
                  <a:srgbClr val="4B4B4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4B4B4B"/>
                </a:solidFill>
                <a:latin typeface="Liberation Sans"/>
                <a:cs typeface="Liberation Sans"/>
              </a:rPr>
              <a:t>file:	</a:t>
            </a:r>
            <a:r>
              <a:rPr dirty="0" sz="2600">
                <a:solidFill>
                  <a:srgbClr val="FF6633"/>
                </a:solidFill>
                <a:latin typeface="Liberation Sans"/>
                <a:cs typeface="Liberation Sans"/>
              </a:rPr>
              <a:t>logger</a:t>
            </a:r>
            <a:r>
              <a:rPr dirty="0" sz="2600" spc="-5">
                <a:solidFill>
                  <a:srgbClr val="FF6633"/>
                </a:solidFill>
                <a:latin typeface="Liberation Sans"/>
                <a:cs typeface="Liberation Sans"/>
              </a:rPr>
              <a:t> "tire_#{Rails.env}.log"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370" y="317500"/>
            <a:ext cx="5674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Room </a:t>
            </a:r>
            <a:r>
              <a:rPr dirty="0" sz="4400" spc="-10">
                <a:solidFill>
                  <a:srgbClr val="FFFFFF"/>
                </a:solidFill>
              </a:rPr>
              <a:t>for</a:t>
            </a:r>
            <a:r>
              <a:rPr dirty="0" sz="4400" spc="-80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exploration...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61009" y="1361439"/>
            <a:ext cx="3194050" cy="2580640"/>
            <a:chOff x="461009" y="1361439"/>
            <a:chExt cx="3194050" cy="2580640"/>
          </a:xfrm>
        </p:grpSpPr>
        <p:sp>
          <p:nvSpPr>
            <p:cNvPr id="4" name="object 4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467068" y="2284730"/>
                  </a:moveTo>
                  <a:lnTo>
                    <a:pt x="1127760" y="2284730"/>
                  </a:lnTo>
                  <a:lnTo>
                    <a:pt x="1334770" y="2580640"/>
                  </a:lnTo>
                  <a:lnTo>
                    <a:pt x="1467068" y="2284730"/>
                  </a:lnTo>
                  <a:close/>
                </a:path>
                <a:path w="3194050" h="2580640">
                  <a:moveTo>
                    <a:pt x="985520" y="495300"/>
                  </a:move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467068" y="2284730"/>
                  </a:lnTo>
                  <a:lnTo>
                    <a:pt x="1549400" y="2100580"/>
                  </a:lnTo>
                  <a:lnTo>
                    <a:pt x="1835014" y="2100580"/>
                  </a:lnTo>
                  <a:lnTo>
                    <a:pt x="1875789" y="1882139"/>
                  </a:lnTo>
                  <a:lnTo>
                    <a:pt x="2227239" y="1882139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2656857" y="604520"/>
                  </a:lnTo>
                  <a:lnTo>
                    <a:pt x="1397000" y="604520"/>
                  </a:lnTo>
                  <a:lnTo>
                    <a:pt x="985520" y="495300"/>
                  </a:lnTo>
                  <a:close/>
                </a:path>
                <a:path w="3194050" h="2580640">
                  <a:moveTo>
                    <a:pt x="1835014" y="2100580"/>
                  </a:moveTo>
                  <a:lnTo>
                    <a:pt x="1549400" y="2100580"/>
                  </a:lnTo>
                  <a:lnTo>
                    <a:pt x="1822450" y="2167890"/>
                  </a:lnTo>
                  <a:lnTo>
                    <a:pt x="1835014" y="2100580"/>
                  </a:lnTo>
                  <a:close/>
                </a:path>
                <a:path w="3194050" h="2580640">
                  <a:moveTo>
                    <a:pt x="2227239" y="1882139"/>
                  </a:moveTo>
                  <a:lnTo>
                    <a:pt x="1875789" y="1882139"/>
                  </a:lnTo>
                  <a:lnTo>
                    <a:pt x="2232660" y="1903730"/>
                  </a:lnTo>
                  <a:lnTo>
                    <a:pt x="2227239" y="1882139"/>
                  </a:lnTo>
                  <a:close/>
                </a:path>
                <a:path w="3194050" h="2580640">
                  <a:moveTo>
                    <a:pt x="1676400" y="0"/>
                  </a:moveTo>
                  <a:lnTo>
                    <a:pt x="1397000" y="604520"/>
                  </a:lnTo>
                  <a:lnTo>
                    <a:pt x="2656857" y="604520"/>
                  </a:lnTo>
                  <a:lnTo>
                    <a:pt x="2726130" y="538480"/>
                  </a:lnTo>
                  <a:lnTo>
                    <a:pt x="1958339" y="538480"/>
                  </a:lnTo>
                  <a:lnTo>
                    <a:pt x="1676400" y="0"/>
                  </a:lnTo>
                  <a:close/>
                </a:path>
                <a:path w="3194050" h="2580640">
                  <a:moveTo>
                    <a:pt x="2359660" y="81280"/>
                  </a:moveTo>
                  <a:lnTo>
                    <a:pt x="1958339" y="538480"/>
                  </a:lnTo>
                  <a:lnTo>
                    <a:pt x="2726130" y="538480"/>
                  </a:lnTo>
                  <a:lnTo>
                    <a:pt x="2779417" y="487680"/>
                  </a:lnTo>
                  <a:lnTo>
                    <a:pt x="2292350" y="487680"/>
                  </a:lnTo>
                  <a:lnTo>
                    <a:pt x="2359660" y="81280"/>
                  </a:lnTo>
                  <a:close/>
                </a:path>
                <a:path w="3194050" h="2580640">
                  <a:moveTo>
                    <a:pt x="3119119" y="163830"/>
                  </a:moveTo>
                  <a:lnTo>
                    <a:pt x="2292350" y="487680"/>
                  </a:lnTo>
                  <a:lnTo>
                    <a:pt x="2779417" y="487680"/>
                  </a:lnTo>
                  <a:lnTo>
                    <a:pt x="3119119" y="16383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397000" y="604520"/>
                  </a:moveTo>
                  <a:lnTo>
                    <a:pt x="985520" y="495300"/>
                  </a:ln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334770" y="2580640"/>
                  </a:lnTo>
                  <a:lnTo>
                    <a:pt x="1549400" y="2100580"/>
                  </a:lnTo>
                  <a:lnTo>
                    <a:pt x="1822450" y="2167890"/>
                  </a:lnTo>
                  <a:lnTo>
                    <a:pt x="1875789" y="1882139"/>
                  </a:lnTo>
                  <a:lnTo>
                    <a:pt x="2232660" y="1903730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3119119" y="163830"/>
                  </a:lnTo>
                  <a:lnTo>
                    <a:pt x="2292350" y="487680"/>
                  </a:lnTo>
                  <a:lnTo>
                    <a:pt x="2359660" y="81280"/>
                  </a:lnTo>
                  <a:lnTo>
                    <a:pt x="1958339" y="538480"/>
                  </a:lnTo>
                  <a:lnTo>
                    <a:pt x="1676400" y="0"/>
                  </a:lnTo>
                  <a:lnTo>
                    <a:pt x="1397000" y="604520"/>
                  </a:lnTo>
                  <a:close/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7140" y="2475229"/>
              <a:ext cx="1143000" cy="575310"/>
            </a:xfrm>
            <a:custGeom>
              <a:avLst/>
              <a:gdLst/>
              <a:ahLst/>
              <a:cxnLst/>
              <a:rect l="l" t="t" r="r" b="b"/>
              <a:pathLst>
                <a:path w="1143000" h="575310">
                  <a:moveTo>
                    <a:pt x="259080" y="372122"/>
                  </a:moveTo>
                  <a:lnTo>
                    <a:pt x="249593" y="332765"/>
                  </a:lnTo>
                  <a:lnTo>
                    <a:pt x="234048" y="309295"/>
                  </a:lnTo>
                  <a:lnTo>
                    <a:pt x="228142" y="303161"/>
                  </a:lnTo>
                  <a:lnTo>
                    <a:pt x="220980" y="297180"/>
                  </a:lnTo>
                  <a:lnTo>
                    <a:pt x="220103" y="296519"/>
                  </a:lnTo>
                  <a:lnTo>
                    <a:pt x="220103" y="371957"/>
                  </a:lnTo>
                  <a:lnTo>
                    <a:pt x="218440" y="381000"/>
                  </a:lnTo>
                  <a:lnTo>
                    <a:pt x="181610" y="411480"/>
                  </a:lnTo>
                  <a:lnTo>
                    <a:pt x="110490" y="440690"/>
                  </a:lnTo>
                  <a:lnTo>
                    <a:pt x="50800" y="345440"/>
                  </a:lnTo>
                  <a:lnTo>
                    <a:pt x="120650" y="317500"/>
                  </a:lnTo>
                  <a:lnTo>
                    <a:pt x="135407" y="312229"/>
                  </a:lnTo>
                  <a:lnTo>
                    <a:pt x="149225" y="309575"/>
                  </a:lnTo>
                  <a:lnTo>
                    <a:pt x="162077" y="309295"/>
                  </a:lnTo>
                  <a:lnTo>
                    <a:pt x="173990" y="311150"/>
                  </a:lnTo>
                  <a:lnTo>
                    <a:pt x="210820" y="339090"/>
                  </a:lnTo>
                  <a:lnTo>
                    <a:pt x="220103" y="371957"/>
                  </a:lnTo>
                  <a:lnTo>
                    <a:pt x="220103" y="296519"/>
                  </a:lnTo>
                  <a:lnTo>
                    <a:pt x="181686" y="279031"/>
                  </a:lnTo>
                  <a:lnTo>
                    <a:pt x="162636" y="277634"/>
                  </a:lnTo>
                  <a:lnTo>
                    <a:pt x="152400" y="278130"/>
                  </a:lnTo>
                  <a:lnTo>
                    <a:pt x="109220" y="289560"/>
                  </a:lnTo>
                  <a:lnTo>
                    <a:pt x="0" y="334010"/>
                  </a:lnTo>
                  <a:lnTo>
                    <a:pt x="149860" y="575310"/>
                  </a:lnTo>
                  <a:lnTo>
                    <a:pt x="185420" y="560070"/>
                  </a:lnTo>
                  <a:lnTo>
                    <a:pt x="127000" y="466090"/>
                  </a:lnTo>
                  <a:lnTo>
                    <a:pt x="190487" y="440690"/>
                  </a:lnTo>
                  <a:lnTo>
                    <a:pt x="230339" y="420255"/>
                  </a:lnTo>
                  <a:lnTo>
                    <a:pt x="256540" y="387350"/>
                  </a:lnTo>
                  <a:lnTo>
                    <a:pt x="258165" y="379730"/>
                  </a:lnTo>
                  <a:lnTo>
                    <a:pt x="259080" y="372122"/>
                  </a:lnTo>
                  <a:close/>
                </a:path>
                <a:path w="1143000" h="575310">
                  <a:moveTo>
                    <a:pt x="429260" y="461010"/>
                  </a:moveTo>
                  <a:lnTo>
                    <a:pt x="270510" y="207010"/>
                  </a:lnTo>
                  <a:lnTo>
                    <a:pt x="238760" y="220980"/>
                  </a:lnTo>
                  <a:lnTo>
                    <a:pt x="394970" y="474980"/>
                  </a:lnTo>
                  <a:lnTo>
                    <a:pt x="429260" y="461010"/>
                  </a:lnTo>
                  <a:close/>
                </a:path>
                <a:path w="1143000" h="575310">
                  <a:moveTo>
                    <a:pt x="637540" y="375920"/>
                  </a:moveTo>
                  <a:lnTo>
                    <a:pt x="636270" y="373380"/>
                  </a:lnTo>
                  <a:lnTo>
                    <a:pt x="633730" y="370840"/>
                  </a:lnTo>
                  <a:lnTo>
                    <a:pt x="632460" y="368300"/>
                  </a:lnTo>
                  <a:lnTo>
                    <a:pt x="629920" y="365760"/>
                  </a:lnTo>
                  <a:lnTo>
                    <a:pt x="624840" y="358140"/>
                  </a:lnTo>
                  <a:lnTo>
                    <a:pt x="622300" y="353060"/>
                  </a:lnTo>
                  <a:lnTo>
                    <a:pt x="612140" y="337820"/>
                  </a:lnTo>
                  <a:lnTo>
                    <a:pt x="521970" y="191770"/>
                  </a:lnTo>
                  <a:lnTo>
                    <a:pt x="488950" y="204470"/>
                  </a:lnTo>
                  <a:lnTo>
                    <a:pt x="554990" y="312420"/>
                  </a:lnTo>
                  <a:lnTo>
                    <a:pt x="559269" y="319087"/>
                  </a:lnTo>
                  <a:lnTo>
                    <a:pt x="562610" y="325755"/>
                  </a:lnTo>
                  <a:lnTo>
                    <a:pt x="564984" y="332422"/>
                  </a:lnTo>
                  <a:lnTo>
                    <a:pt x="566420" y="339090"/>
                  </a:lnTo>
                  <a:lnTo>
                    <a:pt x="568960" y="346710"/>
                  </a:lnTo>
                  <a:lnTo>
                    <a:pt x="568960" y="354330"/>
                  </a:lnTo>
                  <a:lnTo>
                    <a:pt x="566420" y="367030"/>
                  </a:lnTo>
                  <a:lnTo>
                    <a:pt x="524510" y="396240"/>
                  </a:lnTo>
                  <a:lnTo>
                    <a:pt x="518160" y="396240"/>
                  </a:lnTo>
                  <a:lnTo>
                    <a:pt x="513080" y="397510"/>
                  </a:lnTo>
                  <a:lnTo>
                    <a:pt x="506730" y="396240"/>
                  </a:lnTo>
                  <a:lnTo>
                    <a:pt x="501650" y="393700"/>
                  </a:lnTo>
                  <a:lnTo>
                    <a:pt x="495300" y="391160"/>
                  </a:lnTo>
                  <a:lnTo>
                    <a:pt x="468630" y="360680"/>
                  </a:lnTo>
                  <a:lnTo>
                    <a:pt x="396240" y="242570"/>
                  </a:lnTo>
                  <a:lnTo>
                    <a:pt x="363220" y="256540"/>
                  </a:lnTo>
                  <a:lnTo>
                    <a:pt x="439420" y="379730"/>
                  </a:lnTo>
                  <a:lnTo>
                    <a:pt x="466915" y="412915"/>
                  </a:lnTo>
                  <a:lnTo>
                    <a:pt x="505142" y="427202"/>
                  </a:lnTo>
                  <a:lnTo>
                    <a:pt x="519442" y="426250"/>
                  </a:lnTo>
                  <a:lnTo>
                    <a:pt x="527202" y="424815"/>
                  </a:lnTo>
                  <a:lnTo>
                    <a:pt x="535203" y="422440"/>
                  </a:lnTo>
                  <a:lnTo>
                    <a:pt x="543560" y="419100"/>
                  </a:lnTo>
                  <a:lnTo>
                    <a:pt x="551180" y="416560"/>
                  </a:lnTo>
                  <a:lnTo>
                    <a:pt x="558800" y="411480"/>
                  </a:lnTo>
                  <a:lnTo>
                    <a:pt x="568960" y="403860"/>
                  </a:lnTo>
                  <a:lnTo>
                    <a:pt x="574040" y="398780"/>
                  </a:lnTo>
                  <a:lnTo>
                    <a:pt x="574675" y="397510"/>
                  </a:lnTo>
                  <a:lnTo>
                    <a:pt x="576580" y="393700"/>
                  </a:lnTo>
                  <a:lnTo>
                    <a:pt x="580390" y="388620"/>
                  </a:lnTo>
                  <a:lnTo>
                    <a:pt x="582930" y="382270"/>
                  </a:lnTo>
                  <a:lnTo>
                    <a:pt x="582930" y="377190"/>
                  </a:lnTo>
                  <a:lnTo>
                    <a:pt x="585470" y="364490"/>
                  </a:lnTo>
                  <a:lnTo>
                    <a:pt x="585470" y="358140"/>
                  </a:lnTo>
                  <a:lnTo>
                    <a:pt x="588010" y="363220"/>
                  </a:lnTo>
                  <a:lnTo>
                    <a:pt x="590550" y="367030"/>
                  </a:lnTo>
                  <a:lnTo>
                    <a:pt x="593090" y="369570"/>
                  </a:lnTo>
                  <a:lnTo>
                    <a:pt x="595630" y="373380"/>
                  </a:lnTo>
                  <a:lnTo>
                    <a:pt x="596900" y="375920"/>
                  </a:lnTo>
                  <a:lnTo>
                    <a:pt x="599440" y="379730"/>
                  </a:lnTo>
                  <a:lnTo>
                    <a:pt x="601980" y="382270"/>
                  </a:lnTo>
                  <a:lnTo>
                    <a:pt x="604520" y="387350"/>
                  </a:lnTo>
                  <a:lnTo>
                    <a:pt x="607060" y="389890"/>
                  </a:lnTo>
                  <a:lnTo>
                    <a:pt x="637540" y="375920"/>
                  </a:lnTo>
                  <a:close/>
                </a:path>
                <a:path w="1143000" h="575310">
                  <a:moveTo>
                    <a:pt x="792480" y="31750"/>
                  </a:moveTo>
                  <a:lnTo>
                    <a:pt x="774700" y="2540"/>
                  </a:lnTo>
                  <a:lnTo>
                    <a:pt x="741680" y="16510"/>
                  </a:lnTo>
                  <a:lnTo>
                    <a:pt x="759460" y="45720"/>
                  </a:lnTo>
                  <a:lnTo>
                    <a:pt x="792480" y="31750"/>
                  </a:lnTo>
                  <a:close/>
                </a:path>
                <a:path w="1143000" h="575310">
                  <a:moveTo>
                    <a:pt x="862228" y="337553"/>
                  </a:moveTo>
                  <a:lnTo>
                    <a:pt x="860259" y="321627"/>
                  </a:lnTo>
                  <a:lnTo>
                    <a:pt x="854252" y="304292"/>
                  </a:lnTo>
                  <a:lnTo>
                    <a:pt x="844550" y="285750"/>
                  </a:lnTo>
                  <a:lnTo>
                    <a:pt x="834377" y="269240"/>
                  </a:lnTo>
                  <a:lnTo>
                    <a:pt x="775487" y="173659"/>
                  </a:lnTo>
                  <a:lnTo>
                    <a:pt x="775487" y="260667"/>
                  </a:lnTo>
                  <a:lnTo>
                    <a:pt x="775385" y="267106"/>
                  </a:lnTo>
                  <a:lnTo>
                    <a:pt x="755650" y="302260"/>
                  </a:lnTo>
                  <a:lnTo>
                    <a:pt x="731520" y="309880"/>
                  </a:lnTo>
                  <a:lnTo>
                    <a:pt x="717550" y="309880"/>
                  </a:lnTo>
                  <a:lnTo>
                    <a:pt x="679450" y="285750"/>
                  </a:lnTo>
                  <a:lnTo>
                    <a:pt x="656590" y="252730"/>
                  </a:lnTo>
                  <a:lnTo>
                    <a:pt x="650595" y="243446"/>
                  </a:lnTo>
                  <a:lnTo>
                    <a:pt x="634834" y="204152"/>
                  </a:lnTo>
                  <a:lnTo>
                    <a:pt x="633730" y="185420"/>
                  </a:lnTo>
                  <a:lnTo>
                    <a:pt x="636270" y="179070"/>
                  </a:lnTo>
                  <a:lnTo>
                    <a:pt x="673100" y="156210"/>
                  </a:lnTo>
                  <a:lnTo>
                    <a:pt x="689610" y="156210"/>
                  </a:lnTo>
                  <a:lnTo>
                    <a:pt x="725576" y="174891"/>
                  </a:lnTo>
                  <a:lnTo>
                    <a:pt x="756920" y="210820"/>
                  </a:lnTo>
                  <a:lnTo>
                    <a:pt x="773430" y="246380"/>
                  </a:lnTo>
                  <a:lnTo>
                    <a:pt x="775487" y="260667"/>
                  </a:lnTo>
                  <a:lnTo>
                    <a:pt x="775487" y="173659"/>
                  </a:lnTo>
                  <a:lnTo>
                    <a:pt x="764743" y="156210"/>
                  </a:lnTo>
                  <a:lnTo>
                    <a:pt x="761606" y="151130"/>
                  </a:lnTo>
                  <a:lnTo>
                    <a:pt x="756920" y="143510"/>
                  </a:lnTo>
                  <a:lnTo>
                    <a:pt x="753110" y="139700"/>
                  </a:lnTo>
                  <a:lnTo>
                    <a:pt x="751840" y="134620"/>
                  </a:lnTo>
                  <a:lnTo>
                    <a:pt x="739140" y="115570"/>
                  </a:lnTo>
                  <a:lnTo>
                    <a:pt x="735330" y="107950"/>
                  </a:lnTo>
                  <a:lnTo>
                    <a:pt x="734060" y="106680"/>
                  </a:lnTo>
                  <a:lnTo>
                    <a:pt x="734060" y="105410"/>
                  </a:lnTo>
                  <a:lnTo>
                    <a:pt x="702310" y="118110"/>
                  </a:lnTo>
                  <a:lnTo>
                    <a:pt x="703580" y="119380"/>
                  </a:lnTo>
                  <a:lnTo>
                    <a:pt x="703580" y="121920"/>
                  </a:lnTo>
                  <a:lnTo>
                    <a:pt x="706120" y="127000"/>
                  </a:lnTo>
                  <a:lnTo>
                    <a:pt x="708660" y="130810"/>
                  </a:lnTo>
                  <a:lnTo>
                    <a:pt x="709930" y="133350"/>
                  </a:lnTo>
                  <a:lnTo>
                    <a:pt x="712470" y="137160"/>
                  </a:lnTo>
                  <a:lnTo>
                    <a:pt x="713740" y="140970"/>
                  </a:lnTo>
                  <a:lnTo>
                    <a:pt x="716280" y="144780"/>
                  </a:lnTo>
                  <a:lnTo>
                    <a:pt x="717550" y="147320"/>
                  </a:lnTo>
                  <a:lnTo>
                    <a:pt x="720090" y="151130"/>
                  </a:lnTo>
                  <a:lnTo>
                    <a:pt x="710336" y="145161"/>
                  </a:lnTo>
                  <a:lnTo>
                    <a:pt x="700239" y="140500"/>
                  </a:lnTo>
                  <a:lnTo>
                    <a:pt x="689902" y="137033"/>
                  </a:lnTo>
                  <a:lnTo>
                    <a:pt x="679450" y="134620"/>
                  </a:lnTo>
                  <a:lnTo>
                    <a:pt x="668959" y="134188"/>
                  </a:lnTo>
                  <a:lnTo>
                    <a:pt x="658482" y="134937"/>
                  </a:lnTo>
                  <a:lnTo>
                    <a:pt x="619442" y="150177"/>
                  </a:lnTo>
                  <a:lnTo>
                    <a:pt x="596341" y="181838"/>
                  </a:lnTo>
                  <a:lnTo>
                    <a:pt x="595363" y="197827"/>
                  </a:lnTo>
                  <a:lnTo>
                    <a:pt x="596417" y="206540"/>
                  </a:lnTo>
                  <a:lnTo>
                    <a:pt x="610235" y="245275"/>
                  </a:lnTo>
                  <a:lnTo>
                    <a:pt x="636422" y="288290"/>
                  </a:lnTo>
                  <a:lnTo>
                    <a:pt x="666750" y="320040"/>
                  </a:lnTo>
                  <a:lnTo>
                    <a:pt x="706628" y="338594"/>
                  </a:lnTo>
                  <a:lnTo>
                    <a:pt x="715010" y="339090"/>
                  </a:lnTo>
                  <a:lnTo>
                    <a:pt x="723798" y="338620"/>
                  </a:lnTo>
                  <a:lnTo>
                    <a:pt x="760730" y="327660"/>
                  </a:lnTo>
                  <a:lnTo>
                    <a:pt x="773430" y="318770"/>
                  </a:lnTo>
                  <a:lnTo>
                    <a:pt x="778510" y="314960"/>
                  </a:lnTo>
                  <a:lnTo>
                    <a:pt x="782320" y="309880"/>
                  </a:lnTo>
                  <a:lnTo>
                    <a:pt x="786130" y="303530"/>
                  </a:lnTo>
                  <a:lnTo>
                    <a:pt x="789940" y="298450"/>
                  </a:lnTo>
                  <a:lnTo>
                    <a:pt x="791210" y="293370"/>
                  </a:lnTo>
                  <a:lnTo>
                    <a:pt x="793750" y="280670"/>
                  </a:lnTo>
                  <a:lnTo>
                    <a:pt x="793750" y="275590"/>
                  </a:lnTo>
                  <a:lnTo>
                    <a:pt x="792480" y="270510"/>
                  </a:lnTo>
                  <a:lnTo>
                    <a:pt x="793750" y="269240"/>
                  </a:lnTo>
                  <a:lnTo>
                    <a:pt x="815835" y="307111"/>
                  </a:lnTo>
                  <a:lnTo>
                    <a:pt x="825500" y="334010"/>
                  </a:lnTo>
                  <a:lnTo>
                    <a:pt x="825500" y="340360"/>
                  </a:lnTo>
                  <a:lnTo>
                    <a:pt x="822960" y="353060"/>
                  </a:lnTo>
                  <a:lnTo>
                    <a:pt x="819150" y="358140"/>
                  </a:lnTo>
                  <a:lnTo>
                    <a:pt x="814070" y="361950"/>
                  </a:lnTo>
                  <a:lnTo>
                    <a:pt x="808990" y="367030"/>
                  </a:lnTo>
                  <a:lnTo>
                    <a:pt x="803910" y="370840"/>
                  </a:lnTo>
                  <a:lnTo>
                    <a:pt x="786993" y="376504"/>
                  </a:lnTo>
                  <a:lnTo>
                    <a:pt x="778192" y="378307"/>
                  </a:lnTo>
                  <a:lnTo>
                    <a:pt x="769848" y="378917"/>
                  </a:lnTo>
                  <a:lnTo>
                    <a:pt x="762000" y="378460"/>
                  </a:lnTo>
                  <a:lnTo>
                    <a:pt x="754608" y="376821"/>
                  </a:lnTo>
                  <a:lnTo>
                    <a:pt x="747712" y="373862"/>
                  </a:lnTo>
                  <a:lnTo>
                    <a:pt x="741273" y="369709"/>
                  </a:lnTo>
                  <a:lnTo>
                    <a:pt x="735330" y="364490"/>
                  </a:lnTo>
                  <a:lnTo>
                    <a:pt x="704850" y="382270"/>
                  </a:lnTo>
                  <a:lnTo>
                    <a:pt x="740410" y="405130"/>
                  </a:lnTo>
                  <a:lnTo>
                    <a:pt x="762787" y="407352"/>
                  </a:lnTo>
                  <a:lnTo>
                    <a:pt x="769835" y="407123"/>
                  </a:lnTo>
                  <a:lnTo>
                    <a:pt x="808990" y="397510"/>
                  </a:lnTo>
                  <a:lnTo>
                    <a:pt x="841476" y="378917"/>
                  </a:lnTo>
                  <a:lnTo>
                    <a:pt x="843432" y="377520"/>
                  </a:lnTo>
                  <a:lnTo>
                    <a:pt x="853808" y="365366"/>
                  </a:lnTo>
                  <a:lnTo>
                    <a:pt x="859790" y="351790"/>
                  </a:lnTo>
                  <a:lnTo>
                    <a:pt x="862228" y="337553"/>
                  </a:lnTo>
                  <a:close/>
                </a:path>
                <a:path w="1143000" h="575310">
                  <a:moveTo>
                    <a:pt x="932180" y="256540"/>
                  </a:moveTo>
                  <a:lnTo>
                    <a:pt x="817880" y="71120"/>
                  </a:lnTo>
                  <a:lnTo>
                    <a:pt x="784860" y="85090"/>
                  </a:lnTo>
                  <a:lnTo>
                    <a:pt x="899160" y="270510"/>
                  </a:lnTo>
                  <a:lnTo>
                    <a:pt x="932180" y="256540"/>
                  </a:lnTo>
                  <a:close/>
                </a:path>
                <a:path w="1143000" h="575310">
                  <a:moveTo>
                    <a:pt x="1143000" y="171450"/>
                  </a:moveTo>
                  <a:lnTo>
                    <a:pt x="1065530" y="48260"/>
                  </a:lnTo>
                  <a:lnTo>
                    <a:pt x="1060513" y="39370"/>
                  </a:lnTo>
                  <a:lnTo>
                    <a:pt x="1055204" y="31750"/>
                  </a:lnTo>
                  <a:lnTo>
                    <a:pt x="1026248" y="6375"/>
                  </a:lnTo>
                  <a:lnTo>
                    <a:pt x="993140" y="0"/>
                  </a:lnTo>
                  <a:lnTo>
                    <a:pt x="986053" y="1193"/>
                  </a:lnTo>
                  <a:lnTo>
                    <a:pt x="946150" y="15240"/>
                  </a:lnTo>
                  <a:lnTo>
                    <a:pt x="922020" y="50800"/>
                  </a:lnTo>
                  <a:lnTo>
                    <a:pt x="920750" y="55880"/>
                  </a:lnTo>
                  <a:lnTo>
                    <a:pt x="920750" y="68580"/>
                  </a:lnTo>
                  <a:lnTo>
                    <a:pt x="919480" y="69850"/>
                  </a:lnTo>
                  <a:lnTo>
                    <a:pt x="916940" y="64770"/>
                  </a:lnTo>
                  <a:lnTo>
                    <a:pt x="914400" y="60960"/>
                  </a:lnTo>
                  <a:lnTo>
                    <a:pt x="913130" y="57150"/>
                  </a:lnTo>
                  <a:lnTo>
                    <a:pt x="910590" y="54610"/>
                  </a:lnTo>
                  <a:lnTo>
                    <a:pt x="908050" y="50800"/>
                  </a:lnTo>
                  <a:lnTo>
                    <a:pt x="905510" y="48260"/>
                  </a:lnTo>
                  <a:lnTo>
                    <a:pt x="904240" y="45720"/>
                  </a:lnTo>
                  <a:lnTo>
                    <a:pt x="901700" y="43180"/>
                  </a:lnTo>
                  <a:lnTo>
                    <a:pt x="899160" y="38100"/>
                  </a:lnTo>
                  <a:lnTo>
                    <a:pt x="867410" y="50800"/>
                  </a:lnTo>
                  <a:lnTo>
                    <a:pt x="868680" y="52070"/>
                  </a:lnTo>
                  <a:lnTo>
                    <a:pt x="868680" y="53340"/>
                  </a:lnTo>
                  <a:lnTo>
                    <a:pt x="873760" y="58420"/>
                  </a:lnTo>
                  <a:lnTo>
                    <a:pt x="875030" y="62230"/>
                  </a:lnTo>
                  <a:lnTo>
                    <a:pt x="885190" y="77470"/>
                  </a:lnTo>
                  <a:lnTo>
                    <a:pt x="889000" y="82550"/>
                  </a:lnTo>
                  <a:lnTo>
                    <a:pt x="890270" y="86360"/>
                  </a:lnTo>
                  <a:lnTo>
                    <a:pt x="892810" y="90170"/>
                  </a:lnTo>
                  <a:lnTo>
                    <a:pt x="984250" y="234950"/>
                  </a:lnTo>
                  <a:lnTo>
                    <a:pt x="1017270" y="222250"/>
                  </a:lnTo>
                  <a:lnTo>
                    <a:pt x="949960" y="115570"/>
                  </a:lnTo>
                  <a:lnTo>
                    <a:pt x="946378" y="108191"/>
                  </a:lnTo>
                  <a:lnTo>
                    <a:pt x="943292" y="101282"/>
                  </a:lnTo>
                  <a:lnTo>
                    <a:pt x="940663" y="94856"/>
                  </a:lnTo>
                  <a:lnTo>
                    <a:pt x="938530" y="88900"/>
                  </a:lnTo>
                  <a:lnTo>
                    <a:pt x="935990" y="81280"/>
                  </a:lnTo>
                  <a:lnTo>
                    <a:pt x="935990" y="73660"/>
                  </a:lnTo>
                  <a:lnTo>
                    <a:pt x="936752" y="69850"/>
                  </a:lnTo>
                  <a:lnTo>
                    <a:pt x="937260" y="67310"/>
                  </a:lnTo>
                  <a:lnTo>
                    <a:pt x="938530" y="59690"/>
                  </a:lnTo>
                  <a:lnTo>
                    <a:pt x="942340" y="54610"/>
                  </a:lnTo>
                  <a:lnTo>
                    <a:pt x="947420" y="48260"/>
                  </a:lnTo>
                  <a:lnTo>
                    <a:pt x="951230" y="43180"/>
                  </a:lnTo>
                  <a:lnTo>
                    <a:pt x="958850" y="39370"/>
                  </a:lnTo>
                  <a:lnTo>
                    <a:pt x="965200" y="36830"/>
                  </a:lnTo>
                  <a:lnTo>
                    <a:pt x="974090" y="33020"/>
                  </a:lnTo>
                  <a:lnTo>
                    <a:pt x="986790" y="30480"/>
                  </a:lnTo>
                  <a:lnTo>
                    <a:pt x="999490" y="30480"/>
                  </a:lnTo>
                  <a:lnTo>
                    <a:pt x="1009650" y="35560"/>
                  </a:lnTo>
                  <a:lnTo>
                    <a:pt x="1019810" y="45720"/>
                  </a:lnTo>
                  <a:lnTo>
                    <a:pt x="1024166" y="49987"/>
                  </a:lnTo>
                  <a:lnTo>
                    <a:pt x="1028065" y="55092"/>
                  </a:lnTo>
                  <a:lnTo>
                    <a:pt x="1031989" y="60960"/>
                  </a:lnTo>
                  <a:lnTo>
                    <a:pt x="1036320" y="67310"/>
                  </a:lnTo>
                  <a:lnTo>
                    <a:pt x="1108710" y="184150"/>
                  </a:lnTo>
                  <a:lnTo>
                    <a:pt x="1143000" y="17145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9657" y="2398831"/>
              <a:ext cx="227012" cy="215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89199" y="2289809"/>
              <a:ext cx="184150" cy="255270"/>
            </a:xfrm>
            <a:custGeom>
              <a:avLst/>
              <a:gdLst/>
              <a:ahLst/>
              <a:cxnLst/>
              <a:rect l="l" t="t" r="r" b="b"/>
              <a:pathLst>
                <a:path w="184150" h="255269">
                  <a:moveTo>
                    <a:pt x="35560" y="0"/>
                  </a:moveTo>
                  <a:lnTo>
                    <a:pt x="0" y="13969"/>
                  </a:lnTo>
                  <a:lnTo>
                    <a:pt x="111760" y="185419"/>
                  </a:lnTo>
                  <a:lnTo>
                    <a:pt x="138430" y="173989"/>
                  </a:lnTo>
                  <a:lnTo>
                    <a:pt x="35560" y="0"/>
                  </a:lnTo>
                  <a:close/>
                </a:path>
                <a:path w="184150" h="255269">
                  <a:moveTo>
                    <a:pt x="163830" y="207010"/>
                  </a:moveTo>
                  <a:lnTo>
                    <a:pt x="128269" y="220979"/>
                  </a:lnTo>
                  <a:lnTo>
                    <a:pt x="148589" y="255269"/>
                  </a:lnTo>
                  <a:lnTo>
                    <a:pt x="184150" y="241300"/>
                  </a:lnTo>
                  <a:lnTo>
                    <a:pt x="163830" y="20701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51889" y="1737360"/>
            <a:ext cx="8726170" cy="5283200"/>
            <a:chOff x="1151889" y="1737360"/>
            <a:chExt cx="8726170" cy="5283200"/>
          </a:xfrm>
        </p:grpSpPr>
        <p:sp>
          <p:nvSpPr>
            <p:cNvPr id="10" name="object 10"/>
            <p:cNvSpPr/>
            <p:nvPr/>
          </p:nvSpPr>
          <p:spPr>
            <a:xfrm>
              <a:off x="4128769" y="1737360"/>
              <a:ext cx="5749289" cy="528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17060" y="28752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1889" y="4578350"/>
              <a:ext cx="2933700" cy="1628139"/>
            </a:xfrm>
            <a:custGeom>
              <a:avLst/>
              <a:gdLst/>
              <a:ahLst/>
              <a:cxnLst/>
              <a:rect l="l" t="t" r="r" b="b"/>
              <a:pathLst>
                <a:path w="2933700" h="1628139">
                  <a:moveTo>
                    <a:pt x="2933700" y="0"/>
                  </a:moveTo>
                  <a:lnTo>
                    <a:pt x="1535430" y="415289"/>
                  </a:lnTo>
                  <a:lnTo>
                    <a:pt x="1483360" y="403860"/>
                  </a:lnTo>
                  <a:lnTo>
                    <a:pt x="1430020" y="393700"/>
                  </a:lnTo>
                  <a:lnTo>
                    <a:pt x="1376680" y="386080"/>
                  </a:lnTo>
                  <a:lnTo>
                    <a:pt x="1323340" y="379730"/>
                  </a:lnTo>
                  <a:lnTo>
                    <a:pt x="1267460" y="374650"/>
                  </a:lnTo>
                  <a:lnTo>
                    <a:pt x="1212849" y="370839"/>
                  </a:lnTo>
                  <a:lnTo>
                    <a:pt x="1156970" y="368300"/>
                  </a:lnTo>
                  <a:lnTo>
                    <a:pt x="1102360" y="368300"/>
                  </a:lnTo>
                  <a:lnTo>
                    <a:pt x="1046479" y="369569"/>
                  </a:lnTo>
                  <a:lnTo>
                    <a:pt x="991870" y="372110"/>
                  </a:lnTo>
                  <a:lnTo>
                    <a:pt x="935990" y="375919"/>
                  </a:lnTo>
                  <a:lnTo>
                    <a:pt x="828040" y="388619"/>
                  </a:lnTo>
                  <a:lnTo>
                    <a:pt x="774699" y="397510"/>
                  </a:lnTo>
                  <a:lnTo>
                    <a:pt x="722629" y="407669"/>
                  </a:lnTo>
                  <a:lnTo>
                    <a:pt x="670560" y="420369"/>
                  </a:lnTo>
                  <a:lnTo>
                    <a:pt x="621029" y="433069"/>
                  </a:lnTo>
                  <a:lnTo>
                    <a:pt x="571499" y="447039"/>
                  </a:lnTo>
                  <a:lnTo>
                    <a:pt x="523240" y="463550"/>
                  </a:lnTo>
                  <a:lnTo>
                    <a:pt x="477520" y="481330"/>
                  </a:lnTo>
                  <a:lnTo>
                    <a:pt x="433069" y="499110"/>
                  </a:lnTo>
                  <a:lnTo>
                    <a:pt x="389890" y="519430"/>
                  </a:lnTo>
                  <a:lnTo>
                    <a:pt x="347979" y="539750"/>
                  </a:lnTo>
                  <a:lnTo>
                    <a:pt x="308609" y="562610"/>
                  </a:lnTo>
                  <a:lnTo>
                    <a:pt x="271779" y="585469"/>
                  </a:lnTo>
                  <a:lnTo>
                    <a:pt x="236219" y="609600"/>
                  </a:lnTo>
                  <a:lnTo>
                    <a:pt x="203200" y="635000"/>
                  </a:lnTo>
                  <a:lnTo>
                    <a:pt x="172719" y="660400"/>
                  </a:lnTo>
                  <a:lnTo>
                    <a:pt x="143509" y="688339"/>
                  </a:lnTo>
                  <a:lnTo>
                    <a:pt x="93979" y="744219"/>
                  </a:lnTo>
                  <a:lnTo>
                    <a:pt x="54609" y="802639"/>
                  </a:lnTo>
                  <a:lnTo>
                    <a:pt x="25400" y="863600"/>
                  </a:lnTo>
                  <a:lnTo>
                    <a:pt x="6350" y="924560"/>
                  </a:lnTo>
                  <a:lnTo>
                    <a:pt x="0" y="986789"/>
                  </a:lnTo>
                  <a:lnTo>
                    <a:pt x="0" y="1018539"/>
                  </a:lnTo>
                  <a:lnTo>
                    <a:pt x="8890" y="1080770"/>
                  </a:lnTo>
                  <a:lnTo>
                    <a:pt x="29209" y="1143000"/>
                  </a:lnTo>
                  <a:lnTo>
                    <a:pt x="59690" y="1202689"/>
                  </a:lnTo>
                  <a:lnTo>
                    <a:pt x="101600" y="1261110"/>
                  </a:lnTo>
                  <a:lnTo>
                    <a:pt x="152400" y="1316989"/>
                  </a:lnTo>
                  <a:lnTo>
                    <a:pt x="181609" y="1343660"/>
                  </a:lnTo>
                  <a:lnTo>
                    <a:pt x="213359" y="1369060"/>
                  </a:lnTo>
                  <a:lnTo>
                    <a:pt x="247650" y="1394460"/>
                  </a:lnTo>
                  <a:lnTo>
                    <a:pt x="283209" y="1418590"/>
                  </a:lnTo>
                  <a:lnTo>
                    <a:pt x="321309" y="1441450"/>
                  </a:lnTo>
                  <a:lnTo>
                    <a:pt x="360679" y="1463040"/>
                  </a:lnTo>
                  <a:lnTo>
                    <a:pt x="402590" y="1483360"/>
                  </a:lnTo>
                  <a:lnTo>
                    <a:pt x="447040" y="1502410"/>
                  </a:lnTo>
                  <a:lnTo>
                    <a:pt x="491490" y="1520190"/>
                  </a:lnTo>
                  <a:lnTo>
                    <a:pt x="538479" y="1537970"/>
                  </a:lnTo>
                  <a:lnTo>
                    <a:pt x="586740" y="1553210"/>
                  </a:lnTo>
                  <a:lnTo>
                    <a:pt x="636270" y="1567180"/>
                  </a:lnTo>
                  <a:lnTo>
                    <a:pt x="687070" y="1579880"/>
                  </a:lnTo>
                  <a:lnTo>
                    <a:pt x="739140" y="1591310"/>
                  </a:lnTo>
                  <a:lnTo>
                    <a:pt x="791210" y="1601470"/>
                  </a:lnTo>
                  <a:lnTo>
                    <a:pt x="899160" y="1616710"/>
                  </a:lnTo>
                  <a:lnTo>
                    <a:pt x="953770" y="1621790"/>
                  </a:lnTo>
                  <a:lnTo>
                    <a:pt x="1008379" y="1625600"/>
                  </a:lnTo>
                  <a:lnTo>
                    <a:pt x="1120140" y="1628139"/>
                  </a:lnTo>
                  <a:lnTo>
                    <a:pt x="1174749" y="1626870"/>
                  </a:lnTo>
                  <a:lnTo>
                    <a:pt x="1230630" y="1624330"/>
                  </a:lnTo>
                  <a:lnTo>
                    <a:pt x="1285240" y="1620520"/>
                  </a:lnTo>
                  <a:lnTo>
                    <a:pt x="1394460" y="1607820"/>
                  </a:lnTo>
                  <a:lnTo>
                    <a:pt x="1447799" y="1598930"/>
                  </a:lnTo>
                  <a:lnTo>
                    <a:pt x="1499870" y="1588770"/>
                  </a:lnTo>
                  <a:lnTo>
                    <a:pt x="1551940" y="1577340"/>
                  </a:lnTo>
                  <a:lnTo>
                    <a:pt x="1601470" y="1564640"/>
                  </a:lnTo>
                  <a:lnTo>
                    <a:pt x="1651000" y="1549400"/>
                  </a:lnTo>
                  <a:lnTo>
                    <a:pt x="1699260" y="1534160"/>
                  </a:lnTo>
                  <a:lnTo>
                    <a:pt x="1744979" y="1516380"/>
                  </a:lnTo>
                  <a:lnTo>
                    <a:pt x="1789429" y="1498600"/>
                  </a:lnTo>
                  <a:lnTo>
                    <a:pt x="1832610" y="1478280"/>
                  </a:lnTo>
                  <a:lnTo>
                    <a:pt x="1874520" y="1457960"/>
                  </a:lnTo>
                  <a:lnTo>
                    <a:pt x="1913889" y="1436370"/>
                  </a:lnTo>
                  <a:lnTo>
                    <a:pt x="1951989" y="1412240"/>
                  </a:lnTo>
                  <a:lnTo>
                    <a:pt x="1987550" y="1388110"/>
                  </a:lnTo>
                  <a:lnTo>
                    <a:pt x="2020570" y="1363980"/>
                  </a:lnTo>
                  <a:lnTo>
                    <a:pt x="2052320" y="1337310"/>
                  </a:lnTo>
                  <a:lnTo>
                    <a:pt x="2080260" y="1310639"/>
                  </a:lnTo>
                  <a:lnTo>
                    <a:pt x="2106930" y="1282700"/>
                  </a:lnTo>
                  <a:lnTo>
                    <a:pt x="2151380" y="1225550"/>
                  </a:lnTo>
                  <a:lnTo>
                    <a:pt x="2186940" y="1165860"/>
                  </a:lnTo>
                  <a:lnTo>
                    <a:pt x="2211070" y="1104900"/>
                  </a:lnTo>
                  <a:lnTo>
                    <a:pt x="2223770" y="1042669"/>
                  </a:lnTo>
                  <a:lnTo>
                    <a:pt x="2226310" y="1010919"/>
                  </a:lnTo>
                  <a:lnTo>
                    <a:pt x="2226310" y="980439"/>
                  </a:lnTo>
                  <a:lnTo>
                    <a:pt x="2218690" y="916939"/>
                  </a:lnTo>
                  <a:lnTo>
                    <a:pt x="2198370" y="855980"/>
                  </a:lnTo>
                  <a:lnTo>
                    <a:pt x="2167890" y="795019"/>
                  </a:lnTo>
                  <a:lnTo>
                    <a:pt x="2127250" y="736600"/>
                  </a:lnTo>
                  <a:lnTo>
                    <a:pt x="2076450" y="680719"/>
                  </a:lnTo>
                  <a:lnTo>
                    <a:pt x="2047239" y="654050"/>
                  </a:lnTo>
                  <a:lnTo>
                    <a:pt x="2015489" y="628650"/>
                  </a:lnTo>
                  <a:lnTo>
                    <a:pt x="1982470" y="603250"/>
                  </a:lnTo>
                  <a:lnTo>
                    <a:pt x="1945639" y="579119"/>
                  </a:lnTo>
                  <a:lnTo>
                    <a:pt x="1908810" y="557530"/>
                  </a:lnTo>
                  <a:lnTo>
                    <a:pt x="1868170" y="534669"/>
                  </a:lnTo>
                  <a:lnTo>
                    <a:pt x="1826260" y="514350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1889" y="4578350"/>
              <a:ext cx="2933700" cy="1628139"/>
            </a:xfrm>
            <a:custGeom>
              <a:avLst/>
              <a:gdLst/>
              <a:ahLst/>
              <a:cxnLst/>
              <a:rect l="l" t="t" r="r" b="b"/>
              <a:pathLst>
                <a:path w="2933700" h="1628139">
                  <a:moveTo>
                    <a:pt x="1535430" y="415289"/>
                  </a:moveTo>
                  <a:lnTo>
                    <a:pt x="1483360" y="403860"/>
                  </a:lnTo>
                  <a:lnTo>
                    <a:pt x="1430020" y="393700"/>
                  </a:lnTo>
                  <a:lnTo>
                    <a:pt x="1376680" y="386080"/>
                  </a:lnTo>
                  <a:lnTo>
                    <a:pt x="1323340" y="379730"/>
                  </a:lnTo>
                  <a:lnTo>
                    <a:pt x="1267460" y="374650"/>
                  </a:lnTo>
                  <a:lnTo>
                    <a:pt x="1212849" y="370839"/>
                  </a:lnTo>
                  <a:lnTo>
                    <a:pt x="1156970" y="368300"/>
                  </a:lnTo>
                  <a:lnTo>
                    <a:pt x="1102360" y="368300"/>
                  </a:lnTo>
                  <a:lnTo>
                    <a:pt x="1046479" y="369569"/>
                  </a:lnTo>
                  <a:lnTo>
                    <a:pt x="991870" y="372110"/>
                  </a:lnTo>
                  <a:lnTo>
                    <a:pt x="935990" y="375919"/>
                  </a:lnTo>
                  <a:lnTo>
                    <a:pt x="882649" y="382269"/>
                  </a:lnTo>
                  <a:lnTo>
                    <a:pt x="828040" y="388619"/>
                  </a:lnTo>
                  <a:lnTo>
                    <a:pt x="774699" y="397510"/>
                  </a:lnTo>
                  <a:lnTo>
                    <a:pt x="722629" y="407669"/>
                  </a:lnTo>
                  <a:lnTo>
                    <a:pt x="670560" y="420369"/>
                  </a:lnTo>
                  <a:lnTo>
                    <a:pt x="621029" y="433069"/>
                  </a:lnTo>
                  <a:lnTo>
                    <a:pt x="571499" y="447039"/>
                  </a:lnTo>
                  <a:lnTo>
                    <a:pt x="523240" y="463550"/>
                  </a:lnTo>
                  <a:lnTo>
                    <a:pt x="477520" y="481330"/>
                  </a:lnTo>
                  <a:lnTo>
                    <a:pt x="433069" y="499110"/>
                  </a:lnTo>
                  <a:lnTo>
                    <a:pt x="389890" y="519430"/>
                  </a:lnTo>
                  <a:lnTo>
                    <a:pt x="347979" y="539750"/>
                  </a:lnTo>
                  <a:lnTo>
                    <a:pt x="308609" y="562610"/>
                  </a:lnTo>
                  <a:lnTo>
                    <a:pt x="271779" y="585469"/>
                  </a:lnTo>
                  <a:lnTo>
                    <a:pt x="236219" y="609600"/>
                  </a:lnTo>
                  <a:lnTo>
                    <a:pt x="203200" y="635000"/>
                  </a:lnTo>
                  <a:lnTo>
                    <a:pt x="172719" y="660400"/>
                  </a:lnTo>
                  <a:lnTo>
                    <a:pt x="143509" y="688339"/>
                  </a:lnTo>
                  <a:lnTo>
                    <a:pt x="93979" y="744219"/>
                  </a:lnTo>
                  <a:lnTo>
                    <a:pt x="54609" y="802639"/>
                  </a:lnTo>
                  <a:lnTo>
                    <a:pt x="25400" y="863600"/>
                  </a:lnTo>
                  <a:lnTo>
                    <a:pt x="6350" y="924560"/>
                  </a:lnTo>
                  <a:lnTo>
                    <a:pt x="0" y="986789"/>
                  </a:lnTo>
                  <a:lnTo>
                    <a:pt x="0" y="1018539"/>
                  </a:lnTo>
                  <a:lnTo>
                    <a:pt x="8890" y="1080770"/>
                  </a:lnTo>
                  <a:lnTo>
                    <a:pt x="29209" y="1143000"/>
                  </a:lnTo>
                  <a:lnTo>
                    <a:pt x="59690" y="1202689"/>
                  </a:lnTo>
                  <a:lnTo>
                    <a:pt x="101600" y="1261110"/>
                  </a:lnTo>
                  <a:lnTo>
                    <a:pt x="152400" y="1316989"/>
                  </a:lnTo>
                  <a:lnTo>
                    <a:pt x="181609" y="1343660"/>
                  </a:lnTo>
                  <a:lnTo>
                    <a:pt x="213359" y="1369060"/>
                  </a:lnTo>
                  <a:lnTo>
                    <a:pt x="247650" y="1394460"/>
                  </a:lnTo>
                  <a:lnTo>
                    <a:pt x="283209" y="1418590"/>
                  </a:lnTo>
                  <a:lnTo>
                    <a:pt x="321309" y="1441450"/>
                  </a:lnTo>
                  <a:lnTo>
                    <a:pt x="360679" y="1463040"/>
                  </a:lnTo>
                  <a:lnTo>
                    <a:pt x="402590" y="1483360"/>
                  </a:lnTo>
                  <a:lnTo>
                    <a:pt x="447040" y="1502410"/>
                  </a:lnTo>
                  <a:lnTo>
                    <a:pt x="491490" y="1520190"/>
                  </a:lnTo>
                  <a:lnTo>
                    <a:pt x="538479" y="1537970"/>
                  </a:lnTo>
                  <a:lnTo>
                    <a:pt x="586740" y="1553210"/>
                  </a:lnTo>
                  <a:lnTo>
                    <a:pt x="636270" y="1567180"/>
                  </a:lnTo>
                  <a:lnTo>
                    <a:pt x="687070" y="1579880"/>
                  </a:lnTo>
                  <a:lnTo>
                    <a:pt x="739140" y="1591310"/>
                  </a:lnTo>
                  <a:lnTo>
                    <a:pt x="791210" y="1601470"/>
                  </a:lnTo>
                  <a:lnTo>
                    <a:pt x="844549" y="1609090"/>
                  </a:lnTo>
                  <a:lnTo>
                    <a:pt x="899160" y="1616710"/>
                  </a:lnTo>
                  <a:lnTo>
                    <a:pt x="953770" y="1621790"/>
                  </a:lnTo>
                  <a:lnTo>
                    <a:pt x="1008379" y="1625600"/>
                  </a:lnTo>
                  <a:lnTo>
                    <a:pt x="1064260" y="1626870"/>
                  </a:lnTo>
                  <a:lnTo>
                    <a:pt x="1120140" y="1628139"/>
                  </a:lnTo>
                  <a:lnTo>
                    <a:pt x="1174749" y="1626870"/>
                  </a:lnTo>
                  <a:lnTo>
                    <a:pt x="1230630" y="1624330"/>
                  </a:lnTo>
                  <a:lnTo>
                    <a:pt x="1285240" y="1620520"/>
                  </a:lnTo>
                  <a:lnTo>
                    <a:pt x="1339849" y="1614170"/>
                  </a:lnTo>
                  <a:lnTo>
                    <a:pt x="1394460" y="1607820"/>
                  </a:lnTo>
                  <a:lnTo>
                    <a:pt x="1447799" y="1598930"/>
                  </a:lnTo>
                  <a:lnTo>
                    <a:pt x="1499870" y="1588770"/>
                  </a:lnTo>
                  <a:lnTo>
                    <a:pt x="1551940" y="1577340"/>
                  </a:lnTo>
                  <a:lnTo>
                    <a:pt x="1601470" y="1564640"/>
                  </a:lnTo>
                  <a:lnTo>
                    <a:pt x="1651000" y="1549400"/>
                  </a:lnTo>
                  <a:lnTo>
                    <a:pt x="1699260" y="1534160"/>
                  </a:lnTo>
                  <a:lnTo>
                    <a:pt x="1744979" y="1516380"/>
                  </a:lnTo>
                  <a:lnTo>
                    <a:pt x="1789429" y="1498600"/>
                  </a:lnTo>
                  <a:lnTo>
                    <a:pt x="1832610" y="1478280"/>
                  </a:lnTo>
                  <a:lnTo>
                    <a:pt x="1874520" y="1457960"/>
                  </a:lnTo>
                  <a:lnTo>
                    <a:pt x="1913889" y="1436370"/>
                  </a:lnTo>
                  <a:lnTo>
                    <a:pt x="1951989" y="1412240"/>
                  </a:lnTo>
                  <a:lnTo>
                    <a:pt x="1987550" y="1388110"/>
                  </a:lnTo>
                  <a:lnTo>
                    <a:pt x="2020570" y="1363980"/>
                  </a:lnTo>
                  <a:lnTo>
                    <a:pt x="2052320" y="1337310"/>
                  </a:lnTo>
                  <a:lnTo>
                    <a:pt x="2080260" y="1310639"/>
                  </a:lnTo>
                  <a:lnTo>
                    <a:pt x="2106930" y="1282700"/>
                  </a:lnTo>
                  <a:lnTo>
                    <a:pt x="2151380" y="1225550"/>
                  </a:lnTo>
                  <a:lnTo>
                    <a:pt x="2186940" y="1165860"/>
                  </a:lnTo>
                  <a:lnTo>
                    <a:pt x="2211070" y="1104900"/>
                  </a:lnTo>
                  <a:lnTo>
                    <a:pt x="2223770" y="1042669"/>
                  </a:lnTo>
                  <a:lnTo>
                    <a:pt x="2226310" y="1010919"/>
                  </a:lnTo>
                  <a:lnTo>
                    <a:pt x="2226310" y="980439"/>
                  </a:lnTo>
                  <a:lnTo>
                    <a:pt x="2218690" y="916939"/>
                  </a:lnTo>
                  <a:lnTo>
                    <a:pt x="2198370" y="855980"/>
                  </a:lnTo>
                  <a:lnTo>
                    <a:pt x="2167890" y="795019"/>
                  </a:lnTo>
                  <a:lnTo>
                    <a:pt x="2127250" y="736600"/>
                  </a:lnTo>
                  <a:lnTo>
                    <a:pt x="2076450" y="680719"/>
                  </a:lnTo>
                  <a:lnTo>
                    <a:pt x="2047239" y="654050"/>
                  </a:lnTo>
                  <a:lnTo>
                    <a:pt x="2015489" y="628650"/>
                  </a:lnTo>
                  <a:lnTo>
                    <a:pt x="1982470" y="603250"/>
                  </a:lnTo>
                  <a:lnTo>
                    <a:pt x="1945639" y="579119"/>
                  </a:lnTo>
                  <a:lnTo>
                    <a:pt x="1908810" y="557530"/>
                  </a:lnTo>
                  <a:lnTo>
                    <a:pt x="1868170" y="534669"/>
                  </a:lnTo>
                  <a:lnTo>
                    <a:pt x="1826260" y="514350"/>
                  </a:lnTo>
                  <a:lnTo>
                    <a:pt x="2933700" y="0"/>
                  </a:lnTo>
                  <a:lnTo>
                    <a:pt x="1535430" y="415289"/>
                  </a:lnTo>
                  <a:close/>
                </a:path>
                <a:path w="2933700" h="1628139">
                  <a:moveTo>
                    <a:pt x="2227580" y="368300"/>
                  </a:moveTo>
                  <a:lnTo>
                    <a:pt x="2227580" y="368300"/>
                  </a:lnTo>
                </a:path>
                <a:path w="2933700" h="1628139">
                  <a:moveTo>
                    <a:pt x="0" y="1628139"/>
                  </a:moveTo>
                  <a:lnTo>
                    <a:pt x="0" y="16281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42060" y="5380990"/>
            <a:ext cx="20453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Big Desk</a:t>
            </a:r>
            <a:r>
              <a:rPr dirty="0" sz="2200" spc="-5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plugin!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150" y="6642100"/>
            <a:ext cx="49358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Plug-in for analysis of 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your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search data!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370" y="317500"/>
            <a:ext cx="5674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Room </a:t>
            </a:r>
            <a:r>
              <a:rPr dirty="0" sz="4400" spc="-10">
                <a:solidFill>
                  <a:srgbClr val="FFFFFF"/>
                </a:solidFill>
              </a:rPr>
              <a:t>for</a:t>
            </a:r>
            <a:r>
              <a:rPr dirty="0" sz="4400" spc="-80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exploration...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61009" y="1361439"/>
            <a:ext cx="3194050" cy="2580640"/>
            <a:chOff x="461009" y="1361439"/>
            <a:chExt cx="3194050" cy="2580640"/>
          </a:xfrm>
        </p:grpSpPr>
        <p:sp>
          <p:nvSpPr>
            <p:cNvPr id="4" name="object 4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467068" y="2284730"/>
                  </a:moveTo>
                  <a:lnTo>
                    <a:pt x="1127760" y="2284730"/>
                  </a:lnTo>
                  <a:lnTo>
                    <a:pt x="1334770" y="2580640"/>
                  </a:lnTo>
                  <a:lnTo>
                    <a:pt x="1467068" y="2284730"/>
                  </a:lnTo>
                  <a:close/>
                </a:path>
                <a:path w="3194050" h="2580640">
                  <a:moveTo>
                    <a:pt x="985520" y="495300"/>
                  </a:move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467068" y="2284730"/>
                  </a:lnTo>
                  <a:lnTo>
                    <a:pt x="1549400" y="2100580"/>
                  </a:lnTo>
                  <a:lnTo>
                    <a:pt x="1835014" y="2100580"/>
                  </a:lnTo>
                  <a:lnTo>
                    <a:pt x="1875789" y="1882139"/>
                  </a:lnTo>
                  <a:lnTo>
                    <a:pt x="2227239" y="1882139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2656857" y="604520"/>
                  </a:lnTo>
                  <a:lnTo>
                    <a:pt x="1397000" y="604520"/>
                  </a:lnTo>
                  <a:lnTo>
                    <a:pt x="985520" y="495300"/>
                  </a:lnTo>
                  <a:close/>
                </a:path>
                <a:path w="3194050" h="2580640">
                  <a:moveTo>
                    <a:pt x="1835014" y="2100580"/>
                  </a:moveTo>
                  <a:lnTo>
                    <a:pt x="1549400" y="2100580"/>
                  </a:lnTo>
                  <a:lnTo>
                    <a:pt x="1822450" y="2167890"/>
                  </a:lnTo>
                  <a:lnTo>
                    <a:pt x="1835014" y="2100580"/>
                  </a:lnTo>
                  <a:close/>
                </a:path>
                <a:path w="3194050" h="2580640">
                  <a:moveTo>
                    <a:pt x="2227239" y="1882139"/>
                  </a:moveTo>
                  <a:lnTo>
                    <a:pt x="1875789" y="1882139"/>
                  </a:lnTo>
                  <a:lnTo>
                    <a:pt x="2232660" y="1903730"/>
                  </a:lnTo>
                  <a:lnTo>
                    <a:pt x="2227239" y="1882139"/>
                  </a:lnTo>
                  <a:close/>
                </a:path>
                <a:path w="3194050" h="2580640">
                  <a:moveTo>
                    <a:pt x="1676400" y="0"/>
                  </a:moveTo>
                  <a:lnTo>
                    <a:pt x="1397000" y="604520"/>
                  </a:lnTo>
                  <a:lnTo>
                    <a:pt x="2656857" y="604520"/>
                  </a:lnTo>
                  <a:lnTo>
                    <a:pt x="2726130" y="538480"/>
                  </a:lnTo>
                  <a:lnTo>
                    <a:pt x="1958339" y="538480"/>
                  </a:lnTo>
                  <a:lnTo>
                    <a:pt x="1676400" y="0"/>
                  </a:lnTo>
                  <a:close/>
                </a:path>
                <a:path w="3194050" h="2580640">
                  <a:moveTo>
                    <a:pt x="2359660" y="81280"/>
                  </a:moveTo>
                  <a:lnTo>
                    <a:pt x="1958339" y="538480"/>
                  </a:lnTo>
                  <a:lnTo>
                    <a:pt x="2726130" y="538480"/>
                  </a:lnTo>
                  <a:lnTo>
                    <a:pt x="2779417" y="487680"/>
                  </a:lnTo>
                  <a:lnTo>
                    <a:pt x="2292350" y="487680"/>
                  </a:lnTo>
                  <a:lnTo>
                    <a:pt x="2359660" y="81280"/>
                  </a:lnTo>
                  <a:close/>
                </a:path>
                <a:path w="3194050" h="2580640">
                  <a:moveTo>
                    <a:pt x="3119119" y="163830"/>
                  </a:moveTo>
                  <a:lnTo>
                    <a:pt x="2292350" y="487680"/>
                  </a:lnTo>
                  <a:lnTo>
                    <a:pt x="2779417" y="487680"/>
                  </a:lnTo>
                  <a:lnTo>
                    <a:pt x="3119119" y="16383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397000" y="604520"/>
                  </a:moveTo>
                  <a:lnTo>
                    <a:pt x="985520" y="495300"/>
                  </a:ln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334770" y="2580640"/>
                  </a:lnTo>
                  <a:lnTo>
                    <a:pt x="1549400" y="2100580"/>
                  </a:lnTo>
                  <a:lnTo>
                    <a:pt x="1822450" y="2167890"/>
                  </a:lnTo>
                  <a:lnTo>
                    <a:pt x="1875789" y="1882139"/>
                  </a:lnTo>
                  <a:lnTo>
                    <a:pt x="2232660" y="1903730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3119119" y="163830"/>
                  </a:lnTo>
                  <a:lnTo>
                    <a:pt x="2292350" y="487680"/>
                  </a:lnTo>
                  <a:lnTo>
                    <a:pt x="2359660" y="81280"/>
                  </a:lnTo>
                  <a:lnTo>
                    <a:pt x="1958339" y="538480"/>
                  </a:lnTo>
                  <a:lnTo>
                    <a:pt x="1676400" y="0"/>
                  </a:lnTo>
                  <a:lnTo>
                    <a:pt x="1397000" y="604520"/>
                  </a:lnTo>
                  <a:close/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7140" y="2475229"/>
              <a:ext cx="1143000" cy="575310"/>
            </a:xfrm>
            <a:custGeom>
              <a:avLst/>
              <a:gdLst/>
              <a:ahLst/>
              <a:cxnLst/>
              <a:rect l="l" t="t" r="r" b="b"/>
              <a:pathLst>
                <a:path w="1143000" h="575310">
                  <a:moveTo>
                    <a:pt x="259080" y="372122"/>
                  </a:moveTo>
                  <a:lnTo>
                    <a:pt x="249593" y="332765"/>
                  </a:lnTo>
                  <a:lnTo>
                    <a:pt x="234048" y="309295"/>
                  </a:lnTo>
                  <a:lnTo>
                    <a:pt x="228142" y="303161"/>
                  </a:lnTo>
                  <a:lnTo>
                    <a:pt x="220980" y="297180"/>
                  </a:lnTo>
                  <a:lnTo>
                    <a:pt x="220103" y="296519"/>
                  </a:lnTo>
                  <a:lnTo>
                    <a:pt x="220103" y="371957"/>
                  </a:lnTo>
                  <a:lnTo>
                    <a:pt x="218440" y="381000"/>
                  </a:lnTo>
                  <a:lnTo>
                    <a:pt x="181610" y="411480"/>
                  </a:lnTo>
                  <a:lnTo>
                    <a:pt x="110490" y="440690"/>
                  </a:lnTo>
                  <a:lnTo>
                    <a:pt x="50800" y="345440"/>
                  </a:lnTo>
                  <a:lnTo>
                    <a:pt x="120650" y="317500"/>
                  </a:lnTo>
                  <a:lnTo>
                    <a:pt x="135407" y="312229"/>
                  </a:lnTo>
                  <a:lnTo>
                    <a:pt x="149225" y="309575"/>
                  </a:lnTo>
                  <a:lnTo>
                    <a:pt x="162077" y="309295"/>
                  </a:lnTo>
                  <a:lnTo>
                    <a:pt x="173990" y="311150"/>
                  </a:lnTo>
                  <a:lnTo>
                    <a:pt x="210820" y="339090"/>
                  </a:lnTo>
                  <a:lnTo>
                    <a:pt x="220103" y="371957"/>
                  </a:lnTo>
                  <a:lnTo>
                    <a:pt x="220103" y="296519"/>
                  </a:lnTo>
                  <a:lnTo>
                    <a:pt x="181686" y="279031"/>
                  </a:lnTo>
                  <a:lnTo>
                    <a:pt x="162636" y="277634"/>
                  </a:lnTo>
                  <a:lnTo>
                    <a:pt x="152400" y="278130"/>
                  </a:lnTo>
                  <a:lnTo>
                    <a:pt x="109220" y="289560"/>
                  </a:lnTo>
                  <a:lnTo>
                    <a:pt x="0" y="334010"/>
                  </a:lnTo>
                  <a:lnTo>
                    <a:pt x="149860" y="575310"/>
                  </a:lnTo>
                  <a:lnTo>
                    <a:pt x="185420" y="560070"/>
                  </a:lnTo>
                  <a:lnTo>
                    <a:pt x="127000" y="466090"/>
                  </a:lnTo>
                  <a:lnTo>
                    <a:pt x="190487" y="440690"/>
                  </a:lnTo>
                  <a:lnTo>
                    <a:pt x="230339" y="420255"/>
                  </a:lnTo>
                  <a:lnTo>
                    <a:pt x="256540" y="387350"/>
                  </a:lnTo>
                  <a:lnTo>
                    <a:pt x="258165" y="379730"/>
                  </a:lnTo>
                  <a:lnTo>
                    <a:pt x="259080" y="372122"/>
                  </a:lnTo>
                  <a:close/>
                </a:path>
                <a:path w="1143000" h="575310">
                  <a:moveTo>
                    <a:pt x="429260" y="461010"/>
                  </a:moveTo>
                  <a:lnTo>
                    <a:pt x="270510" y="207010"/>
                  </a:lnTo>
                  <a:lnTo>
                    <a:pt x="238760" y="220980"/>
                  </a:lnTo>
                  <a:lnTo>
                    <a:pt x="394970" y="474980"/>
                  </a:lnTo>
                  <a:lnTo>
                    <a:pt x="429260" y="461010"/>
                  </a:lnTo>
                  <a:close/>
                </a:path>
                <a:path w="1143000" h="575310">
                  <a:moveTo>
                    <a:pt x="637540" y="375920"/>
                  </a:moveTo>
                  <a:lnTo>
                    <a:pt x="636270" y="373380"/>
                  </a:lnTo>
                  <a:lnTo>
                    <a:pt x="633730" y="370840"/>
                  </a:lnTo>
                  <a:lnTo>
                    <a:pt x="632460" y="368300"/>
                  </a:lnTo>
                  <a:lnTo>
                    <a:pt x="629920" y="365760"/>
                  </a:lnTo>
                  <a:lnTo>
                    <a:pt x="624840" y="358140"/>
                  </a:lnTo>
                  <a:lnTo>
                    <a:pt x="622300" y="353060"/>
                  </a:lnTo>
                  <a:lnTo>
                    <a:pt x="612140" y="337820"/>
                  </a:lnTo>
                  <a:lnTo>
                    <a:pt x="521970" y="191770"/>
                  </a:lnTo>
                  <a:lnTo>
                    <a:pt x="488950" y="204470"/>
                  </a:lnTo>
                  <a:lnTo>
                    <a:pt x="554990" y="312420"/>
                  </a:lnTo>
                  <a:lnTo>
                    <a:pt x="559269" y="319087"/>
                  </a:lnTo>
                  <a:lnTo>
                    <a:pt x="562610" y="325755"/>
                  </a:lnTo>
                  <a:lnTo>
                    <a:pt x="564984" y="332422"/>
                  </a:lnTo>
                  <a:lnTo>
                    <a:pt x="566420" y="339090"/>
                  </a:lnTo>
                  <a:lnTo>
                    <a:pt x="568960" y="346710"/>
                  </a:lnTo>
                  <a:lnTo>
                    <a:pt x="568960" y="354330"/>
                  </a:lnTo>
                  <a:lnTo>
                    <a:pt x="566420" y="367030"/>
                  </a:lnTo>
                  <a:lnTo>
                    <a:pt x="524510" y="396240"/>
                  </a:lnTo>
                  <a:lnTo>
                    <a:pt x="518160" y="396240"/>
                  </a:lnTo>
                  <a:lnTo>
                    <a:pt x="513080" y="397510"/>
                  </a:lnTo>
                  <a:lnTo>
                    <a:pt x="506730" y="396240"/>
                  </a:lnTo>
                  <a:lnTo>
                    <a:pt x="501650" y="393700"/>
                  </a:lnTo>
                  <a:lnTo>
                    <a:pt x="495300" y="391160"/>
                  </a:lnTo>
                  <a:lnTo>
                    <a:pt x="468630" y="360680"/>
                  </a:lnTo>
                  <a:lnTo>
                    <a:pt x="396240" y="242570"/>
                  </a:lnTo>
                  <a:lnTo>
                    <a:pt x="363220" y="256540"/>
                  </a:lnTo>
                  <a:lnTo>
                    <a:pt x="439420" y="379730"/>
                  </a:lnTo>
                  <a:lnTo>
                    <a:pt x="466915" y="412915"/>
                  </a:lnTo>
                  <a:lnTo>
                    <a:pt x="505142" y="427202"/>
                  </a:lnTo>
                  <a:lnTo>
                    <a:pt x="519442" y="426250"/>
                  </a:lnTo>
                  <a:lnTo>
                    <a:pt x="527202" y="424815"/>
                  </a:lnTo>
                  <a:lnTo>
                    <a:pt x="535203" y="422440"/>
                  </a:lnTo>
                  <a:lnTo>
                    <a:pt x="543560" y="419100"/>
                  </a:lnTo>
                  <a:lnTo>
                    <a:pt x="551180" y="416560"/>
                  </a:lnTo>
                  <a:lnTo>
                    <a:pt x="558800" y="411480"/>
                  </a:lnTo>
                  <a:lnTo>
                    <a:pt x="568960" y="403860"/>
                  </a:lnTo>
                  <a:lnTo>
                    <a:pt x="574040" y="398780"/>
                  </a:lnTo>
                  <a:lnTo>
                    <a:pt x="574675" y="397510"/>
                  </a:lnTo>
                  <a:lnTo>
                    <a:pt x="576580" y="393700"/>
                  </a:lnTo>
                  <a:lnTo>
                    <a:pt x="580390" y="388620"/>
                  </a:lnTo>
                  <a:lnTo>
                    <a:pt x="582930" y="382270"/>
                  </a:lnTo>
                  <a:lnTo>
                    <a:pt x="582930" y="377190"/>
                  </a:lnTo>
                  <a:lnTo>
                    <a:pt x="585470" y="364490"/>
                  </a:lnTo>
                  <a:lnTo>
                    <a:pt x="585470" y="358140"/>
                  </a:lnTo>
                  <a:lnTo>
                    <a:pt x="588010" y="363220"/>
                  </a:lnTo>
                  <a:lnTo>
                    <a:pt x="590550" y="367030"/>
                  </a:lnTo>
                  <a:lnTo>
                    <a:pt x="593090" y="369570"/>
                  </a:lnTo>
                  <a:lnTo>
                    <a:pt x="595630" y="373380"/>
                  </a:lnTo>
                  <a:lnTo>
                    <a:pt x="596900" y="375920"/>
                  </a:lnTo>
                  <a:lnTo>
                    <a:pt x="599440" y="379730"/>
                  </a:lnTo>
                  <a:lnTo>
                    <a:pt x="601980" y="382270"/>
                  </a:lnTo>
                  <a:lnTo>
                    <a:pt x="604520" y="387350"/>
                  </a:lnTo>
                  <a:lnTo>
                    <a:pt x="607060" y="389890"/>
                  </a:lnTo>
                  <a:lnTo>
                    <a:pt x="637540" y="375920"/>
                  </a:lnTo>
                  <a:close/>
                </a:path>
                <a:path w="1143000" h="575310">
                  <a:moveTo>
                    <a:pt x="792480" y="31750"/>
                  </a:moveTo>
                  <a:lnTo>
                    <a:pt x="774700" y="2540"/>
                  </a:lnTo>
                  <a:lnTo>
                    <a:pt x="741680" y="16510"/>
                  </a:lnTo>
                  <a:lnTo>
                    <a:pt x="759460" y="45720"/>
                  </a:lnTo>
                  <a:lnTo>
                    <a:pt x="792480" y="31750"/>
                  </a:lnTo>
                  <a:close/>
                </a:path>
                <a:path w="1143000" h="575310">
                  <a:moveTo>
                    <a:pt x="862228" y="337553"/>
                  </a:moveTo>
                  <a:lnTo>
                    <a:pt x="860259" y="321627"/>
                  </a:lnTo>
                  <a:lnTo>
                    <a:pt x="854252" y="304292"/>
                  </a:lnTo>
                  <a:lnTo>
                    <a:pt x="844550" y="285750"/>
                  </a:lnTo>
                  <a:lnTo>
                    <a:pt x="834377" y="269240"/>
                  </a:lnTo>
                  <a:lnTo>
                    <a:pt x="775487" y="173659"/>
                  </a:lnTo>
                  <a:lnTo>
                    <a:pt x="775487" y="260667"/>
                  </a:lnTo>
                  <a:lnTo>
                    <a:pt x="775385" y="267106"/>
                  </a:lnTo>
                  <a:lnTo>
                    <a:pt x="755650" y="302260"/>
                  </a:lnTo>
                  <a:lnTo>
                    <a:pt x="731520" y="309880"/>
                  </a:lnTo>
                  <a:lnTo>
                    <a:pt x="717550" y="309880"/>
                  </a:lnTo>
                  <a:lnTo>
                    <a:pt x="679450" y="285750"/>
                  </a:lnTo>
                  <a:lnTo>
                    <a:pt x="656590" y="252730"/>
                  </a:lnTo>
                  <a:lnTo>
                    <a:pt x="650595" y="243446"/>
                  </a:lnTo>
                  <a:lnTo>
                    <a:pt x="634834" y="204152"/>
                  </a:lnTo>
                  <a:lnTo>
                    <a:pt x="633730" y="185420"/>
                  </a:lnTo>
                  <a:lnTo>
                    <a:pt x="636270" y="179070"/>
                  </a:lnTo>
                  <a:lnTo>
                    <a:pt x="673100" y="156210"/>
                  </a:lnTo>
                  <a:lnTo>
                    <a:pt x="689610" y="156210"/>
                  </a:lnTo>
                  <a:lnTo>
                    <a:pt x="725576" y="174891"/>
                  </a:lnTo>
                  <a:lnTo>
                    <a:pt x="756920" y="210820"/>
                  </a:lnTo>
                  <a:lnTo>
                    <a:pt x="773430" y="246380"/>
                  </a:lnTo>
                  <a:lnTo>
                    <a:pt x="775487" y="260667"/>
                  </a:lnTo>
                  <a:lnTo>
                    <a:pt x="775487" y="173659"/>
                  </a:lnTo>
                  <a:lnTo>
                    <a:pt x="764743" y="156210"/>
                  </a:lnTo>
                  <a:lnTo>
                    <a:pt x="761606" y="151130"/>
                  </a:lnTo>
                  <a:lnTo>
                    <a:pt x="756920" y="143510"/>
                  </a:lnTo>
                  <a:lnTo>
                    <a:pt x="753110" y="139700"/>
                  </a:lnTo>
                  <a:lnTo>
                    <a:pt x="751840" y="134620"/>
                  </a:lnTo>
                  <a:lnTo>
                    <a:pt x="739140" y="115570"/>
                  </a:lnTo>
                  <a:lnTo>
                    <a:pt x="735330" y="107950"/>
                  </a:lnTo>
                  <a:lnTo>
                    <a:pt x="734060" y="106680"/>
                  </a:lnTo>
                  <a:lnTo>
                    <a:pt x="734060" y="105410"/>
                  </a:lnTo>
                  <a:lnTo>
                    <a:pt x="702310" y="118110"/>
                  </a:lnTo>
                  <a:lnTo>
                    <a:pt x="703580" y="119380"/>
                  </a:lnTo>
                  <a:lnTo>
                    <a:pt x="703580" y="121920"/>
                  </a:lnTo>
                  <a:lnTo>
                    <a:pt x="706120" y="127000"/>
                  </a:lnTo>
                  <a:lnTo>
                    <a:pt x="708660" y="130810"/>
                  </a:lnTo>
                  <a:lnTo>
                    <a:pt x="709930" y="133350"/>
                  </a:lnTo>
                  <a:lnTo>
                    <a:pt x="712470" y="137160"/>
                  </a:lnTo>
                  <a:lnTo>
                    <a:pt x="713740" y="140970"/>
                  </a:lnTo>
                  <a:lnTo>
                    <a:pt x="716280" y="144780"/>
                  </a:lnTo>
                  <a:lnTo>
                    <a:pt x="717550" y="147320"/>
                  </a:lnTo>
                  <a:lnTo>
                    <a:pt x="720090" y="151130"/>
                  </a:lnTo>
                  <a:lnTo>
                    <a:pt x="710336" y="145161"/>
                  </a:lnTo>
                  <a:lnTo>
                    <a:pt x="700239" y="140500"/>
                  </a:lnTo>
                  <a:lnTo>
                    <a:pt x="689902" y="137033"/>
                  </a:lnTo>
                  <a:lnTo>
                    <a:pt x="679450" y="134620"/>
                  </a:lnTo>
                  <a:lnTo>
                    <a:pt x="668959" y="134188"/>
                  </a:lnTo>
                  <a:lnTo>
                    <a:pt x="658482" y="134937"/>
                  </a:lnTo>
                  <a:lnTo>
                    <a:pt x="619442" y="150177"/>
                  </a:lnTo>
                  <a:lnTo>
                    <a:pt x="596341" y="181838"/>
                  </a:lnTo>
                  <a:lnTo>
                    <a:pt x="595363" y="197827"/>
                  </a:lnTo>
                  <a:lnTo>
                    <a:pt x="596417" y="206540"/>
                  </a:lnTo>
                  <a:lnTo>
                    <a:pt x="610235" y="245275"/>
                  </a:lnTo>
                  <a:lnTo>
                    <a:pt x="636422" y="288290"/>
                  </a:lnTo>
                  <a:lnTo>
                    <a:pt x="666750" y="320040"/>
                  </a:lnTo>
                  <a:lnTo>
                    <a:pt x="706628" y="338594"/>
                  </a:lnTo>
                  <a:lnTo>
                    <a:pt x="715010" y="339090"/>
                  </a:lnTo>
                  <a:lnTo>
                    <a:pt x="723798" y="338620"/>
                  </a:lnTo>
                  <a:lnTo>
                    <a:pt x="760730" y="327660"/>
                  </a:lnTo>
                  <a:lnTo>
                    <a:pt x="773430" y="318770"/>
                  </a:lnTo>
                  <a:lnTo>
                    <a:pt x="778510" y="314960"/>
                  </a:lnTo>
                  <a:lnTo>
                    <a:pt x="782320" y="309880"/>
                  </a:lnTo>
                  <a:lnTo>
                    <a:pt x="786130" y="303530"/>
                  </a:lnTo>
                  <a:lnTo>
                    <a:pt x="789940" y="298450"/>
                  </a:lnTo>
                  <a:lnTo>
                    <a:pt x="791210" y="293370"/>
                  </a:lnTo>
                  <a:lnTo>
                    <a:pt x="793750" y="280670"/>
                  </a:lnTo>
                  <a:lnTo>
                    <a:pt x="793750" y="275590"/>
                  </a:lnTo>
                  <a:lnTo>
                    <a:pt x="792480" y="270510"/>
                  </a:lnTo>
                  <a:lnTo>
                    <a:pt x="793750" y="269240"/>
                  </a:lnTo>
                  <a:lnTo>
                    <a:pt x="815835" y="307111"/>
                  </a:lnTo>
                  <a:lnTo>
                    <a:pt x="825500" y="334010"/>
                  </a:lnTo>
                  <a:lnTo>
                    <a:pt x="825500" y="340360"/>
                  </a:lnTo>
                  <a:lnTo>
                    <a:pt x="822960" y="353060"/>
                  </a:lnTo>
                  <a:lnTo>
                    <a:pt x="819150" y="358140"/>
                  </a:lnTo>
                  <a:lnTo>
                    <a:pt x="814070" y="361950"/>
                  </a:lnTo>
                  <a:lnTo>
                    <a:pt x="808990" y="367030"/>
                  </a:lnTo>
                  <a:lnTo>
                    <a:pt x="803910" y="370840"/>
                  </a:lnTo>
                  <a:lnTo>
                    <a:pt x="786993" y="376504"/>
                  </a:lnTo>
                  <a:lnTo>
                    <a:pt x="778192" y="378307"/>
                  </a:lnTo>
                  <a:lnTo>
                    <a:pt x="769848" y="378917"/>
                  </a:lnTo>
                  <a:lnTo>
                    <a:pt x="762000" y="378460"/>
                  </a:lnTo>
                  <a:lnTo>
                    <a:pt x="754608" y="376821"/>
                  </a:lnTo>
                  <a:lnTo>
                    <a:pt x="747712" y="373862"/>
                  </a:lnTo>
                  <a:lnTo>
                    <a:pt x="741273" y="369709"/>
                  </a:lnTo>
                  <a:lnTo>
                    <a:pt x="735330" y="364490"/>
                  </a:lnTo>
                  <a:lnTo>
                    <a:pt x="704850" y="382270"/>
                  </a:lnTo>
                  <a:lnTo>
                    <a:pt x="740410" y="405130"/>
                  </a:lnTo>
                  <a:lnTo>
                    <a:pt x="762787" y="407352"/>
                  </a:lnTo>
                  <a:lnTo>
                    <a:pt x="769835" y="407123"/>
                  </a:lnTo>
                  <a:lnTo>
                    <a:pt x="808990" y="397510"/>
                  </a:lnTo>
                  <a:lnTo>
                    <a:pt x="841476" y="378917"/>
                  </a:lnTo>
                  <a:lnTo>
                    <a:pt x="843432" y="377520"/>
                  </a:lnTo>
                  <a:lnTo>
                    <a:pt x="853808" y="365366"/>
                  </a:lnTo>
                  <a:lnTo>
                    <a:pt x="859790" y="351790"/>
                  </a:lnTo>
                  <a:lnTo>
                    <a:pt x="862228" y="337553"/>
                  </a:lnTo>
                  <a:close/>
                </a:path>
                <a:path w="1143000" h="575310">
                  <a:moveTo>
                    <a:pt x="932180" y="256540"/>
                  </a:moveTo>
                  <a:lnTo>
                    <a:pt x="817880" y="71120"/>
                  </a:lnTo>
                  <a:lnTo>
                    <a:pt x="784860" y="85090"/>
                  </a:lnTo>
                  <a:lnTo>
                    <a:pt x="899160" y="270510"/>
                  </a:lnTo>
                  <a:lnTo>
                    <a:pt x="932180" y="256540"/>
                  </a:lnTo>
                  <a:close/>
                </a:path>
                <a:path w="1143000" h="575310">
                  <a:moveTo>
                    <a:pt x="1143000" y="171450"/>
                  </a:moveTo>
                  <a:lnTo>
                    <a:pt x="1065530" y="48260"/>
                  </a:lnTo>
                  <a:lnTo>
                    <a:pt x="1060513" y="39370"/>
                  </a:lnTo>
                  <a:lnTo>
                    <a:pt x="1055204" y="31750"/>
                  </a:lnTo>
                  <a:lnTo>
                    <a:pt x="1026248" y="6375"/>
                  </a:lnTo>
                  <a:lnTo>
                    <a:pt x="993140" y="0"/>
                  </a:lnTo>
                  <a:lnTo>
                    <a:pt x="986053" y="1193"/>
                  </a:lnTo>
                  <a:lnTo>
                    <a:pt x="946150" y="15240"/>
                  </a:lnTo>
                  <a:lnTo>
                    <a:pt x="922020" y="50800"/>
                  </a:lnTo>
                  <a:lnTo>
                    <a:pt x="920750" y="55880"/>
                  </a:lnTo>
                  <a:lnTo>
                    <a:pt x="920750" y="68580"/>
                  </a:lnTo>
                  <a:lnTo>
                    <a:pt x="919480" y="69850"/>
                  </a:lnTo>
                  <a:lnTo>
                    <a:pt x="916940" y="64770"/>
                  </a:lnTo>
                  <a:lnTo>
                    <a:pt x="914400" y="60960"/>
                  </a:lnTo>
                  <a:lnTo>
                    <a:pt x="913130" y="57150"/>
                  </a:lnTo>
                  <a:lnTo>
                    <a:pt x="910590" y="54610"/>
                  </a:lnTo>
                  <a:lnTo>
                    <a:pt x="908050" y="50800"/>
                  </a:lnTo>
                  <a:lnTo>
                    <a:pt x="905510" y="48260"/>
                  </a:lnTo>
                  <a:lnTo>
                    <a:pt x="904240" y="45720"/>
                  </a:lnTo>
                  <a:lnTo>
                    <a:pt x="901700" y="43180"/>
                  </a:lnTo>
                  <a:lnTo>
                    <a:pt x="899160" y="38100"/>
                  </a:lnTo>
                  <a:lnTo>
                    <a:pt x="867410" y="50800"/>
                  </a:lnTo>
                  <a:lnTo>
                    <a:pt x="868680" y="52070"/>
                  </a:lnTo>
                  <a:lnTo>
                    <a:pt x="868680" y="53340"/>
                  </a:lnTo>
                  <a:lnTo>
                    <a:pt x="873760" y="58420"/>
                  </a:lnTo>
                  <a:lnTo>
                    <a:pt x="875030" y="62230"/>
                  </a:lnTo>
                  <a:lnTo>
                    <a:pt x="885190" y="77470"/>
                  </a:lnTo>
                  <a:lnTo>
                    <a:pt x="889000" y="82550"/>
                  </a:lnTo>
                  <a:lnTo>
                    <a:pt x="890270" y="86360"/>
                  </a:lnTo>
                  <a:lnTo>
                    <a:pt x="892810" y="90170"/>
                  </a:lnTo>
                  <a:lnTo>
                    <a:pt x="984250" y="234950"/>
                  </a:lnTo>
                  <a:lnTo>
                    <a:pt x="1017270" y="222250"/>
                  </a:lnTo>
                  <a:lnTo>
                    <a:pt x="949960" y="115570"/>
                  </a:lnTo>
                  <a:lnTo>
                    <a:pt x="946378" y="108191"/>
                  </a:lnTo>
                  <a:lnTo>
                    <a:pt x="943292" y="101282"/>
                  </a:lnTo>
                  <a:lnTo>
                    <a:pt x="940663" y="94856"/>
                  </a:lnTo>
                  <a:lnTo>
                    <a:pt x="938530" y="88900"/>
                  </a:lnTo>
                  <a:lnTo>
                    <a:pt x="935990" y="81280"/>
                  </a:lnTo>
                  <a:lnTo>
                    <a:pt x="935990" y="73660"/>
                  </a:lnTo>
                  <a:lnTo>
                    <a:pt x="936752" y="69850"/>
                  </a:lnTo>
                  <a:lnTo>
                    <a:pt x="937260" y="67310"/>
                  </a:lnTo>
                  <a:lnTo>
                    <a:pt x="938530" y="59690"/>
                  </a:lnTo>
                  <a:lnTo>
                    <a:pt x="942340" y="54610"/>
                  </a:lnTo>
                  <a:lnTo>
                    <a:pt x="947420" y="48260"/>
                  </a:lnTo>
                  <a:lnTo>
                    <a:pt x="951230" y="43180"/>
                  </a:lnTo>
                  <a:lnTo>
                    <a:pt x="958850" y="39370"/>
                  </a:lnTo>
                  <a:lnTo>
                    <a:pt x="965200" y="36830"/>
                  </a:lnTo>
                  <a:lnTo>
                    <a:pt x="974090" y="33020"/>
                  </a:lnTo>
                  <a:lnTo>
                    <a:pt x="986790" y="30480"/>
                  </a:lnTo>
                  <a:lnTo>
                    <a:pt x="999490" y="30480"/>
                  </a:lnTo>
                  <a:lnTo>
                    <a:pt x="1009650" y="35560"/>
                  </a:lnTo>
                  <a:lnTo>
                    <a:pt x="1019810" y="45720"/>
                  </a:lnTo>
                  <a:lnTo>
                    <a:pt x="1024166" y="49987"/>
                  </a:lnTo>
                  <a:lnTo>
                    <a:pt x="1028065" y="55092"/>
                  </a:lnTo>
                  <a:lnTo>
                    <a:pt x="1031989" y="60960"/>
                  </a:lnTo>
                  <a:lnTo>
                    <a:pt x="1036320" y="67310"/>
                  </a:lnTo>
                  <a:lnTo>
                    <a:pt x="1108710" y="184150"/>
                  </a:lnTo>
                  <a:lnTo>
                    <a:pt x="1143000" y="17145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9657" y="2398831"/>
              <a:ext cx="227012" cy="215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89199" y="2289809"/>
              <a:ext cx="184150" cy="255270"/>
            </a:xfrm>
            <a:custGeom>
              <a:avLst/>
              <a:gdLst/>
              <a:ahLst/>
              <a:cxnLst/>
              <a:rect l="l" t="t" r="r" b="b"/>
              <a:pathLst>
                <a:path w="184150" h="255269">
                  <a:moveTo>
                    <a:pt x="35560" y="0"/>
                  </a:moveTo>
                  <a:lnTo>
                    <a:pt x="0" y="13969"/>
                  </a:lnTo>
                  <a:lnTo>
                    <a:pt x="111760" y="185419"/>
                  </a:lnTo>
                  <a:lnTo>
                    <a:pt x="138430" y="173989"/>
                  </a:lnTo>
                  <a:lnTo>
                    <a:pt x="35560" y="0"/>
                  </a:lnTo>
                  <a:close/>
                </a:path>
                <a:path w="184150" h="255269">
                  <a:moveTo>
                    <a:pt x="163830" y="207010"/>
                  </a:moveTo>
                  <a:lnTo>
                    <a:pt x="128269" y="220979"/>
                  </a:lnTo>
                  <a:lnTo>
                    <a:pt x="148589" y="255269"/>
                  </a:lnTo>
                  <a:lnTo>
                    <a:pt x="184150" y="241300"/>
                  </a:lnTo>
                  <a:lnTo>
                    <a:pt x="163830" y="20701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51889" y="1737360"/>
            <a:ext cx="8726170" cy="5283200"/>
            <a:chOff x="1151889" y="1737360"/>
            <a:chExt cx="8726170" cy="5283200"/>
          </a:xfrm>
        </p:grpSpPr>
        <p:sp>
          <p:nvSpPr>
            <p:cNvPr id="10" name="object 10"/>
            <p:cNvSpPr/>
            <p:nvPr/>
          </p:nvSpPr>
          <p:spPr>
            <a:xfrm>
              <a:off x="4128769" y="1737360"/>
              <a:ext cx="5749289" cy="528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17060" y="28752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1889" y="4578350"/>
              <a:ext cx="3056890" cy="1628139"/>
            </a:xfrm>
            <a:custGeom>
              <a:avLst/>
              <a:gdLst/>
              <a:ahLst/>
              <a:cxnLst/>
              <a:rect l="l" t="t" r="r" b="b"/>
              <a:pathLst>
                <a:path w="3056890" h="1628139">
                  <a:moveTo>
                    <a:pt x="3056890" y="0"/>
                  </a:moveTo>
                  <a:lnTo>
                    <a:pt x="1559560" y="420369"/>
                  </a:lnTo>
                  <a:lnTo>
                    <a:pt x="1508760" y="408939"/>
                  </a:lnTo>
                  <a:lnTo>
                    <a:pt x="1456690" y="398780"/>
                  </a:lnTo>
                  <a:lnTo>
                    <a:pt x="1403349" y="389889"/>
                  </a:lnTo>
                  <a:lnTo>
                    <a:pt x="1350010" y="382269"/>
                  </a:lnTo>
                  <a:lnTo>
                    <a:pt x="1295399" y="375919"/>
                  </a:lnTo>
                  <a:lnTo>
                    <a:pt x="1240790" y="372110"/>
                  </a:lnTo>
                  <a:lnTo>
                    <a:pt x="1184910" y="369569"/>
                  </a:lnTo>
                  <a:lnTo>
                    <a:pt x="1130299" y="368300"/>
                  </a:lnTo>
                  <a:lnTo>
                    <a:pt x="1074420" y="368300"/>
                  </a:lnTo>
                  <a:lnTo>
                    <a:pt x="963929" y="373380"/>
                  </a:lnTo>
                  <a:lnTo>
                    <a:pt x="909320" y="378460"/>
                  </a:lnTo>
                  <a:lnTo>
                    <a:pt x="855979" y="384810"/>
                  </a:lnTo>
                  <a:lnTo>
                    <a:pt x="801370" y="393700"/>
                  </a:lnTo>
                  <a:lnTo>
                    <a:pt x="749299" y="402589"/>
                  </a:lnTo>
                  <a:lnTo>
                    <a:pt x="697229" y="414019"/>
                  </a:lnTo>
                  <a:lnTo>
                    <a:pt x="646429" y="425450"/>
                  </a:lnTo>
                  <a:lnTo>
                    <a:pt x="596899" y="439419"/>
                  </a:lnTo>
                  <a:lnTo>
                    <a:pt x="548640" y="454660"/>
                  </a:lnTo>
                  <a:lnTo>
                    <a:pt x="501649" y="471169"/>
                  </a:lnTo>
                  <a:lnTo>
                    <a:pt x="455929" y="488950"/>
                  </a:lnTo>
                  <a:lnTo>
                    <a:pt x="411479" y="508000"/>
                  </a:lnTo>
                  <a:lnTo>
                    <a:pt x="369569" y="529589"/>
                  </a:lnTo>
                  <a:lnTo>
                    <a:pt x="328929" y="549910"/>
                  </a:lnTo>
                  <a:lnTo>
                    <a:pt x="290829" y="572769"/>
                  </a:lnTo>
                  <a:lnTo>
                    <a:pt x="255269" y="596900"/>
                  </a:lnTo>
                  <a:lnTo>
                    <a:pt x="220979" y="621030"/>
                  </a:lnTo>
                  <a:lnTo>
                    <a:pt x="189229" y="646430"/>
                  </a:lnTo>
                  <a:lnTo>
                    <a:pt x="158750" y="673100"/>
                  </a:lnTo>
                  <a:lnTo>
                    <a:pt x="106679" y="728980"/>
                  </a:lnTo>
                  <a:lnTo>
                    <a:pt x="64769" y="786130"/>
                  </a:lnTo>
                  <a:lnTo>
                    <a:pt x="31750" y="845819"/>
                  </a:lnTo>
                  <a:lnTo>
                    <a:pt x="11429" y="908050"/>
                  </a:lnTo>
                  <a:lnTo>
                    <a:pt x="0" y="970280"/>
                  </a:lnTo>
                  <a:lnTo>
                    <a:pt x="0" y="1000760"/>
                  </a:lnTo>
                  <a:lnTo>
                    <a:pt x="5079" y="1062989"/>
                  </a:lnTo>
                  <a:lnTo>
                    <a:pt x="22859" y="1125220"/>
                  </a:lnTo>
                  <a:lnTo>
                    <a:pt x="49529" y="1186180"/>
                  </a:lnTo>
                  <a:lnTo>
                    <a:pt x="88900" y="1244600"/>
                  </a:lnTo>
                  <a:lnTo>
                    <a:pt x="137159" y="1301750"/>
                  </a:lnTo>
                  <a:lnTo>
                    <a:pt x="165100" y="1328420"/>
                  </a:lnTo>
                  <a:lnTo>
                    <a:pt x="194309" y="1353820"/>
                  </a:lnTo>
                  <a:lnTo>
                    <a:pt x="227329" y="1380490"/>
                  </a:lnTo>
                  <a:lnTo>
                    <a:pt x="261619" y="1404620"/>
                  </a:lnTo>
                  <a:lnTo>
                    <a:pt x="298450" y="1427480"/>
                  </a:lnTo>
                  <a:lnTo>
                    <a:pt x="337819" y="1450340"/>
                  </a:lnTo>
                  <a:lnTo>
                    <a:pt x="378459" y="1471930"/>
                  </a:lnTo>
                  <a:lnTo>
                    <a:pt x="420369" y="1490980"/>
                  </a:lnTo>
                  <a:lnTo>
                    <a:pt x="464819" y="1510030"/>
                  </a:lnTo>
                  <a:lnTo>
                    <a:pt x="510540" y="1527810"/>
                  </a:lnTo>
                  <a:lnTo>
                    <a:pt x="557529" y="1544320"/>
                  </a:lnTo>
                  <a:lnTo>
                    <a:pt x="607060" y="1559560"/>
                  </a:lnTo>
                  <a:lnTo>
                    <a:pt x="656590" y="1572260"/>
                  </a:lnTo>
                  <a:lnTo>
                    <a:pt x="707390" y="1584960"/>
                  </a:lnTo>
                  <a:lnTo>
                    <a:pt x="812799" y="1605280"/>
                  </a:lnTo>
                  <a:lnTo>
                    <a:pt x="866140" y="1611630"/>
                  </a:lnTo>
                  <a:lnTo>
                    <a:pt x="920749" y="1619250"/>
                  </a:lnTo>
                  <a:lnTo>
                    <a:pt x="1029970" y="1626870"/>
                  </a:lnTo>
                  <a:lnTo>
                    <a:pt x="1085849" y="1628139"/>
                  </a:lnTo>
                  <a:lnTo>
                    <a:pt x="1140460" y="1628139"/>
                  </a:lnTo>
                  <a:lnTo>
                    <a:pt x="1196340" y="1626870"/>
                  </a:lnTo>
                  <a:lnTo>
                    <a:pt x="1305560" y="1619250"/>
                  </a:lnTo>
                  <a:lnTo>
                    <a:pt x="1360170" y="1611630"/>
                  </a:lnTo>
                  <a:lnTo>
                    <a:pt x="1413510" y="1605280"/>
                  </a:lnTo>
                  <a:lnTo>
                    <a:pt x="1518920" y="1584960"/>
                  </a:lnTo>
                  <a:lnTo>
                    <a:pt x="1569720" y="1572260"/>
                  </a:lnTo>
                  <a:lnTo>
                    <a:pt x="1619249" y="1559560"/>
                  </a:lnTo>
                  <a:lnTo>
                    <a:pt x="1668779" y="1544320"/>
                  </a:lnTo>
                  <a:lnTo>
                    <a:pt x="1715770" y="1527810"/>
                  </a:lnTo>
                  <a:lnTo>
                    <a:pt x="1761489" y="1510030"/>
                  </a:lnTo>
                  <a:lnTo>
                    <a:pt x="1805939" y="1490980"/>
                  </a:lnTo>
                  <a:lnTo>
                    <a:pt x="1847850" y="1471930"/>
                  </a:lnTo>
                  <a:lnTo>
                    <a:pt x="1888489" y="1450340"/>
                  </a:lnTo>
                  <a:lnTo>
                    <a:pt x="1927860" y="1427480"/>
                  </a:lnTo>
                  <a:lnTo>
                    <a:pt x="1964689" y="1404620"/>
                  </a:lnTo>
                  <a:lnTo>
                    <a:pt x="1998979" y="1380490"/>
                  </a:lnTo>
                  <a:lnTo>
                    <a:pt x="2032000" y="1353820"/>
                  </a:lnTo>
                  <a:lnTo>
                    <a:pt x="2061210" y="1328420"/>
                  </a:lnTo>
                  <a:lnTo>
                    <a:pt x="2089150" y="1301750"/>
                  </a:lnTo>
                  <a:lnTo>
                    <a:pt x="2138680" y="1244600"/>
                  </a:lnTo>
                  <a:lnTo>
                    <a:pt x="2176780" y="1186180"/>
                  </a:lnTo>
                  <a:lnTo>
                    <a:pt x="2203450" y="1125220"/>
                  </a:lnTo>
                  <a:lnTo>
                    <a:pt x="2221230" y="1062989"/>
                  </a:lnTo>
                  <a:lnTo>
                    <a:pt x="2227580" y="1000760"/>
                  </a:lnTo>
                  <a:lnTo>
                    <a:pt x="2226310" y="970280"/>
                  </a:lnTo>
                  <a:lnTo>
                    <a:pt x="2216150" y="908050"/>
                  </a:lnTo>
                  <a:lnTo>
                    <a:pt x="2194560" y="845819"/>
                  </a:lnTo>
                  <a:lnTo>
                    <a:pt x="2162810" y="786130"/>
                  </a:lnTo>
                  <a:lnTo>
                    <a:pt x="2095500" y="699769"/>
                  </a:lnTo>
                  <a:lnTo>
                    <a:pt x="2067560" y="673100"/>
                  </a:lnTo>
                  <a:lnTo>
                    <a:pt x="2037079" y="646430"/>
                  </a:lnTo>
                  <a:lnTo>
                    <a:pt x="2005329" y="621030"/>
                  </a:lnTo>
                  <a:lnTo>
                    <a:pt x="1971039" y="596900"/>
                  </a:lnTo>
                  <a:lnTo>
                    <a:pt x="1935479" y="572769"/>
                  </a:lnTo>
                  <a:lnTo>
                    <a:pt x="1897379" y="549910"/>
                  </a:lnTo>
                  <a:lnTo>
                    <a:pt x="1856739" y="529589"/>
                  </a:lnTo>
                  <a:lnTo>
                    <a:pt x="305689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1889" y="4578350"/>
              <a:ext cx="3056890" cy="1628139"/>
            </a:xfrm>
            <a:custGeom>
              <a:avLst/>
              <a:gdLst/>
              <a:ahLst/>
              <a:cxnLst/>
              <a:rect l="l" t="t" r="r" b="b"/>
              <a:pathLst>
                <a:path w="3056890" h="1628139">
                  <a:moveTo>
                    <a:pt x="1559560" y="420369"/>
                  </a:moveTo>
                  <a:lnTo>
                    <a:pt x="1508760" y="408939"/>
                  </a:lnTo>
                  <a:lnTo>
                    <a:pt x="1456690" y="398780"/>
                  </a:lnTo>
                  <a:lnTo>
                    <a:pt x="1403349" y="389889"/>
                  </a:lnTo>
                  <a:lnTo>
                    <a:pt x="1350010" y="382269"/>
                  </a:lnTo>
                  <a:lnTo>
                    <a:pt x="1295399" y="375919"/>
                  </a:lnTo>
                  <a:lnTo>
                    <a:pt x="1240790" y="372110"/>
                  </a:lnTo>
                  <a:lnTo>
                    <a:pt x="1184910" y="369569"/>
                  </a:lnTo>
                  <a:lnTo>
                    <a:pt x="1130299" y="368300"/>
                  </a:lnTo>
                  <a:lnTo>
                    <a:pt x="1074420" y="368300"/>
                  </a:lnTo>
                  <a:lnTo>
                    <a:pt x="1019810" y="370839"/>
                  </a:lnTo>
                  <a:lnTo>
                    <a:pt x="963929" y="373380"/>
                  </a:lnTo>
                  <a:lnTo>
                    <a:pt x="909320" y="378460"/>
                  </a:lnTo>
                  <a:lnTo>
                    <a:pt x="855979" y="384810"/>
                  </a:lnTo>
                  <a:lnTo>
                    <a:pt x="801370" y="393700"/>
                  </a:lnTo>
                  <a:lnTo>
                    <a:pt x="749299" y="402589"/>
                  </a:lnTo>
                  <a:lnTo>
                    <a:pt x="697229" y="414019"/>
                  </a:lnTo>
                  <a:lnTo>
                    <a:pt x="646429" y="425450"/>
                  </a:lnTo>
                  <a:lnTo>
                    <a:pt x="596899" y="439419"/>
                  </a:lnTo>
                  <a:lnTo>
                    <a:pt x="548640" y="454660"/>
                  </a:lnTo>
                  <a:lnTo>
                    <a:pt x="501649" y="471169"/>
                  </a:lnTo>
                  <a:lnTo>
                    <a:pt x="455929" y="488950"/>
                  </a:lnTo>
                  <a:lnTo>
                    <a:pt x="411479" y="508000"/>
                  </a:lnTo>
                  <a:lnTo>
                    <a:pt x="369569" y="529589"/>
                  </a:lnTo>
                  <a:lnTo>
                    <a:pt x="328929" y="549910"/>
                  </a:lnTo>
                  <a:lnTo>
                    <a:pt x="290829" y="572769"/>
                  </a:lnTo>
                  <a:lnTo>
                    <a:pt x="255269" y="596900"/>
                  </a:lnTo>
                  <a:lnTo>
                    <a:pt x="220979" y="621030"/>
                  </a:lnTo>
                  <a:lnTo>
                    <a:pt x="189229" y="646430"/>
                  </a:lnTo>
                  <a:lnTo>
                    <a:pt x="158750" y="673100"/>
                  </a:lnTo>
                  <a:lnTo>
                    <a:pt x="106679" y="728980"/>
                  </a:lnTo>
                  <a:lnTo>
                    <a:pt x="64769" y="786130"/>
                  </a:lnTo>
                  <a:lnTo>
                    <a:pt x="31750" y="845819"/>
                  </a:lnTo>
                  <a:lnTo>
                    <a:pt x="11429" y="908050"/>
                  </a:lnTo>
                  <a:lnTo>
                    <a:pt x="0" y="970280"/>
                  </a:lnTo>
                  <a:lnTo>
                    <a:pt x="0" y="1000760"/>
                  </a:lnTo>
                  <a:lnTo>
                    <a:pt x="5079" y="1062989"/>
                  </a:lnTo>
                  <a:lnTo>
                    <a:pt x="22859" y="1125220"/>
                  </a:lnTo>
                  <a:lnTo>
                    <a:pt x="49529" y="1186180"/>
                  </a:lnTo>
                  <a:lnTo>
                    <a:pt x="88900" y="1244600"/>
                  </a:lnTo>
                  <a:lnTo>
                    <a:pt x="137159" y="1301750"/>
                  </a:lnTo>
                  <a:lnTo>
                    <a:pt x="165100" y="1328420"/>
                  </a:lnTo>
                  <a:lnTo>
                    <a:pt x="194309" y="1353820"/>
                  </a:lnTo>
                  <a:lnTo>
                    <a:pt x="227329" y="1380490"/>
                  </a:lnTo>
                  <a:lnTo>
                    <a:pt x="261619" y="1404620"/>
                  </a:lnTo>
                  <a:lnTo>
                    <a:pt x="298450" y="1427480"/>
                  </a:lnTo>
                  <a:lnTo>
                    <a:pt x="337819" y="1450340"/>
                  </a:lnTo>
                  <a:lnTo>
                    <a:pt x="378459" y="1471930"/>
                  </a:lnTo>
                  <a:lnTo>
                    <a:pt x="420369" y="1490980"/>
                  </a:lnTo>
                  <a:lnTo>
                    <a:pt x="464819" y="1510030"/>
                  </a:lnTo>
                  <a:lnTo>
                    <a:pt x="510540" y="1527810"/>
                  </a:lnTo>
                  <a:lnTo>
                    <a:pt x="557529" y="1544320"/>
                  </a:lnTo>
                  <a:lnTo>
                    <a:pt x="607060" y="1559560"/>
                  </a:lnTo>
                  <a:lnTo>
                    <a:pt x="656590" y="1572260"/>
                  </a:lnTo>
                  <a:lnTo>
                    <a:pt x="707390" y="1584960"/>
                  </a:lnTo>
                  <a:lnTo>
                    <a:pt x="759460" y="1595120"/>
                  </a:lnTo>
                  <a:lnTo>
                    <a:pt x="812799" y="1605280"/>
                  </a:lnTo>
                  <a:lnTo>
                    <a:pt x="866140" y="1611630"/>
                  </a:lnTo>
                  <a:lnTo>
                    <a:pt x="920749" y="1619250"/>
                  </a:lnTo>
                  <a:lnTo>
                    <a:pt x="975360" y="1623060"/>
                  </a:lnTo>
                  <a:lnTo>
                    <a:pt x="1029970" y="1626870"/>
                  </a:lnTo>
                  <a:lnTo>
                    <a:pt x="1085849" y="1628139"/>
                  </a:lnTo>
                  <a:lnTo>
                    <a:pt x="1140460" y="1628139"/>
                  </a:lnTo>
                  <a:lnTo>
                    <a:pt x="1196340" y="1626870"/>
                  </a:lnTo>
                  <a:lnTo>
                    <a:pt x="1250949" y="1623060"/>
                  </a:lnTo>
                  <a:lnTo>
                    <a:pt x="1305560" y="1619250"/>
                  </a:lnTo>
                  <a:lnTo>
                    <a:pt x="1360170" y="1611630"/>
                  </a:lnTo>
                  <a:lnTo>
                    <a:pt x="1413510" y="1605280"/>
                  </a:lnTo>
                  <a:lnTo>
                    <a:pt x="1466849" y="1595120"/>
                  </a:lnTo>
                  <a:lnTo>
                    <a:pt x="1518920" y="1584960"/>
                  </a:lnTo>
                  <a:lnTo>
                    <a:pt x="1569720" y="1572260"/>
                  </a:lnTo>
                  <a:lnTo>
                    <a:pt x="1619249" y="1559560"/>
                  </a:lnTo>
                  <a:lnTo>
                    <a:pt x="1668779" y="1544320"/>
                  </a:lnTo>
                  <a:lnTo>
                    <a:pt x="1715770" y="1527810"/>
                  </a:lnTo>
                  <a:lnTo>
                    <a:pt x="1761489" y="1510030"/>
                  </a:lnTo>
                  <a:lnTo>
                    <a:pt x="1805939" y="1490980"/>
                  </a:lnTo>
                  <a:lnTo>
                    <a:pt x="1847850" y="1471930"/>
                  </a:lnTo>
                  <a:lnTo>
                    <a:pt x="1888489" y="1450340"/>
                  </a:lnTo>
                  <a:lnTo>
                    <a:pt x="1927860" y="1427480"/>
                  </a:lnTo>
                  <a:lnTo>
                    <a:pt x="1964689" y="1404620"/>
                  </a:lnTo>
                  <a:lnTo>
                    <a:pt x="1998979" y="1380490"/>
                  </a:lnTo>
                  <a:lnTo>
                    <a:pt x="2032000" y="1353820"/>
                  </a:lnTo>
                  <a:lnTo>
                    <a:pt x="2061210" y="1328420"/>
                  </a:lnTo>
                  <a:lnTo>
                    <a:pt x="2089150" y="1301750"/>
                  </a:lnTo>
                  <a:lnTo>
                    <a:pt x="2138680" y="1244600"/>
                  </a:lnTo>
                  <a:lnTo>
                    <a:pt x="2157730" y="1215389"/>
                  </a:lnTo>
                  <a:lnTo>
                    <a:pt x="2176780" y="1186180"/>
                  </a:lnTo>
                  <a:lnTo>
                    <a:pt x="2203450" y="1125220"/>
                  </a:lnTo>
                  <a:lnTo>
                    <a:pt x="2221230" y="1062989"/>
                  </a:lnTo>
                  <a:lnTo>
                    <a:pt x="2227580" y="1000760"/>
                  </a:lnTo>
                  <a:lnTo>
                    <a:pt x="2226310" y="970280"/>
                  </a:lnTo>
                  <a:lnTo>
                    <a:pt x="2216150" y="908050"/>
                  </a:lnTo>
                  <a:lnTo>
                    <a:pt x="2194560" y="845819"/>
                  </a:lnTo>
                  <a:lnTo>
                    <a:pt x="2162810" y="786130"/>
                  </a:lnTo>
                  <a:lnTo>
                    <a:pt x="2119630" y="728980"/>
                  </a:lnTo>
                  <a:lnTo>
                    <a:pt x="2067560" y="673100"/>
                  </a:lnTo>
                  <a:lnTo>
                    <a:pt x="2037079" y="646430"/>
                  </a:lnTo>
                  <a:lnTo>
                    <a:pt x="2005329" y="621030"/>
                  </a:lnTo>
                  <a:lnTo>
                    <a:pt x="1971039" y="596900"/>
                  </a:lnTo>
                  <a:lnTo>
                    <a:pt x="1935479" y="572769"/>
                  </a:lnTo>
                  <a:lnTo>
                    <a:pt x="1897379" y="549910"/>
                  </a:lnTo>
                  <a:lnTo>
                    <a:pt x="1856739" y="529589"/>
                  </a:lnTo>
                  <a:lnTo>
                    <a:pt x="3056890" y="0"/>
                  </a:lnTo>
                  <a:lnTo>
                    <a:pt x="1559560" y="420369"/>
                  </a:lnTo>
                  <a:close/>
                </a:path>
                <a:path w="3056890" h="1628139">
                  <a:moveTo>
                    <a:pt x="2227580" y="368300"/>
                  </a:moveTo>
                  <a:lnTo>
                    <a:pt x="2227580" y="368300"/>
                  </a:lnTo>
                </a:path>
                <a:path w="3056890" h="1628139">
                  <a:moveTo>
                    <a:pt x="0" y="1628139"/>
                  </a:moveTo>
                  <a:lnTo>
                    <a:pt x="0" y="16281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42060" y="5380990"/>
            <a:ext cx="20453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Big Desk</a:t>
            </a:r>
            <a:r>
              <a:rPr dirty="0" sz="2200" spc="-5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plugin!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3059" y="1950720"/>
            <a:ext cx="4240530" cy="4376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4150" y="6643369"/>
            <a:ext cx="49358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Plug-in for analysis of 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your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search data!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370" y="317500"/>
            <a:ext cx="5674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FFFFFF"/>
                </a:solidFill>
              </a:rPr>
              <a:t>Room </a:t>
            </a:r>
            <a:r>
              <a:rPr dirty="0" sz="4400" spc="-10">
                <a:solidFill>
                  <a:srgbClr val="FFFFFF"/>
                </a:solidFill>
              </a:rPr>
              <a:t>for</a:t>
            </a:r>
            <a:r>
              <a:rPr dirty="0" sz="4400" spc="-80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exploration...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61009" y="1361439"/>
            <a:ext cx="3194050" cy="2580640"/>
            <a:chOff x="461009" y="1361439"/>
            <a:chExt cx="3194050" cy="2580640"/>
          </a:xfrm>
        </p:grpSpPr>
        <p:sp>
          <p:nvSpPr>
            <p:cNvPr id="4" name="object 4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467068" y="2284730"/>
                  </a:moveTo>
                  <a:lnTo>
                    <a:pt x="1127760" y="2284730"/>
                  </a:lnTo>
                  <a:lnTo>
                    <a:pt x="1334770" y="2580640"/>
                  </a:lnTo>
                  <a:lnTo>
                    <a:pt x="1467068" y="2284730"/>
                  </a:lnTo>
                  <a:close/>
                </a:path>
                <a:path w="3194050" h="2580640">
                  <a:moveTo>
                    <a:pt x="985520" y="495300"/>
                  </a:move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467068" y="2284730"/>
                  </a:lnTo>
                  <a:lnTo>
                    <a:pt x="1549400" y="2100580"/>
                  </a:lnTo>
                  <a:lnTo>
                    <a:pt x="1835014" y="2100580"/>
                  </a:lnTo>
                  <a:lnTo>
                    <a:pt x="1875789" y="1882139"/>
                  </a:lnTo>
                  <a:lnTo>
                    <a:pt x="2227239" y="1882139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2656857" y="604520"/>
                  </a:lnTo>
                  <a:lnTo>
                    <a:pt x="1397000" y="604520"/>
                  </a:lnTo>
                  <a:lnTo>
                    <a:pt x="985520" y="495300"/>
                  </a:lnTo>
                  <a:close/>
                </a:path>
                <a:path w="3194050" h="2580640">
                  <a:moveTo>
                    <a:pt x="1835014" y="2100580"/>
                  </a:moveTo>
                  <a:lnTo>
                    <a:pt x="1549400" y="2100580"/>
                  </a:lnTo>
                  <a:lnTo>
                    <a:pt x="1822450" y="2167890"/>
                  </a:lnTo>
                  <a:lnTo>
                    <a:pt x="1835014" y="2100580"/>
                  </a:lnTo>
                  <a:close/>
                </a:path>
                <a:path w="3194050" h="2580640">
                  <a:moveTo>
                    <a:pt x="2227239" y="1882139"/>
                  </a:moveTo>
                  <a:lnTo>
                    <a:pt x="1875789" y="1882139"/>
                  </a:lnTo>
                  <a:lnTo>
                    <a:pt x="2232660" y="1903730"/>
                  </a:lnTo>
                  <a:lnTo>
                    <a:pt x="2227239" y="1882139"/>
                  </a:lnTo>
                  <a:close/>
                </a:path>
                <a:path w="3194050" h="2580640">
                  <a:moveTo>
                    <a:pt x="1676400" y="0"/>
                  </a:moveTo>
                  <a:lnTo>
                    <a:pt x="1397000" y="604520"/>
                  </a:lnTo>
                  <a:lnTo>
                    <a:pt x="2656857" y="604520"/>
                  </a:lnTo>
                  <a:lnTo>
                    <a:pt x="2726130" y="538480"/>
                  </a:lnTo>
                  <a:lnTo>
                    <a:pt x="1958339" y="538480"/>
                  </a:lnTo>
                  <a:lnTo>
                    <a:pt x="1676400" y="0"/>
                  </a:lnTo>
                  <a:close/>
                </a:path>
                <a:path w="3194050" h="2580640">
                  <a:moveTo>
                    <a:pt x="2359660" y="81280"/>
                  </a:moveTo>
                  <a:lnTo>
                    <a:pt x="1958339" y="538480"/>
                  </a:lnTo>
                  <a:lnTo>
                    <a:pt x="2726130" y="538480"/>
                  </a:lnTo>
                  <a:lnTo>
                    <a:pt x="2779417" y="487680"/>
                  </a:lnTo>
                  <a:lnTo>
                    <a:pt x="2292350" y="487680"/>
                  </a:lnTo>
                  <a:lnTo>
                    <a:pt x="2359660" y="81280"/>
                  </a:lnTo>
                  <a:close/>
                </a:path>
                <a:path w="3194050" h="2580640">
                  <a:moveTo>
                    <a:pt x="3119119" y="163830"/>
                  </a:moveTo>
                  <a:lnTo>
                    <a:pt x="2292350" y="487680"/>
                  </a:lnTo>
                  <a:lnTo>
                    <a:pt x="2779417" y="487680"/>
                  </a:lnTo>
                  <a:lnTo>
                    <a:pt x="3119119" y="16383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009" y="1361439"/>
              <a:ext cx="3194050" cy="2580640"/>
            </a:xfrm>
            <a:custGeom>
              <a:avLst/>
              <a:gdLst/>
              <a:ahLst/>
              <a:cxnLst/>
              <a:rect l="l" t="t" r="r" b="b"/>
              <a:pathLst>
                <a:path w="3194050" h="2580640">
                  <a:moveTo>
                    <a:pt x="1397000" y="604520"/>
                  </a:moveTo>
                  <a:lnTo>
                    <a:pt x="985520" y="495300"/>
                  </a:lnTo>
                  <a:lnTo>
                    <a:pt x="1052830" y="975360"/>
                  </a:lnTo>
                  <a:lnTo>
                    <a:pt x="262890" y="985520"/>
                  </a:lnTo>
                  <a:lnTo>
                    <a:pt x="633730" y="1308100"/>
                  </a:lnTo>
                  <a:lnTo>
                    <a:pt x="0" y="1616710"/>
                  </a:lnTo>
                  <a:lnTo>
                    <a:pt x="619760" y="1739900"/>
                  </a:lnTo>
                  <a:lnTo>
                    <a:pt x="73660" y="2106930"/>
                  </a:lnTo>
                  <a:lnTo>
                    <a:pt x="736600" y="2119630"/>
                  </a:lnTo>
                  <a:lnTo>
                    <a:pt x="551180" y="2472690"/>
                  </a:lnTo>
                  <a:lnTo>
                    <a:pt x="1127760" y="2284730"/>
                  </a:lnTo>
                  <a:lnTo>
                    <a:pt x="1334770" y="2580640"/>
                  </a:lnTo>
                  <a:lnTo>
                    <a:pt x="1549400" y="2100580"/>
                  </a:lnTo>
                  <a:lnTo>
                    <a:pt x="1822450" y="2167890"/>
                  </a:lnTo>
                  <a:lnTo>
                    <a:pt x="1875789" y="1882139"/>
                  </a:lnTo>
                  <a:lnTo>
                    <a:pt x="2232660" y="1903730"/>
                  </a:lnTo>
                  <a:lnTo>
                    <a:pt x="2157729" y="1605280"/>
                  </a:lnTo>
                  <a:lnTo>
                    <a:pt x="2673350" y="1558289"/>
                  </a:lnTo>
                  <a:lnTo>
                    <a:pt x="2456179" y="1304289"/>
                  </a:lnTo>
                  <a:lnTo>
                    <a:pt x="3194050" y="1149350"/>
                  </a:lnTo>
                  <a:lnTo>
                    <a:pt x="2616200" y="1009650"/>
                  </a:lnTo>
                  <a:lnTo>
                    <a:pt x="2856229" y="796289"/>
                  </a:lnTo>
                  <a:lnTo>
                    <a:pt x="2547620" y="708660"/>
                  </a:lnTo>
                  <a:lnTo>
                    <a:pt x="3119119" y="163830"/>
                  </a:lnTo>
                  <a:lnTo>
                    <a:pt x="2292350" y="487680"/>
                  </a:lnTo>
                  <a:lnTo>
                    <a:pt x="2359660" y="81280"/>
                  </a:lnTo>
                  <a:lnTo>
                    <a:pt x="1958339" y="538480"/>
                  </a:lnTo>
                  <a:lnTo>
                    <a:pt x="1676400" y="0"/>
                  </a:lnTo>
                  <a:lnTo>
                    <a:pt x="1397000" y="604520"/>
                  </a:lnTo>
                  <a:close/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7140" y="2475229"/>
              <a:ext cx="1143000" cy="575310"/>
            </a:xfrm>
            <a:custGeom>
              <a:avLst/>
              <a:gdLst/>
              <a:ahLst/>
              <a:cxnLst/>
              <a:rect l="l" t="t" r="r" b="b"/>
              <a:pathLst>
                <a:path w="1143000" h="575310">
                  <a:moveTo>
                    <a:pt x="259080" y="372122"/>
                  </a:moveTo>
                  <a:lnTo>
                    <a:pt x="249593" y="332765"/>
                  </a:lnTo>
                  <a:lnTo>
                    <a:pt x="234048" y="309295"/>
                  </a:lnTo>
                  <a:lnTo>
                    <a:pt x="228142" y="303161"/>
                  </a:lnTo>
                  <a:lnTo>
                    <a:pt x="220980" y="297180"/>
                  </a:lnTo>
                  <a:lnTo>
                    <a:pt x="220103" y="296519"/>
                  </a:lnTo>
                  <a:lnTo>
                    <a:pt x="220103" y="371957"/>
                  </a:lnTo>
                  <a:lnTo>
                    <a:pt x="218440" y="381000"/>
                  </a:lnTo>
                  <a:lnTo>
                    <a:pt x="181610" y="411480"/>
                  </a:lnTo>
                  <a:lnTo>
                    <a:pt x="110490" y="440690"/>
                  </a:lnTo>
                  <a:lnTo>
                    <a:pt x="50800" y="345440"/>
                  </a:lnTo>
                  <a:lnTo>
                    <a:pt x="120650" y="317500"/>
                  </a:lnTo>
                  <a:lnTo>
                    <a:pt x="135407" y="312229"/>
                  </a:lnTo>
                  <a:lnTo>
                    <a:pt x="149225" y="309575"/>
                  </a:lnTo>
                  <a:lnTo>
                    <a:pt x="162077" y="309295"/>
                  </a:lnTo>
                  <a:lnTo>
                    <a:pt x="173990" y="311150"/>
                  </a:lnTo>
                  <a:lnTo>
                    <a:pt x="210820" y="339090"/>
                  </a:lnTo>
                  <a:lnTo>
                    <a:pt x="220103" y="371957"/>
                  </a:lnTo>
                  <a:lnTo>
                    <a:pt x="220103" y="296519"/>
                  </a:lnTo>
                  <a:lnTo>
                    <a:pt x="181686" y="279031"/>
                  </a:lnTo>
                  <a:lnTo>
                    <a:pt x="162636" y="277634"/>
                  </a:lnTo>
                  <a:lnTo>
                    <a:pt x="152400" y="278130"/>
                  </a:lnTo>
                  <a:lnTo>
                    <a:pt x="109220" y="289560"/>
                  </a:lnTo>
                  <a:lnTo>
                    <a:pt x="0" y="334010"/>
                  </a:lnTo>
                  <a:lnTo>
                    <a:pt x="149860" y="575310"/>
                  </a:lnTo>
                  <a:lnTo>
                    <a:pt x="185420" y="560070"/>
                  </a:lnTo>
                  <a:lnTo>
                    <a:pt x="127000" y="466090"/>
                  </a:lnTo>
                  <a:lnTo>
                    <a:pt x="190487" y="440690"/>
                  </a:lnTo>
                  <a:lnTo>
                    <a:pt x="230339" y="420255"/>
                  </a:lnTo>
                  <a:lnTo>
                    <a:pt x="256540" y="387350"/>
                  </a:lnTo>
                  <a:lnTo>
                    <a:pt x="258165" y="379730"/>
                  </a:lnTo>
                  <a:lnTo>
                    <a:pt x="259080" y="372122"/>
                  </a:lnTo>
                  <a:close/>
                </a:path>
                <a:path w="1143000" h="575310">
                  <a:moveTo>
                    <a:pt x="429260" y="461010"/>
                  </a:moveTo>
                  <a:lnTo>
                    <a:pt x="270510" y="207010"/>
                  </a:lnTo>
                  <a:lnTo>
                    <a:pt x="238760" y="220980"/>
                  </a:lnTo>
                  <a:lnTo>
                    <a:pt x="394970" y="474980"/>
                  </a:lnTo>
                  <a:lnTo>
                    <a:pt x="429260" y="461010"/>
                  </a:lnTo>
                  <a:close/>
                </a:path>
                <a:path w="1143000" h="575310">
                  <a:moveTo>
                    <a:pt x="637540" y="375920"/>
                  </a:moveTo>
                  <a:lnTo>
                    <a:pt x="636270" y="373380"/>
                  </a:lnTo>
                  <a:lnTo>
                    <a:pt x="633730" y="370840"/>
                  </a:lnTo>
                  <a:lnTo>
                    <a:pt x="632460" y="368300"/>
                  </a:lnTo>
                  <a:lnTo>
                    <a:pt x="629920" y="365760"/>
                  </a:lnTo>
                  <a:lnTo>
                    <a:pt x="624840" y="358140"/>
                  </a:lnTo>
                  <a:lnTo>
                    <a:pt x="622300" y="353060"/>
                  </a:lnTo>
                  <a:lnTo>
                    <a:pt x="612140" y="337820"/>
                  </a:lnTo>
                  <a:lnTo>
                    <a:pt x="521970" y="191770"/>
                  </a:lnTo>
                  <a:lnTo>
                    <a:pt x="488950" y="204470"/>
                  </a:lnTo>
                  <a:lnTo>
                    <a:pt x="554990" y="312420"/>
                  </a:lnTo>
                  <a:lnTo>
                    <a:pt x="559269" y="319087"/>
                  </a:lnTo>
                  <a:lnTo>
                    <a:pt x="562610" y="325755"/>
                  </a:lnTo>
                  <a:lnTo>
                    <a:pt x="564984" y="332422"/>
                  </a:lnTo>
                  <a:lnTo>
                    <a:pt x="566420" y="339090"/>
                  </a:lnTo>
                  <a:lnTo>
                    <a:pt x="568960" y="346710"/>
                  </a:lnTo>
                  <a:lnTo>
                    <a:pt x="568960" y="354330"/>
                  </a:lnTo>
                  <a:lnTo>
                    <a:pt x="566420" y="367030"/>
                  </a:lnTo>
                  <a:lnTo>
                    <a:pt x="524510" y="396240"/>
                  </a:lnTo>
                  <a:lnTo>
                    <a:pt x="518160" y="396240"/>
                  </a:lnTo>
                  <a:lnTo>
                    <a:pt x="513080" y="397510"/>
                  </a:lnTo>
                  <a:lnTo>
                    <a:pt x="506730" y="396240"/>
                  </a:lnTo>
                  <a:lnTo>
                    <a:pt x="501650" y="393700"/>
                  </a:lnTo>
                  <a:lnTo>
                    <a:pt x="495300" y="391160"/>
                  </a:lnTo>
                  <a:lnTo>
                    <a:pt x="468630" y="360680"/>
                  </a:lnTo>
                  <a:lnTo>
                    <a:pt x="396240" y="242570"/>
                  </a:lnTo>
                  <a:lnTo>
                    <a:pt x="363220" y="256540"/>
                  </a:lnTo>
                  <a:lnTo>
                    <a:pt x="439420" y="379730"/>
                  </a:lnTo>
                  <a:lnTo>
                    <a:pt x="466915" y="412915"/>
                  </a:lnTo>
                  <a:lnTo>
                    <a:pt x="505142" y="427202"/>
                  </a:lnTo>
                  <a:lnTo>
                    <a:pt x="519442" y="426250"/>
                  </a:lnTo>
                  <a:lnTo>
                    <a:pt x="527202" y="424815"/>
                  </a:lnTo>
                  <a:lnTo>
                    <a:pt x="535203" y="422440"/>
                  </a:lnTo>
                  <a:lnTo>
                    <a:pt x="543560" y="419100"/>
                  </a:lnTo>
                  <a:lnTo>
                    <a:pt x="551180" y="416560"/>
                  </a:lnTo>
                  <a:lnTo>
                    <a:pt x="558800" y="411480"/>
                  </a:lnTo>
                  <a:lnTo>
                    <a:pt x="568960" y="403860"/>
                  </a:lnTo>
                  <a:lnTo>
                    <a:pt x="574040" y="398780"/>
                  </a:lnTo>
                  <a:lnTo>
                    <a:pt x="574675" y="397510"/>
                  </a:lnTo>
                  <a:lnTo>
                    <a:pt x="576580" y="393700"/>
                  </a:lnTo>
                  <a:lnTo>
                    <a:pt x="580390" y="388620"/>
                  </a:lnTo>
                  <a:lnTo>
                    <a:pt x="582930" y="382270"/>
                  </a:lnTo>
                  <a:lnTo>
                    <a:pt x="582930" y="377190"/>
                  </a:lnTo>
                  <a:lnTo>
                    <a:pt x="585470" y="364490"/>
                  </a:lnTo>
                  <a:lnTo>
                    <a:pt x="585470" y="358140"/>
                  </a:lnTo>
                  <a:lnTo>
                    <a:pt x="588010" y="363220"/>
                  </a:lnTo>
                  <a:lnTo>
                    <a:pt x="590550" y="367030"/>
                  </a:lnTo>
                  <a:lnTo>
                    <a:pt x="593090" y="369570"/>
                  </a:lnTo>
                  <a:lnTo>
                    <a:pt x="595630" y="373380"/>
                  </a:lnTo>
                  <a:lnTo>
                    <a:pt x="596900" y="375920"/>
                  </a:lnTo>
                  <a:lnTo>
                    <a:pt x="599440" y="379730"/>
                  </a:lnTo>
                  <a:lnTo>
                    <a:pt x="601980" y="382270"/>
                  </a:lnTo>
                  <a:lnTo>
                    <a:pt x="604520" y="387350"/>
                  </a:lnTo>
                  <a:lnTo>
                    <a:pt x="607060" y="389890"/>
                  </a:lnTo>
                  <a:lnTo>
                    <a:pt x="637540" y="375920"/>
                  </a:lnTo>
                  <a:close/>
                </a:path>
                <a:path w="1143000" h="575310">
                  <a:moveTo>
                    <a:pt x="792480" y="31750"/>
                  </a:moveTo>
                  <a:lnTo>
                    <a:pt x="774700" y="2540"/>
                  </a:lnTo>
                  <a:lnTo>
                    <a:pt x="741680" y="16510"/>
                  </a:lnTo>
                  <a:lnTo>
                    <a:pt x="759460" y="45720"/>
                  </a:lnTo>
                  <a:lnTo>
                    <a:pt x="792480" y="31750"/>
                  </a:lnTo>
                  <a:close/>
                </a:path>
                <a:path w="1143000" h="575310">
                  <a:moveTo>
                    <a:pt x="862228" y="337553"/>
                  </a:moveTo>
                  <a:lnTo>
                    <a:pt x="860259" y="321627"/>
                  </a:lnTo>
                  <a:lnTo>
                    <a:pt x="854252" y="304292"/>
                  </a:lnTo>
                  <a:lnTo>
                    <a:pt x="844550" y="285750"/>
                  </a:lnTo>
                  <a:lnTo>
                    <a:pt x="834377" y="269240"/>
                  </a:lnTo>
                  <a:lnTo>
                    <a:pt x="775487" y="173659"/>
                  </a:lnTo>
                  <a:lnTo>
                    <a:pt x="775487" y="260667"/>
                  </a:lnTo>
                  <a:lnTo>
                    <a:pt x="775385" y="267106"/>
                  </a:lnTo>
                  <a:lnTo>
                    <a:pt x="755650" y="302260"/>
                  </a:lnTo>
                  <a:lnTo>
                    <a:pt x="731520" y="309880"/>
                  </a:lnTo>
                  <a:lnTo>
                    <a:pt x="717550" y="309880"/>
                  </a:lnTo>
                  <a:lnTo>
                    <a:pt x="679450" y="285750"/>
                  </a:lnTo>
                  <a:lnTo>
                    <a:pt x="656590" y="252730"/>
                  </a:lnTo>
                  <a:lnTo>
                    <a:pt x="650595" y="243446"/>
                  </a:lnTo>
                  <a:lnTo>
                    <a:pt x="634834" y="204152"/>
                  </a:lnTo>
                  <a:lnTo>
                    <a:pt x="633730" y="185420"/>
                  </a:lnTo>
                  <a:lnTo>
                    <a:pt x="636270" y="179070"/>
                  </a:lnTo>
                  <a:lnTo>
                    <a:pt x="673100" y="156210"/>
                  </a:lnTo>
                  <a:lnTo>
                    <a:pt x="689610" y="156210"/>
                  </a:lnTo>
                  <a:lnTo>
                    <a:pt x="725576" y="174891"/>
                  </a:lnTo>
                  <a:lnTo>
                    <a:pt x="756920" y="210820"/>
                  </a:lnTo>
                  <a:lnTo>
                    <a:pt x="773430" y="246380"/>
                  </a:lnTo>
                  <a:lnTo>
                    <a:pt x="775487" y="260667"/>
                  </a:lnTo>
                  <a:lnTo>
                    <a:pt x="775487" y="173659"/>
                  </a:lnTo>
                  <a:lnTo>
                    <a:pt x="764743" y="156210"/>
                  </a:lnTo>
                  <a:lnTo>
                    <a:pt x="761606" y="151130"/>
                  </a:lnTo>
                  <a:lnTo>
                    <a:pt x="756920" y="143510"/>
                  </a:lnTo>
                  <a:lnTo>
                    <a:pt x="753110" y="139700"/>
                  </a:lnTo>
                  <a:lnTo>
                    <a:pt x="751840" y="134620"/>
                  </a:lnTo>
                  <a:lnTo>
                    <a:pt x="739140" y="115570"/>
                  </a:lnTo>
                  <a:lnTo>
                    <a:pt x="735330" y="107950"/>
                  </a:lnTo>
                  <a:lnTo>
                    <a:pt x="734060" y="106680"/>
                  </a:lnTo>
                  <a:lnTo>
                    <a:pt x="734060" y="105410"/>
                  </a:lnTo>
                  <a:lnTo>
                    <a:pt x="702310" y="118110"/>
                  </a:lnTo>
                  <a:lnTo>
                    <a:pt x="703580" y="119380"/>
                  </a:lnTo>
                  <a:lnTo>
                    <a:pt x="703580" y="121920"/>
                  </a:lnTo>
                  <a:lnTo>
                    <a:pt x="706120" y="127000"/>
                  </a:lnTo>
                  <a:lnTo>
                    <a:pt x="708660" y="130810"/>
                  </a:lnTo>
                  <a:lnTo>
                    <a:pt x="709930" y="133350"/>
                  </a:lnTo>
                  <a:lnTo>
                    <a:pt x="712470" y="137160"/>
                  </a:lnTo>
                  <a:lnTo>
                    <a:pt x="713740" y="140970"/>
                  </a:lnTo>
                  <a:lnTo>
                    <a:pt x="716280" y="144780"/>
                  </a:lnTo>
                  <a:lnTo>
                    <a:pt x="717550" y="147320"/>
                  </a:lnTo>
                  <a:lnTo>
                    <a:pt x="720090" y="151130"/>
                  </a:lnTo>
                  <a:lnTo>
                    <a:pt x="710336" y="145161"/>
                  </a:lnTo>
                  <a:lnTo>
                    <a:pt x="700239" y="140500"/>
                  </a:lnTo>
                  <a:lnTo>
                    <a:pt x="689902" y="137033"/>
                  </a:lnTo>
                  <a:lnTo>
                    <a:pt x="679450" y="134620"/>
                  </a:lnTo>
                  <a:lnTo>
                    <a:pt x="668959" y="134188"/>
                  </a:lnTo>
                  <a:lnTo>
                    <a:pt x="658482" y="134937"/>
                  </a:lnTo>
                  <a:lnTo>
                    <a:pt x="619442" y="150177"/>
                  </a:lnTo>
                  <a:lnTo>
                    <a:pt x="596341" y="181838"/>
                  </a:lnTo>
                  <a:lnTo>
                    <a:pt x="595363" y="197827"/>
                  </a:lnTo>
                  <a:lnTo>
                    <a:pt x="596417" y="206540"/>
                  </a:lnTo>
                  <a:lnTo>
                    <a:pt x="610235" y="245275"/>
                  </a:lnTo>
                  <a:lnTo>
                    <a:pt x="636422" y="288290"/>
                  </a:lnTo>
                  <a:lnTo>
                    <a:pt x="666750" y="320040"/>
                  </a:lnTo>
                  <a:lnTo>
                    <a:pt x="706628" y="338594"/>
                  </a:lnTo>
                  <a:lnTo>
                    <a:pt x="715010" y="339090"/>
                  </a:lnTo>
                  <a:lnTo>
                    <a:pt x="723798" y="338620"/>
                  </a:lnTo>
                  <a:lnTo>
                    <a:pt x="760730" y="327660"/>
                  </a:lnTo>
                  <a:lnTo>
                    <a:pt x="773430" y="318770"/>
                  </a:lnTo>
                  <a:lnTo>
                    <a:pt x="778510" y="314960"/>
                  </a:lnTo>
                  <a:lnTo>
                    <a:pt x="782320" y="309880"/>
                  </a:lnTo>
                  <a:lnTo>
                    <a:pt x="786130" y="303530"/>
                  </a:lnTo>
                  <a:lnTo>
                    <a:pt x="789940" y="298450"/>
                  </a:lnTo>
                  <a:lnTo>
                    <a:pt x="791210" y="293370"/>
                  </a:lnTo>
                  <a:lnTo>
                    <a:pt x="793750" y="280670"/>
                  </a:lnTo>
                  <a:lnTo>
                    <a:pt x="793750" y="275590"/>
                  </a:lnTo>
                  <a:lnTo>
                    <a:pt x="792480" y="270510"/>
                  </a:lnTo>
                  <a:lnTo>
                    <a:pt x="793750" y="269240"/>
                  </a:lnTo>
                  <a:lnTo>
                    <a:pt x="815835" y="307111"/>
                  </a:lnTo>
                  <a:lnTo>
                    <a:pt x="825500" y="334010"/>
                  </a:lnTo>
                  <a:lnTo>
                    <a:pt x="825500" y="340360"/>
                  </a:lnTo>
                  <a:lnTo>
                    <a:pt x="822960" y="353060"/>
                  </a:lnTo>
                  <a:lnTo>
                    <a:pt x="819150" y="358140"/>
                  </a:lnTo>
                  <a:lnTo>
                    <a:pt x="814070" y="361950"/>
                  </a:lnTo>
                  <a:lnTo>
                    <a:pt x="808990" y="367030"/>
                  </a:lnTo>
                  <a:lnTo>
                    <a:pt x="803910" y="370840"/>
                  </a:lnTo>
                  <a:lnTo>
                    <a:pt x="786993" y="376504"/>
                  </a:lnTo>
                  <a:lnTo>
                    <a:pt x="778192" y="378307"/>
                  </a:lnTo>
                  <a:lnTo>
                    <a:pt x="769848" y="378917"/>
                  </a:lnTo>
                  <a:lnTo>
                    <a:pt x="762000" y="378460"/>
                  </a:lnTo>
                  <a:lnTo>
                    <a:pt x="754608" y="376821"/>
                  </a:lnTo>
                  <a:lnTo>
                    <a:pt x="747712" y="373862"/>
                  </a:lnTo>
                  <a:lnTo>
                    <a:pt x="741273" y="369709"/>
                  </a:lnTo>
                  <a:lnTo>
                    <a:pt x="735330" y="364490"/>
                  </a:lnTo>
                  <a:lnTo>
                    <a:pt x="704850" y="382270"/>
                  </a:lnTo>
                  <a:lnTo>
                    <a:pt x="740410" y="405130"/>
                  </a:lnTo>
                  <a:lnTo>
                    <a:pt x="762787" y="407352"/>
                  </a:lnTo>
                  <a:lnTo>
                    <a:pt x="769835" y="407123"/>
                  </a:lnTo>
                  <a:lnTo>
                    <a:pt x="808990" y="397510"/>
                  </a:lnTo>
                  <a:lnTo>
                    <a:pt x="841476" y="378917"/>
                  </a:lnTo>
                  <a:lnTo>
                    <a:pt x="843432" y="377520"/>
                  </a:lnTo>
                  <a:lnTo>
                    <a:pt x="853808" y="365366"/>
                  </a:lnTo>
                  <a:lnTo>
                    <a:pt x="859790" y="351790"/>
                  </a:lnTo>
                  <a:lnTo>
                    <a:pt x="862228" y="337553"/>
                  </a:lnTo>
                  <a:close/>
                </a:path>
                <a:path w="1143000" h="575310">
                  <a:moveTo>
                    <a:pt x="932180" y="256540"/>
                  </a:moveTo>
                  <a:lnTo>
                    <a:pt x="817880" y="71120"/>
                  </a:lnTo>
                  <a:lnTo>
                    <a:pt x="784860" y="85090"/>
                  </a:lnTo>
                  <a:lnTo>
                    <a:pt x="899160" y="270510"/>
                  </a:lnTo>
                  <a:lnTo>
                    <a:pt x="932180" y="256540"/>
                  </a:lnTo>
                  <a:close/>
                </a:path>
                <a:path w="1143000" h="575310">
                  <a:moveTo>
                    <a:pt x="1143000" y="171450"/>
                  </a:moveTo>
                  <a:lnTo>
                    <a:pt x="1065530" y="48260"/>
                  </a:lnTo>
                  <a:lnTo>
                    <a:pt x="1060513" y="39370"/>
                  </a:lnTo>
                  <a:lnTo>
                    <a:pt x="1055204" y="31750"/>
                  </a:lnTo>
                  <a:lnTo>
                    <a:pt x="1026248" y="6375"/>
                  </a:lnTo>
                  <a:lnTo>
                    <a:pt x="993140" y="0"/>
                  </a:lnTo>
                  <a:lnTo>
                    <a:pt x="986053" y="1193"/>
                  </a:lnTo>
                  <a:lnTo>
                    <a:pt x="946150" y="15240"/>
                  </a:lnTo>
                  <a:lnTo>
                    <a:pt x="922020" y="50800"/>
                  </a:lnTo>
                  <a:lnTo>
                    <a:pt x="920750" y="55880"/>
                  </a:lnTo>
                  <a:lnTo>
                    <a:pt x="920750" y="68580"/>
                  </a:lnTo>
                  <a:lnTo>
                    <a:pt x="919480" y="69850"/>
                  </a:lnTo>
                  <a:lnTo>
                    <a:pt x="916940" y="64770"/>
                  </a:lnTo>
                  <a:lnTo>
                    <a:pt x="914400" y="60960"/>
                  </a:lnTo>
                  <a:lnTo>
                    <a:pt x="913130" y="57150"/>
                  </a:lnTo>
                  <a:lnTo>
                    <a:pt x="910590" y="54610"/>
                  </a:lnTo>
                  <a:lnTo>
                    <a:pt x="908050" y="50800"/>
                  </a:lnTo>
                  <a:lnTo>
                    <a:pt x="905510" y="48260"/>
                  </a:lnTo>
                  <a:lnTo>
                    <a:pt x="904240" y="45720"/>
                  </a:lnTo>
                  <a:lnTo>
                    <a:pt x="901700" y="43180"/>
                  </a:lnTo>
                  <a:lnTo>
                    <a:pt x="899160" y="38100"/>
                  </a:lnTo>
                  <a:lnTo>
                    <a:pt x="867410" y="50800"/>
                  </a:lnTo>
                  <a:lnTo>
                    <a:pt x="868680" y="52070"/>
                  </a:lnTo>
                  <a:lnTo>
                    <a:pt x="868680" y="53340"/>
                  </a:lnTo>
                  <a:lnTo>
                    <a:pt x="873760" y="58420"/>
                  </a:lnTo>
                  <a:lnTo>
                    <a:pt x="875030" y="62230"/>
                  </a:lnTo>
                  <a:lnTo>
                    <a:pt x="885190" y="77470"/>
                  </a:lnTo>
                  <a:lnTo>
                    <a:pt x="889000" y="82550"/>
                  </a:lnTo>
                  <a:lnTo>
                    <a:pt x="890270" y="86360"/>
                  </a:lnTo>
                  <a:lnTo>
                    <a:pt x="892810" y="90170"/>
                  </a:lnTo>
                  <a:lnTo>
                    <a:pt x="984250" y="234950"/>
                  </a:lnTo>
                  <a:lnTo>
                    <a:pt x="1017270" y="222250"/>
                  </a:lnTo>
                  <a:lnTo>
                    <a:pt x="949960" y="115570"/>
                  </a:lnTo>
                  <a:lnTo>
                    <a:pt x="946378" y="108191"/>
                  </a:lnTo>
                  <a:lnTo>
                    <a:pt x="943292" y="101282"/>
                  </a:lnTo>
                  <a:lnTo>
                    <a:pt x="940663" y="94856"/>
                  </a:lnTo>
                  <a:lnTo>
                    <a:pt x="938530" y="88900"/>
                  </a:lnTo>
                  <a:lnTo>
                    <a:pt x="935990" y="81280"/>
                  </a:lnTo>
                  <a:lnTo>
                    <a:pt x="935990" y="73660"/>
                  </a:lnTo>
                  <a:lnTo>
                    <a:pt x="936752" y="69850"/>
                  </a:lnTo>
                  <a:lnTo>
                    <a:pt x="937260" y="67310"/>
                  </a:lnTo>
                  <a:lnTo>
                    <a:pt x="938530" y="59690"/>
                  </a:lnTo>
                  <a:lnTo>
                    <a:pt x="942340" y="54610"/>
                  </a:lnTo>
                  <a:lnTo>
                    <a:pt x="947420" y="48260"/>
                  </a:lnTo>
                  <a:lnTo>
                    <a:pt x="951230" y="43180"/>
                  </a:lnTo>
                  <a:lnTo>
                    <a:pt x="958850" y="39370"/>
                  </a:lnTo>
                  <a:lnTo>
                    <a:pt x="965200" y="36830"/>
                  </a:lnTo>
                  <a:lnTo>
                    <a:pt x="974090" y="33020"/>
                  </a:lnTo>
                  <a:lnTo>
                    <a:pt x="986790" y="30480"/>
                  </a:lnTo>
                  <a:lnTo>
                    <a:pt x="999490" y="30480"/>
                  </a:lnTo>
                  <a:lnTo>
                    <a:pt x="1009650" y="35560"/>
                  </a:lnTo>
                  <a:lnTo>
                    <a:pt x="1019810" y="45720"/>
                  </a:lnTo>
                  <a:lnTo>
                    <a:pt x="1024166" y="49987"/>
                  </a:lnTo>
                  <a:lnTo>
                    <a:pt x="1028065" y="55092"/>
                  </a:lnTo>
                  <a:lnTo>
                    <a:pt x="1031989" y="60960"/>
                  </a:lnTo>
                  <a:lnTo>
                    <a:pt x="1036320" y="67310"/>
                  </a:lnTo>
                  <a:lnTo>
                    <a:pt x="1108710" y="184150"/>
                  </a:lnTo>
                  <a:lnTo>
                    <a:pt x="1143000" y="17145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9657" y="2398831"/>
              <a:ext cx="227012" cy="215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89199" y="2289809"/>
              <a:ext cx="184150" cy="255270"/>
            </a:xfrm>
            <a:custGeom>
              <a:avLst/>
              <a:gdLst/>
              <a:ahLst/>
              <a:cxnLst/>
              <a:rect l="l" t="t" r="r" b="b"/>
              <a:pathLst>
                <a:path w="184150" h="255269">
                  <a:moveTo>
                    <a:pt x="35560" y="0"/>
                  </a:moveTo>
                  <a:lnTo>
                    <a:pt x="0" y="13969"/>
                  </a:lnTo>
                  <a:lnTo>
                    <a:pt x="111760" y="185419"/>
                  </a:lnTo>
                  <a:lnTo>
                    <a:pt x="138430" y="173989"/>
                  </a:lnTo>
                  <a:lnTo>
                    <a:pt x="35560" y="0"/>
                  </a:lnTo>
                  <a:close/>
                </a:path>
                <a:path w="184150" h="255269">
                  <a:moveTo>
                    <a:pt x="163830" y="207010"/>
                  </a:moveTo>
                  <a:lnTo>
                    <a:pt x="128269" y="220979"/>
                  </a:lnTo>
                  <a:lnTo>
                    <a:pt x="148589" y="255269"/>
                  </a:lnTo>
                  <a:lnTo>
                    <a:pt x="184150" y="241300"/>
                  </a:lnTo>
                  <a:lnTo>
                    <a:pt x="163830" y="20701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51889" y="1737360"/>
            <a:ext cx="8726170" cy="5283200"/>
            <a:chOff x="1151889" y="1737360"/>
            <a:chExt cx="8726170" cy="5283200"/>
          </a:xfrm>
        </p:grpSpPr>
        <p:sp>
          <p:nvSpPr>
            <p:cNvPr id="10" name="object 10"/>
            <p:cNvSpPr/>
            <p:nvPr/>
          </p:nvSpPr>
          <p:spPr>
            <a:xfrm>
              <a:off x="4128769" y="1737360"/>
              <a:ext cx="5749289" cy="528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17060" y="28752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51889" y="4578350"/>
              <a:ext cx="3056890" cy="1628139"/>
            </a:xfrm>
            <a:custGeom>
              <a:avLst/>
              <a:gdLst/>
              <a:ahLst/>
              <a:cxnLst/>
              <a:rect l="l" t="t" r="r" b="b"/>
              <a:pathLst>
                <a:path w="3056890" h="1628139">
                  <a:moveTo>
                    <a:pt x="3056890" y="0"/>
                  </a:moveTo>
                  <a:lnTo>
                    <a:pt x="1559560" y="420369"/>
                  </a:lnTo>
                  <a:lnTo>
                    <a:pt x="1508760" y="408939"/>
                  </a:lnTo>
                  <a:lnTo>
                    <a:pt x="1456690" y="398780"/>
                  </a:lnTo>
                  <a:lnTo>
                    <a:pt x="1403349" y="389889"/>
                  </a:lnTo>
                  <a:lnTo>
                    <a:pt x="1350010" y="382269"/>
                  </a:lnTo>
                  <a:lnTo>
                    <a:pt x="1295399" y="375919"/>
                  </a:lnTo>
                  <a:lnTo>
                    <a:pt x="1240790" y="372110"/>
                  </a:lnTo>
                  <a:lnTo>
                    <a:pt x="1184910" y="369569"/>
                  </a:lnTo>
                  <a:lnTo>
                    <a:pt x="1130299" y="368300"/>
                  </a:lnTo>
                  <a:lnTo>
                    <a:pt x="1074420" y="368300"/>
                  </a:lnTo>
                  <a:lnTo>
                    <a:pt x="963929" y="373380"/>
                  </a:lnTo>
                  <a:lnTo>
                    <a:pt x="909320" y="378460"/>
                  </a:lnTo>
                  <a:lnTo>
                    <a:pt x="855979" y="384810"/>
                  </a:lnTo>
                  <a:lnTo>
                    <a:pt x="801370" y="393700"/>
                  </a:lnTo>
                  <a:lnTo>
                    <a:pt x="749299" y="402589"/>
                  </a:lnTo>
                  <a:lnTo>
                    <a:pt x="697229" y="414019"/>
                  </a:lnTo>
                  <a:lnTo>
                    <a:pt x="646429" y="425450"/>
                  </a:lnTo>
                  <a:lnTo>
                    <a:pt x="596899" y="439419"/>
                  </a:lnTo>
                  <a:lnTo>
                    <a:pt x="548640" y="454660"/>
                  </a:lnTo>
                  <a:lnTo>
                    <a:pt x="501649" y="471169"/>
                  </a:lnTo>
                  <a:lnTo>
                    <a:pt x="455929" y="488950"/>
                  </a:lnTo>
                  <a:lnTo>
                    <a:pt x="411479" y="508000"/>
                  </a:lnTo>
                  <a:lnTo>
                    <a:pt x="369569" y="529589"/>
                  </a:lnTo>
                  <a:lnTo>
                    <a:pt x="328929" y="549910"/>
                  </a:lnTo>
                  <a:lnTo>
                    <a:pt x="290829" y="572769"/>
                  </a:lnTo>
                  <a:lnTo>
                    <a:pt x="255269" y="596900"/>
                  </a:lnTo>
                  <a:lnTo>
                    <a:pt x="220979" y="621030"/>
                  </a:lnTo>
                  <a:lnTo>
                    <a:pt x="189229" y="646430"/>
                  </a:lnTo>
                  <a:lnTo>
                    <a:pt x="158750" y="673100"/>
                  </a:lnTo>
                  <a:lnTo>
                    <a:pt x="106679" y="728980"/>
                  </a:lnTo>
                  <a:lnTo>
                    <a:pt x="64769" y="786130"/>
                  </a:lnTo>
                  <a:lnTo>
                    <a:pt x="31750" y="845819"/>
                  </a:lnTo>
                  <a:lnTo>
                    <a:pt x="11429" y="908050"/>
                  </a:lnTo>
                  <a:lnTo>
                    <a:pt x="0" y="970280"/>
                  </a:lnTo>
                  <a:lnTo>
                    <a:pt x="0" y="1000760"/>
                  </a:lnTo>
                  <a:lnTo>
                    <a:pt x="5079" y="1062989"/>
                  </a:lnTo>
                  <a:lnTo>
                    <a:pt x="22859" y="1125220"/>
                  </a:lnTo>
                  <a:lnTo>
                    <a:pt x="49529" y="1186180"/>
                  </a:lnTo>
                  <a:lnTo>
                    <a:pt x="88900" y="1244600"/>
                  </a:lnTo>
                  <a:lnTo>
                    <a:pt x="137159" y="1301750"/>
                  </a:lnTo>
                  <a:lnTo>
                    <a:pt x="165100" y="1328420"/>
                  </a:lnTo>
                  <a:lnTo>
                    <a:pt x="194309" y="1353820"/>
                  </a:lnTo>
                  <a:lnTo>
                    <a:pt x="227329" y="1380490"/>
                  </a:lnTo>
                  <a:lnTo>
                    <a:pt x="261619" y="1404620"/>
                  </a:lnTo>
                  <a:lnTo>
                    <a:pt x="298450" y="1427480"/>
                  </a:lnTo>
                  <a:lnTo>
                    <a:pt x="337819" y="1450340"/>
                  </a:lnTo>
                  <a:lnTo>
                    <a:pt x="378459" y="1471930"/>
                  </a:lnTo>
                  <a:lnTo>
                    <a:pt x="420369" y="1490980"/>
                  </a:lnTo>
                  <a:lnTo>
                    <a:pt x="464819" y="1510030"/>
                  </a:lnTo>
                  <a:lnTo>
                    <a:pt x="510540" y="1527810"/>
                  </a:lnTo>
                  <a:lnTo>
                    <a:pt x="557529" y="1544320"/>
                  </a:lnTo>
                  <a:lnTo>
                    <a:pt x="607060" y="1559560"/>
                  </a:lnTo>
                  <a:lnTo>
                    <a:pt x="656590" y="1572260"/>
                  </a:lnTo>
                  <a:lnTo>
                    <a:pt x="707390" y="1584960"/>
                  </a:lnTo>
                  <a:lnTo>
                    <a:pt x="812799" y="1605280"/>
                  </a:lnTo>
                  <a:lnTo>
                    <a:pt x="866140" y="1611630"/>
                  </a:lnTo>
                  <a:lnTo>
                    <a:pt x="920749" y="1619250"/>
                  </a:lnTo>
                  <a:lnTo>
                    <a:pt x="1029970" y="1626870"/>
                  </a:lnTo>
                  <a:lnTo>
                    <a:pt x="1085849" y="1628139"/>
                  </a:lnTo>
                  <a:lnTo>
                    <a:pt x="1140460" y="1628139"/>
                  </a:lnTo>
                  <a:lnTo>
                    <a:pt x="1196340" y="1626870"/>
                  </a:lnTo>
                  <a:lnTo>
                    <a:pt x="1305560" y="1619250"/>
                  </a:lnTo>
                  <a:lnTo>
                    <a:pt x="1360170" y="1611630"/>
                  </a:lnTo>
                  <a:lnTo>
                    <a:pt x="1413510" y="1605280"/>
                  </a:lnTo>
                  <a:lnTo>
                    <a:pt x="1518920" y="1584960"/>
                  </a:lnTo>
                  <a:lnTo>
                    <a:pt x="1569720" y="1572260"/>
                  </a:lnTo>
                  <a:lnTo>
                    <a:pt x="1619249" y="1559560"/>
                  </a:lnTo>
                  <a:lnTo>
                    <a:pt x="1668779" y="1544320"/>
                  </a:lnTo>
                  <a:lnTo>
                    <a:pt x="1715770" y="1527810"/>
                  </a:lnTo>
                  <a:lnTo>
                    <a:pt x="1761489" y="1510030"/>
                  </a:lnTo>
                  <a:lnTo>
                    <a:pt x="1805939" y="1490980"/>
                  </a:lnTo>
                  <a:lnTo>
                    <a:pt x="1847850" y="1471930"/>
                  </a:lnTo>
                  <a:lnTo>
                    <a:pt x="1888489" y="1450340"/>
                  </a:lnTo>
                  <a:lnTo>
                    <a:pt x="1927860" y="1427480"/>
                  </a:lnTo>
                  <a:lnTo>
                    <a:pt x="1964689" y="1404620"/>
                  </a:lnTo>
                  <a:lnTo>
                    <a:pt x="1998979" y="1380490"/>
                  </a:lnTo>
                  <a:lnTo>
                    <a:pt x="2032000" y="1353820"/>
                  </a:lnTo>
                  <a:lnTo>
                    <a:pt x="2061210" y="1328420"/>
                  </a:lnTo>
                  <a:lnTo>
                    <a:pt x="2089150" y="1301750"/>
                  </a:lnTo>
                  <a:lnTo>
                    <a:pt x="2138680" y="1244600"/>
                  </a:lnTo>
                  <a:lnTo>
                    <a:pt x="2176780" y="1186180"/>
                  </a:lnTo>
                  <a:lnTo>
                    <a:pt x="2203450" y="1125220"/>
                  </a:lnTo>
                  <a:lnTo>
                    <a:pt x="2221230" y="1062989"/>
                  </a:lnTo>
                  <a:lnTo>
                    <a:pt x="2227580" y="1000760"/>
                  </a:lnTo>
                  <a:lnTo>
                    <a:pt x="2226310" y="970280"/>
                  </a:lnTo>
                  <a:lnTo>
                    <a:pt x="2216150" y="908050"/>
                  </a:lnTo>
                  <a:lnTo>
                    <a:pt x="2194560" y="845819"/>
                  </a:lnTo>
                  <a:lnTo>
                    <a:pt x="2162810" y="786130"/>
                  </a:lnTo>
                  <a:lnTo>
                    <a:pt x="2095500" y="699769"/>
                  </a:lnTo>
                  <a:lnTo>
                    <a:pt x="2067560" y="673100"/>
                  </a:lnTo>
                  <a:lnTo>
                    <a:pt x="2037079" y="646430"/>
                  </a:lnTo>
                  <a:lnTo>
                    <a:pt x="2005329" y="621030"/>
                  </a:lnTo>
                  <a:lnTo>
                    <a:pt x="1971039" y="596900"/>
                  </a:lnTo>
                  <a:lnTo>
                    <a:pt x="1935479" y="572769"/>
                  </a:lnTo>
                  <a:lnTo>
                    <a:pt x="1897379" y="549910"/>
                  </a:lnTo>
                  <a:lnTo>
                    <a:pt x="1856739" y="529589"/>
                  </a:lnTo>
                  <a:lnTo>
                    <a:pt x="305689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1889" y="4578350"/>
              <a:ext cx="3056890" cy="1628139"/>
            </a:xfrm>
            <a:custGeom>
              <a:avLst/>
              <a:gdLst/>
              <a:ahLst/>
              <a:cxnLst/>
              <a:rect l="l" t="t" r="r" b="b"/>
              <a:pathLst>
                <a:path w="3056890" h="1628139">
                  <a:moveTo>
                    <a:pt x="1559560" y="420369"/>
                  </a:moveTo>
                  <a:lnTo>
                    <a:pt x="1508760" y="408939"/>
                  </a:lnTo>
                  <a:lnTo>
                    <a:pt x="1456690" y="398780"/>
                  </a:lnTo>
                  <a:lnTo>
                    <a:pt x="1403349" y="389889"/>
                  </a:lnTo>
                  <a:lnTo>
                    <a:pt x="1350010" y="382269"/>
                  </a:lnTo>
                  <a:lnTo>
                    <a:pt x="1295399" y="375919"/>
                  </a:lnTo>
                  <a:lnTo>
                    <a:pt x="1240790" y="372110"/>
                  </a:lnTo>
                  <a:lnTo>
                    <a:pt x="1184910" y="369569"/>
                  </a:lnTo>
                  <a:lnTo>
                    <a:pt x="1130299" y="368300"/>
                  </a:lnTo>
                  <a:lnTo>
                    <a:pt x="1074420" y="368300"/>
                  </a:lnTo>
                  <a:lnTo>
                    <a:pt x="1019810" y="370839"/>
                  </a:lnTo>
                  <a:lnTo>
                    <a:pt x="963929" y="373380"/>
                  </a:lnTo>
                  <a:lnTo>
                    <a:pt x="909320" y="378460"/>
                  </a:lnTo>
                  <a:lnTo>
                    <a:pt x="855979" y="384810"/>
                  </a:lnTo>
                  <a:lnTo>
                    <a:pt x="801370" y="393700"/>
                  </a:lnTo>
                  <a:lnTo>
                    <a:pt x="749299" y="402589"/>
                  </a:lnTo>
                  <a:lnTo>
                    <a:pt x="697229" y="414019"/>
                  </a:lnTo>
                  <a:lnTo>
                    <a:pt x="646429" y="425450"/>
                  </a:lnTo>
                  <a:lnTo>
                    <a:pt x="596899" y="439419"/>
                  </a:lnTo>
                  <a:lnTo>
                    <a:pt x="548640" y="454660"/>
                  </a:lnTo>
                  <a:lnTo>
                    <a:pt x="501649" y="471169"/>
                  </a:lnTo>
                  <a:lnTo>
                    <a:pt x="455929" y="488950"/>
                  </a:lnTo>
                  <a:lnTo>
                    <a:pt x="411479" y="508000"/>
                  </a:lnTo>
                  <a:lnTo>
                    <a:pt x="369569" y="529589"/>
                  </a:lnTo>
                  <a:lnTo>
                    <a:pt x="328929" y="549910"/>
                  </a:lnTo>
                  <a:lnTo>
                    <a:pt x="290829" y="572769"/>
                  </a:lnTo>
                  <a:lnTo>
                    <a:pt x="255269" y="596900"/>
                  </a:lnTo>
                  <a:lnTo>
                    <a:pt x="220979" y="621030"/>
                  </a:lnTo>
                  <a:lnTo>
                    <a:pt x="189229" y="646430"/>
                  </a:lnTo>
                  <a:lnTo>
                    <a:pt x="158750" y="673100"/>
                  </a:lnTo>
                  <a:lnTo>
                    <a:pt x="106679" y="728980"/>
                  </a:lnTo>
                  <a:lnTo>
                    <a:pt x="64769" y="786130"/>
                  </a:lnTo>
                  <a:lnTo>
                    <a:pt x="31750" y="845819"/>
                  </a:lnTo>
                  <a:lnTo>
                    <a:pt x="11429" y="908050"/>
                  </a:lnTo>
                  <a:lnTo>
                    <a:pt x="0" y="970280"/>
                  </a:lnTo>
                  <a:lnTo>
                    <a:pt x="0" y="1000760"/>
                  </a:lnTo>
                  <a:lnTo>
                    <a:pt x="5079" y="1062989"/>
                  </a:lnTo>
                  <a:lnTo>
                    <a:pt x="22859" y="1125220"/>
                  </a:lnTo>
                  <a:lnTo>
                    <a:pt x="49529" y="1186180"/>
                  </a:lnTo>
                  <a:lnTo>
                    <a:pt x="88900" y="1244600"/>
                  </a:lnTo>
                  <a:lnTo>
                    <a:pt x="137159" y="1301750"/>
                  </a:lnTo>
                  <a:lnTo>
                    <a:pt x="165100" y="1328420"/>
                  </a:lnTo>
                  <a:lnTo>
                    <a:pt x="194309" y="1353820"/>
                  </a:lnTo>
                  <a:lnTo>
                    <a:pt x="227329" y="1380490"/>
                  </a:lnTo>
                  <a:lnTo>
                    <a:pt x="261619" y="1404620"/>
                  </a:lnTo>
                  <a:lnTo>
                    <a:pt x="298450" y="1427480"/>
                  </a:lnTo>
                  <a:lnTo>
                    <a:pt x="337819" y="1450340"/>
                  </a:lnTo>
                  <a:lnTo>
                    <a:pt x="378459" y="1471930"/>
                  </a:lnTo>
                  <a:lnTo>
                    <a:pt x="420369" y="1490980"/>
                  </a:lnTo>
                  <a:lnTo>
                    <a:pt x="464819" y="1510030"/>
                  </a:lnTo>
                  <a:lnTo>
                    <a:pt x="510540" y="1527810"/>
                  </a:lnTo>
                  <a:lnTo>
                    <a:pt x="557529" y="1544320"/>
                  </a:lnTo>
                  <a:lnTo>
                    <a:pt x="607060" y="1559560"/>
                  </a:lnTo>
                  <a:lnTo>
                    <a:pt x="656590" y="1572260"/>
                  </a:lnTo>
                  <a:lnTo>
                    <a:pt x="707390" y="1584960"/>
                  </a:lnTo>
                  <a:lnTo>
                    <a:pt x="759460" y="1595120"/>
                  </a:lnTo>
                  <a:lnTo>
                    <a:pt x="812799" y="1605280"/>
                  </a:lnTo>
                  <a:lnTo>
                    <a:pt x="866140" y="1611630"/>
                  </a:lnTo>
                  <a:lnTo>
                    <a:pt x="920749" y="1619250"/>
                  </a:lnTo>
                  <a:lnTo>
                    <a:pt x="975360" y="1623060"/>
                  </a:lnTo>
                  <a:lnTo>
                    <a:pt x="1029970" y="1626870"/>
                  </a:lnTo>
                  <a:lnTo>
                    <a:pt x="1085849" y="1628139"/>
                  </a:lnTo>
                  <a:lnTo>
                    <a:pt x="1140460" y="1628139"/>
                  </a:lnTo>
                  <a:lnTo>
                    <a:pt x="1196340" y="1626870"/>
                  </a:lnTo>
                  <a:lnTo>
                    <a:pt x="1250949" y="1623060"/>
                  </a:lnTo>
                  <a:lnTo>
                    <a:pt x="1305560" y="1619250"/>
                  </a:lnTo>
                  <a:lnTo>
                    <a:pt x="1360170" y="1611630"/>
                  </a:lnTo>
                  <a:lnTo>
                    <a:pt x="1413510" y="1605280"/>
                  </a:lnTo>
                  <a:lnTo>
                    <a:pt x="1466849" y="1595120"/>
                  </a:lnTo>
                  <a:lnTo>
                    <a:pt x="1518920" y="1584960"/>
                  </a:lnTo>
                  <a:lnTo>
                    <a:pt x="1569720" y="1572260"/>
                  </a:lnTo>
                  <a:lnTo>
                    <a:pt x="1619249" y="1559560"/>
                  </a:lnTo>
                  <a:lnTo>
                    <a:pt x="1668779" y="1544320"/>
                  </a:lnTo>
                  <a:lnTo>
                    <a:pt x="1715770" y="1527810"/>
                  </a:lnTo>
                  <a:lnTo>
                    <a:pt x="1761489" y="1510030"/>
                  </a:lnTo>
                  <a:lnTo>
                    <a:pt x="1805939" y="1490980"/>
                  </a:lnTo>
                  <a:lnTo>
                    <a:pt x="1847850" y="1471930"/>
                  </a:lnTo>
                  <a:lnTo>
                    <a:pt x="1888489" y="1450340"/>
                  </a:lnTo>
                  <a:lnTo>
                    <a:pt x="1927860" y="1427480"/>
                  </a:lnTo>
                  <a:lnTo>
                    <a:pt x="1964689" y="1404620"/>
                  </a:lnTo>
                  <a:lnTo>
                    <a:pt x="1998979" y="1380490"/>
                  </a:lnTo>
                  <a:lnTo>
                    <a:pt x="2032000" y="1353820"/>
                  </a:lnTo>
                  <a:lnTo>
                    <a:pt x="2061210" y="1328420"/>
                  </a:lnTo>
                  <a:lnTo>
                    <a:pt x="2089150" y="1301750"/>
                  </a:lnTo>
                  <a:lnTo>
                    <a:pt x="2138680" y="1244600"/>
                  </a:lnTo>
                  <a:lnTo>
                    <a:pt x="2157730" y="1215389"/>
                  </a:lnTo>
                  <a:lnTo>
                    <a:pt x="2176780" y="1186180"/>
                  </a:lnTo>
                  <a:lnTo>
                    <a:pt x="2203450" y="1125220"/>
                  </a:lnTo>
                  <a:lnTo>
                    <a:pt x="2221230" y="1062989"/>
                  </a:lnTo>
                  <a:lnTo>
                    <a:pt x="2227580" y="1000760"/>
                  </a:lnTo>
                  <a:lnTo>
                    <a:pt x="2226310" y="970280"/>
                  </a:lnTo>
                  <a:lnTo>
                    <a:pt x="2216150" y="908050"/>
                  </a:lnTo>
                  <a:lnTo>
                    <a:pt x="2194560" y="845819"/>
                  </a:lnTo>
                  <a:lnTo>
                    <a:pt x="2162810" y="786130"/>
                  </a:lnTo>
                  <a:lnTo>
                    <a:pt x="2119630" y="728980"/>
                  </a:lnTo>
                  <a:lnTo>
                    <a:pt x="2067560" y="673100"/>
                  </a:lnTo>
                  <a:lnTo>
                    <a:pt x="2037079" y="646430"/>
                  </a:lnTo>
                  <a:lnTo>
                    <a:pt x="2005329" y="621030"/>
                  </a:lnTo>
                  <a:lnTo>
                    <a:pt x="1971039" y="596900"/>
                  </a:lnTo>
                  <a:lnTo>
                    <a:pt x="1935479" y="572769"/>
                  </a:lnTo>
                  <a:lnTo>
                    <a:pt x="1897379" y="549910"/>
                  </a:lnTo>
                  <a:lnTo>
                    <a:pt x="1856739" y="529589"/>
                  </a:lnTo>
                  <a:lnTo>
                    <a:pt x="3056890" y="0"/>
                  </a:lnTo>
                  <a:lnTo>
                    <a:pt x="1559560" y="420369"/>
                  </a:lnTo>
                  <a:close/>
                </a:path>
                <a:path w="3056890" h="1628139">
                  <a:moveTo>
                    <a:pt x="2227580" y="368300"/>
                  </a:moveTo>
                  <a:lnTo>
                    <a:pt x="2227580" y="368300"/>
                  </a:lnTo>
                </a:path>
                <a:path w="3056890" h="1628139">
                  <a:moveTo>
                    <a:pt x="0" y="1628139"/>
                  </a:moveTo>
                  <a:lnTo>
                    <a:pt x="0" y="162813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42060" y="5380990"/>
            <a:ext cx="20453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Big Desk</a:t>
            </a:r>
            <a:r>
              <a:rPr dirty="0" sz="2200" spc="-5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plugin!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3059" y="1950720"/>
            <a:ext cx="4240530" cy="4376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4150" y="6643369"/>
            <a:ext cx="49358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Plug-in for analysis of </a:t>
            </a:r>
            <a:r>
              <a:rPr dirty="0" sz="2200">
                <a:solidFill>
                  <a:srgbClr val="3B3B3B"/>
                </a:solidFill>
                <a:latin typeface="Liberation Sans"/>
                <a:cs typeface="Liberation Sans"/>
              </a:rPr>
              <a:t>your </a:t>
            </a:r>
            <a:r>
              <a:rPr dirty="0" sz="2200" spc="-5">
                <a:solidFill>
                  <a:srgbClr val="3B3B3B"/>
                </a:solidFill>
                <a:latin typeface="Liberation Sans"/>
                <a:cs typeface="Liberation Sans"/>
              </a:rPr>
              <a:t>search data!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1710" y="137160"/>
            <a:ext cx="7827009" cy="7419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619" y="2720340"/>
            <a:ext cx="7649845" cy="969010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499870" marR="5080" indent="-1487170">
              <a:lnSpc>
                <a:spcPts val="3590"/>
              </a:lnSpc>
              <a:spcBef>
                <a:spcPts val="425"/>
              </a:spcBef>
            </a:pPr>
            <a:r>
              <a:rPr dirty="0" sz="3200"/>
              <a:t>Now you can go ahead and </a:t>
            </a:r>
            <a:r>
              <a:rPr dirty="0" sz="3200" spc="-5"/>
              <a:t>start </a:t>
            </a:r>
            <a:r>
              <a:rPr dirty="0" sz="3200"/>
              <a:t>exploring  </a:t>
            </a:r>
            <a:r>
              <a:rPr dirty="0" sz="3200" spc="-5"/>
              <a:t>Elasticsearch for yourself!!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539" y="350519"/>
            <a:ext cx="37217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0">
                <a:solidFill>
                  <a:srgbClr val="FFFFFF"/>
                </a:solidFill>
              </a:rPr>
              <a:t>Topics </a:t>
            </a:r>
            <a:r>
              <a:rPr dirty="0" sz="4000" spc="-5">
                <a:solidFill>
                  <a:srgbClr val="FFFFFF"/>
                </a:solidFill>
              </a:rPr>
              <a:t>for</a:t>
            </a:r>
            <a:r>
              <a:rPr dirty="0" sz="4000" spc="1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today!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64079" y="2288540"/>
            <a:ext cx="5640070" cy="3425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39400"/>
              </a:lnSpc>
              <a:spcBef>
                <a:spcPts val="95"/>
              </a:spcBef>
              <a:tabLst>
                <a:tab pos="2410460" algn="l"/>
              </a:tabLst>
            </a:pPr>
            <a:r>
              <a:rPr dirty="0" sz="4000" spc="-10">
                <a:solidFill>
                  <a:srgbClr val="3B3B3B"/>
                </a:solidFill>
                <a:latin typeface="Liberation Sans"/>
                <a:cs typeface="Liberation Sans"/>
              </a:rPr>
              <a:t>Full </a:t>
            </a:r>
            <a:r>
              <a:rPr dirty="0" sz="4000" spc="-114">
                <a:solidFill>
                  <a:srgbClr val="3B3B3B"/>
                </a:solidFill>
                <a:latin typeface="Liberation Sans"/>
                <a:cs typeface="Liberation Sans"/>
              </a:rPr>
              <a:t>Text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Searching  </a:t>
            </a:r>
            <a:r>
              <a:rPr dirty="0" sz="4000" spc="-10">
                <a:solidFill>
                  <a:srgbClr val="3B3B3B"/>
                </a:solidFill>
                <a:latin typeface="Liberation Sans"/>
                <a:cs typeface="Liberation Sans"/>
              </a:rPr>
              <a:t>RESTful </a:t>
            </a:r>
            <a:r>
              <a:rPr dirty="0" sz="4000">
                <a:solidFill>
                  <a:srgbClr val="3B3B3B"/>
                </a:solidFill>
                <a:latin typeface="Liberation Sans"/>
                <a:cs typeface="Liberation Sans"/>
              </a:rPr>
              <a:t>ES 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Elasticsearch in </a:t>
            </a:r>
            <a:r>
              <a:rPr dirty="0" sz="4000" spc="-10">
                <a:solidFill>
                  <a:srgbClr val="3B3B3B"/>
                </a:solidFill>
                <a:latin typeface="Liberation Sans"/>
                <a:cs typeface="Liberation Sans"/>
              </a:rPr>
              <a:t>Rails  </a:t>
            </a:r>
            <a:r>
              <a:rPr dirty="0" sz="4000" spc="-5">
                <a:solidFill>
                  <a:srgbClr val="3B3B3B"/>
                </a:solidFill>
                <a:latin typeface="Liberation Sans"/>
                <a:cs typeface="Liberation Sans"/>
              </a:rPr>
              <a:t>Advanced	features of</a:t>
            </a:r>
            <a:r>
              <a:rPr dirty="0" sz="4000" spc="-8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4000">
                <a:solidFill>
                  <a:srgbClr val="3B3B3B"/>
                </a:solidFill>
                <a:latin typeface="Liberation Sans"/>
                <a:cs typeface="Liberation Sans"/>
              </a:rPr>
              <a:t>ES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530" y="7153909"/>
            <a:ext cx="2594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B3B3B"/>
                </a:solidFill>
                <a:latin typeface="Liberation Sans"/>
                <a:cs typeface="Liberation Sans"/>
              </a:rPr>
              <a:t>Note: ES </a:t>
            </a:r>
            <a:r>
              <a:rPr dirty="0" sz="1800">
                <a:solidFill>
                  <a:srgbClr val="3B3B3B"/>
                </a:solidFill>
                <a:latin typeface="Liberation Sans"/>
                <a:cs typeface="Liberation Sans"/>
              </a:rPr>
              <a:t>=</a:t>
            </a:r>
            <a:r>
              <a:rPr dirty="0" sz="1800" spc="-3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Liberation Sans"/>
                <a:cs typeface="Liberation Sans"/>
              </a:rPr>
              <a:t>ElasticSearch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6159" y="2338070"/>
            <a:ext cx="278892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dirty="0" sz="4400" spc="-10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4400" spc="-5">
                <a:solidFill>
                  <a:srgbClr val="3B3B3B"/>
                </a:solidFill>
                <a:latin typeface="Liberation Sans"/>
                <a:cs typeface="Liberation Sans"/>
              </a:rPr>
              <a:t>han</a:t>
            </a:r>
            <a:r>
              <a:rPr dirty="0" sz="4400">
                <a:solidFill>
                  <a:srgbClr val="3B3B3B"/>
                </a:solidFill>
                <a:latin typeface="Liberation Sans"/>
                <a:cs typeface="Liberation Sans"/>
              </a:rPr>
              <a:t>k	y</a:t>
            </a:r>
            <a:r>
              <a:rPr dirty="0" sz="4400" spc="-5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4400" spc="-10">
                <a:solidFill>
                  <a:srgbClr val="3B3B3B"/>
                </a:solidFill>
                <a:latin typeface="Liberation Sans"/>
                <a:cs typeface="Liberation Sans"/>
              </a:rPr>
              <a:t>u</a:t>
            </a:r>
            <a:r>
              <a:rPr dirty="0" sz="4400">
                <a:solidFill>
                  <a:srgbClr val="3B3B3B"/>
                </a:solidFill>
                <a:latin typeface="Liberation Sans"/>
                <a:cs typeface="Liberation Sans"/>
              </a:rPr>
              <a:t>!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0989" y="3544570"/>
            <a:ext cx="43897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3B3B3B"/>
                </a:solidFill>
                <a:latin typeface="Liberation Sans"/>
                <a:cs typeface="Liberation Sans"/>
              </a:rPr>
              <a:t>Questions are</a:t>
            </a:r>
            <a:r>
              <a:rPr dirty="0" sz="3200" spc="-4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3200">
                <a:solidFill>
                  <a:srgbClr val="3B3B3B"/>
                </a:solidFill>
                <a:latin typeface="Liberation Sans"/>
                <a:cs typeface="Liberation Sans"/>
              </a:rPr>
              <a:t>welcome!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60" y="350519"/>
            <a:ext cx="51041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FFFFFF"/>
                </a:solidFill>
              </a:rPr>
              <a:t>What is</a:t>
            </a:r>
            <a:r>
              <a:rPr dirty="0" sz="4000" spc="-5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elasticsearch?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7050" y="2550160"/>
            <a:ext cx="7420609" cy="335026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74625" indent="-137160">
              <a:lnSpc>
                <a:spcPct val="100000"/>
              </a:lnSpc>
              <a:spcBef>
                <a:spcPts val="1730"/>
              </a:spcBef>
              <a:buClr>
                <a:srgbClr val="3B3B3B"/>
              </a:buClr>
              <a:buSzPct val="41666"/>
              <a:buFont typeface="OpenSymbol"/>
              <a:buChar char="●"/>
              <a:tabLst>
                <a:tab pos="175260" algn="l"/>
              </a:tabLst>
            </a:pP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Database</a:t>
            </a:r>
            <a:r>
              <a:rPr dirty="0" sz="3000" spc="-20">
                <a:solidFill>
                  <a:srgbClr val="00AD00"/>
                </a:solidFill>
                <a:latin typeface="DejaVu Sans"/>
                <a:cs typeface="DejaVu Sans"/>
              </a:rPr>
              <a:t> </a:t>
            </a: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server</a:t>
            </a:r>
            <a:endParaRPr sz="3000">
              <a:latin typeface="DejaVu Sans"/>
              <a:cs typeface="DejaVu Sans"/>
            </a:endParaRPr>
          </a:p>
          <a:p>
            <a:pPr marL="174625" indent="-137160">
              <a:lnSpc>
                <a:spcPct val="100000"/>
              </a:lnSpc>
              <a:spcBef>
                <a:spcPts val="1630"/>
              </a:spcBef>
              <a:buClr>
                <a:srgbClr val="3B3B3B"/>
              </a:buClr>
              <a:buSzPct val="41666"/>
              <a:buFont typeface="OpenSymbol"/>
              <a:buChar char="●"/>
              <a:tabLst>
                <a:tab pos="175260" algn="l"/>
              </a:tabLst>
            </a:pP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Implemented with RESTful</a:t>
            </a:r>
            <a:r>
              <a:rPr dirty="0" sz="3000" spc="-70">
                <a:solidFill>
                  <a:srgbClr val="00AD00"/>
                </a:solidFill>
                <a:latin typeface="DejaVu Sans"/>
                <a:cs typeface="DejaVu Sans"/>
              </a:rPr>
              <a:t> </a:t>
            </a:r>
            <a:r>
              <a:rPr dirty="0" sz="3000" spc="-10">
                <a:solidFill>
                  <a:srgbClr val="00AD00"/>
                </a:solidFill>
                <a:latin typeface="DejaVu Sans"/>
                <a:cs typeface="DejaVu Sans"/>
              </a:rPr>
              <a:t>HTTP/JSON</a:t>
            </a:r>
            <a:endParaRPr sz="3000">
              <a:latin typeface="DejaVu Sans"/>
              <a:cs typeface="DejaVu Sans"/>
            </a:endParaRPr>
          </a:p>
          <a:p>
            <a:pPr marL="174625" indent="-137160">
              <a:lnSpc>
                <a:spcPct val="100000"/>
              </a:lnSpc>
              <a:spcBef>
                <a:spcPts val="1640"/>
              </a:spcBef>
              <a:buClr>
                <a:srgbClr val="3B3B3B"/>
              </a:buClr>
              <a:buSzPct val="41666"/>
              <a:buFont typeface="OpenSymbol"/>
              <a:buChar char="●"/>
              <a:tabLst>
                <a:tab pos="175260" algn="l"/>
              </a:tabLst>
            </a:pP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Easily </a:t>
            </a:r>
            <a:r>
              <a:rPr dirty="0" sz="3000" spc="-10">
                <a:solidFill>
                  <a:srgbClr val="00AD00"/>
                </a:solidFill>
                <a:latin typeface="DejaVu Sans"/>
                <a:cs typeface="DejaVu Sans"/>
              </a:rPr>
              <a:t>scalable </a:t>
            </a: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(hence the</a:t>
            </a:r>
            <a:r>
              <a:rPr dirty="0" sz="3000" spc="-35">
                <a:solidFill>
                  <a:srgbClr val="00AD00"/>
                </a:solidFill>
                <a:latin typeface="DejaVu Sans"/>
                <a:cs typeface="DejaVu Sans"/>
              </a:rPr>
              <a:t> </a:t>
            </a: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name</a:t>
            </a:r>
            <a:endParaRPr sz="300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dirty="0" sz="3100" spc="-35" i="1">
                <a:solidFill>
                  <a:srgbClr val="007F00"/>
                </a:solidFill>
                <a:latin typeface="DejaVu Sans"/>
                <a:cs typeface="DejaVu Sans"/>
              </a:rPr>
              <a:t>elastic</a:t>
            </a:r>
            <a:r>
              <a:rPr dirty="0" sz="3000" spc="-35">
                <a:solidFill>
                  <a:srgbClr val="00AD00"/>
                </a:solidFill>
                <a:latin typeface="DejaVu Sans"/>
                <a:cs typeface="DejaVu Sans"/>
              </a:rPr>
              <a:t>search)</a:t>
            </a:r>
            <a:endParaRPr sz="3000">
              <a:latin typeface="DejaVu Sans"/>
              <a:cs typeface="DejaVu Sans"/>
            </a:endParaRPr>
          </a:p>
          <a:p>
            <a:pPr marL="174625" indent="-137160">
              <a:lnSpc>
                <a:spcPct val="100000"/>
              </a:lnSpc>
              <a:spcBef>
                <a:spcPts val="1620"/>
              </a:spcBef>
              <a:buClr>
                <a:srgbClr val="3B3B3B"/>
              </a:buClr>
              <a:buSzPct val="41666"/>
              <a:buFont typeface="OpenSymbol"/>
              <a:buChar char="●"/>
              <a:tabLst>
                <a:tab pos="175260" algn="l"/>
              </a:tabLst>
            </a:pPr>
            <a:r>
              <a:rPr dirty="0" sz="3000" spc="-5">
                <a:solidFill>
                  <a:srgbClr val="00AD00"/>
                </a:solidFill>
                <a:latin typeface="DejaVu Sans"/>
                <a:cs typeface="DejaVu Sans"/>
              </a:rPr>
              <a:t>Based </a:t>
            </a:r>
            <a:r>
              <a:rPr dirty="0" sz="3000">
                <a:solidFill>
                  <a:srgbClr val="00AD00"/>
                </a:solidFill>
                <a:latin typeface="DejaVu Sans"/>
                <a:cs typeface="DejaVu Sans"/>
              </a:rPr>
              <a:t>on</a:t>
            </a:r>
            <a:r>
              <a:rPr dirty="0" sz="3000" spc="-25">
                <a:solidFill>
                  <a:srgbClr val="00AD00"/>
                </a:solidFill>
                <a:latin typeface="DejaVu Sans"/>
                <a:cs typeface="DejaVu Sans"/>
              </a:rPr>
              <a:t> </a:t>
            </a:r>
            <a:r>
              <a:rPr dirty="0" sz="3000" spc="-15">
                <a:solidFill>
                  <a:srgbClr val="00AD00"/>
                </a:solidFill>
                <a:latin typeface="DejaVu Sans"/>
                <a:cs typeface="DejaVu Sans"/>
              </a:rPr>
              <a:t>Lucene</a:t>
            </a:r>
            <a:endParaRPr sz="3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750" y="350519"/>
            <a:ext cx="56953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FFF"/>
                </a:solidFill>
              </a:rPr>
              <a:t>Features </a:t>
            </a:r>
            <a:r>
              <a:rPr dirty="0" sz="4000" spc="-5">
                <a:solidFill>
                  <a:srgbClr val="FFFFFF"/>
                </a:solidFill>
              </a:rPr>
              <a:t>of</a:t>
            </a:r>
            <a:r>
              <a:rPr dirty="0" sz="4000" spc="-25">
                <a:solidFill>
                  <a:srgbClr val="FFFFFF"/>
                </a:solidFill>
              </a:rPr>
              <a:t> </a:t>
            </a:r>
            <a:r>
              <a:rPr dirty="0" sz="4000" spc="-5">
                <a:solidFill>
                  <a:srgbClr val="FFFFFF"/>
                </a:solidFill>
              </a:rPr>
              <a:t>elasticsearch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66090" y="2166619"/>
            <a:ext cx="8575675" cy="445262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56845" indent="-119380">
              <a:lnSpc>
                <a:spcPct val="100000"/>
              </a:lnSpc>
              <a:spcBef>
                <a:spcPts val="134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Schema-free</a:t>
            </a:r>
            <a:endParaRPr sz="2600">
              <a:latin typeface="Liberation Sans"/>
              <a:cs typeface="Liberation Sans"/>
            </a:endParaRPr>
          </a:p>
          <a:p>
            <a:pPr marL="156845" indent="-119380">
              <a:lnSpc>
                <a:spcPct val="100000"/>
              </a:lnSpc>
              <a:spcBef>
                <a:spcPts val="124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Real-time</a:t>
            </a:r>
            <a:endParaRPr sz="2600">
              <a:latin typeface="Liberation Sans"/>
              <a:cs typeface="Liberation Sans"/>
            </a:endParaRPr>
          </a:p>
          <a:p>
            <a:pPr marL="156845" indent="-119380">
              <a:lnSpc>
                <a:spcPct val="100000"/>
              </a:lnSpc>
              <a:spcBef>
                <a:spcPts val="123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Easy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to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extend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with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plugin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system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for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new</a:t>
            </a:r>
            <a:r>
              <a:rPr dirty="0" sz="2600" spc="4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functionality</a:t>
            </a:r>
            <a:endParaRPr sz="2600">
              <a:latin typeface="Liberation Sans"/>
              <a:cs typeface="Liberation Sans"/>
            </a:endParaRPr>
          </a:p>
          <a:p>
            <a:pPr marL="156845" indent="-119380">
              <a:lnSpc>
                <a:spcPct val="100000"/>
              </a:lnSpc>
              <a:spcBef>
                <a:spcPts val="124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Automatic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discovery of peers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</a:t>
            </a:r>
            <a:r>
              <a:rPr dirty="0" sz="2600" spc="5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cluster</a:t>
            </a:r>
            <a:endParaRPr sz="2600">
              <a:latin typeface="Liberation Sans"/>
              <a:cs typeface="Liberation Sans"/>
            </a:endParaRPr>
          </a:p>
          <a:p>
            <a:pPr marL="156845" indent="-119380">
              <a:lnSpc>
                <a:spcPct val="100000"/>
              </a:lnSpc>
              <a:spcBef>
                <a:spcPts val="124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Failover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and</a:t>
            </a:r>
            <a:r>
              <a:rPr dirty="0" sz="2600" spc="-1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replication</a:t>
            </a:r>
            <a:endParaRPr sz="2600">
              <a:latin typeface="Liberation Sans"/>
              <a:cs typeface="Liberation Sans"/>
            </a:endParaRPr>
          </a:p>
          <a:p>
            <a:pPr marL="38100" marR="292100">
              <a:lnSpc>
                <a:spcPts val="4360"/>
              </a:lnSpc>
              <a:spcBef>
                <a:spcPts val="340"/>
              </a:spcBef>
              <a:buSzPct val="40384"/>
              <a:buFont typeface="OpenSymbol"/>
              <a:buChar char="●"/>
              <a:tabLst>
                <a:tab pos="157480" algn="l"/>
              </a:tabLst>
            </a:pP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Community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support: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Multiple clients available in various 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languages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for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easy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integration</a:t>
            </a:r>
            <a:endParaRPr sz="2600">
              <a:latin typeface="Liberation Sans"/>
              <a:cs typeface="Liberation Sans"/>
            </a:endParaRPr>
          </a:p>
          <a:p>
            <a:pPr marL="154305">
              <a:lnSpc>
                <a:spcPct val="100000"/>
              </a:lnSpc>
              <a:spcBef>
                <a:spcPts val="890"/>
              </a:spcBef>
            </a:pPr>
            <a:r>
              <a:rPr dirty="0" sz="2600" spc="-25">
                <a:solidFill>
                  <a:srgbClr val="3B3B3B"/>
                </a:solidFill>
                <a:latin typeface="Liberation Sans"/>
                <a:cs typeface="Liberation Sans"/>
              </a:rPr>
              <a:t>Tire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gem- ruby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client available for </a:t>
            </a:r>
            <a:r>
              <a:rPr dirty="0" sz="2600">
                <a:solidFill>
                  <a:srgbClr val="3B3B3B"/>
                </a:solidFill>
                <a:latin typeface="Liberation Sans"/>
                <a:cs typeface="Liberation Sans"/>
              </a:rPr>
              <a:t>ActiveModel</a:t>
            </a:r>
            <a:r>
              <a:rPr dirty="0" sz="2600" spc="-120">
                <a:solidFill>
                  <a:srgbClr val="3B3B3B"/>
                </a:solidFill>
                <a:latin typeface="Liberation Sans"/>
                <a:cs typeface="Liberation Sans"/>
              </a:rPr>
              <a:t> </a:t>
            </a:r>
            <a:r>
              <a:rPr dirty="0" sz="2600" spc="-5">
                <a:solidFill>
                  <a:srgbClr val="3B3B3B"/>
                </a:solidFill>
                <a:latin typeface="Liberation Sans"/>
                <a:cs typeface="Liberation Sans"/>
              </a:rPr>
              <a:t>integration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170" y="317500"/>
            <a:ext cx="3037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">
                <a:solidFill>
                  <a:srgbClr val="FFFFFF"/>
                </a:solidFill>
              </a:rPr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75789" y="1729739"/>
            <a:ext cx="258572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2250" spc="10"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  <a:latin typeface="Liberation Sans"/>
                <a:cs typeface="Liberation Sans"/>
              </a:rPr>
              <a:t>Relational</a:t>
            </a:r>
            <a:r>
              <a:rPr dirty="0" u="heavy" sz="2250" spc="-65"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  <a:latin typeface="Liberation Sans"/>
                <a:cs typeface="Liberation Sans"/>
              </a:rPr>
              <a:t> </a:t>
            </a:r>
            <a:r>
              <a:rPr dirty="0" u="heavy" sz="2250" spc="10"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  <a:latin typeface="Liberation Sans"/>
                <a:cs typeface="Liberation Sans"/>
              </a:rPr>
              <a:t>database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460" y="2533649"/>
            <a:ext cx="126492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Database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1779" y="3337560"/>
            <a:ext cx="71691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240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ab</a:t>
            </a:r>
            <a:r>
              <a:rPr dirty="0" sz="2250" spc="-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250" spc="15">
                <a:solidFill>
                  <a:srgbClr val="3B3B3B"/>
                </a:solidFill>
                <a:latin typeface="Liberation Sans"/>
                <a:cs typeface="Liberation Sans"/>
              </a:rPr>
              <a:t>e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8929" y="4141470"/>
            <a:ext cx="60388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R</a:t>
            </a: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ow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9379" y="4946650"/>
            <a:ext cx="102171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C</a:t>
            </a: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o</a:t>
            </a:r>
            <a:r>
              <a:rPr dirty="0" sz="2250" spc="5">
                <a:solidFill>
                  <a:srgbClr val="3B3B3B"/>
                </a:solidFill>
                <a:latin typeface="Liberation Sans"/>
                <a:cs typeface="Liberation Sans"/>
              </a:rPr>
              <a:t>l</a:t>
            </a: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u</a:t>
            </a:r>
            <a:r>
              <a:rPr dirty="0" sz="2250" spc="15">
                <a:solidFill>
                  <a:srgbClr val="3B3B3B"/>
                </a:solidFill>
                <a:latin typeface="Liberation Sans"/>
                <a:cs typeface="Liberation Sans"/>
              </a:rPr>
              <a:t>m</a:t>
            </a:r>
            <a:r>
              <a:rPr dirty="0" sz="2250" spc="15">
                <a:solidFill>
                  <a:srgbClr val="3B3B3B"/>
                </a:solidFill>
                <a:latin typeface="Liberation Sans"/>
                <a:cs typeface="Liberation Sans"/>
              </a:rPr>
              <a:t>n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6360" y="5750559"/>
            <a:ext cx="108712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Sc</a:t>
            </a:r>
            <a:r>
              <a:rPr dirty="0" sz="2250" spc="20">
                <a:solidFill>
                  <a:srgbClr val="3B3B3B"/>
                </a:solidFill>
                <a:latin typeface="Liberation Sans"/>
                <a:cs typeface="Liberation Sans"/>
              </a:rPr>
              <a:t>h</a:t>
            </a:r>
            <a:r>
              <a:rPr dirty="0" sz="2250" spc="10">
                <a:solidFill>
                  <a:srgbClr val="3B3B3B"/>
                </a:solidFill>
                <a:latin typeface="Liberation Sans"/>
                <a:cs typeface="Liberation Sans"/>
              </a:rPr>
              <a:t>e</a:t>
            </a:r>
            <a:r>
              <a:rPr dirty="0" sz="2250" spc="15">
                <a:solidFill>
                  <a:srgbClr val="3B3B3B"/>
                </a:solidFill>
                <a:latin typeface="Liberation Sans"/>
                <a:cs typeface="Liberation Sans"/>
              </a:rPr>
              <a:t>m</a:t>
            </a:r>
            <a:r>
              <a:rPr dirty="0" sz="2250" spc="15">
                <a:solidFill>
                  <a:srgbClr val="3B3B3B"/>
                </a:solidFill>
                <a:latin typeface="Liberation Sans"/>
                <a:cs typeface="Liberation Sans"/>
              </a:rPr>
              <a:t>a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2779" y="1835150"/>
            <a:ext cx="165353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150" spc="-5">
                <a:solidFill>
                  <a:srgbClr val="3B3B3B"/>
                </a:solidFill>
                <a:uFill>
                  <a:solidFill>
                    <a:srgbClr val="3B3B3B"/>
                  </a:solidFill>
                </a:uFill>
                <a:latin typeface="Liberation Sans"/>
                <a:cs typeface="Liberation Sans"/>
              </a:rPr>
              <a:t>Elasticsearch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2840" y="2609850"/>
            <a:ext cx="6953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">
                <a:solidFill>
                  <a:srgbClr val="3B3B3B"/>
                </a:solidFill>
                <a:latin typeface="Liberation Sans"/>
                <a:cs typeface="Liberation Sans"/>
              </a:rPr>
              <a:t>Index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0940" y="3384550"/>
            <a:ext cx="62039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14">
                <a:solidFill>
                  <a:srgbClr val="3B3B3B"/>
                </a:solidFill>
                <a:latin typeface="Liberation Sans"/>
                <a:cs typeface="Liberation Sans"/>
              </a:rPr>
              <a:t>T</a:t>
            </a:r>
            <a:r>
              <a:rPr dirty="0" sz="2150" spc="5">
                <a:solidFill>
                  <a:srgbClr val="3B3B3B"/>
                </a:solidFill>
                <a:latin typeface="Liberation Sans"/>
                <a:cs typeface="Liberation Sans"/>
              </a:rPr>
              <a:t>ype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3279" y="4159250"/>
            <a:ext cx="127571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>
                <a:solidFill>
                  <a:srgbClr val="3B3B3B"/>
                </a:solidFill>
                <a:latin typeface="Liberation Sans"/>
                <a:cs typeface="Liberation Sans"/>
              </a:rPr>
              <a:t>Document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0940" y="4933950"/>
            <a:ext cx="61912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">
                <a:solidFill>
                  <a:srgbClr val="3B3B3B"/>
                </a:solidFill>
                <a:latin typeface="Liberation Sans"/>
                <a:cs typeface="Liberation Sans"/>
              </a:rPr>
              <a:t>Field</a:t>
            </a:r>
            <a:endParaRPr sz="215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340" y="5708650"/>
            <a:ext cx="1078230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5">
                <a:solidFill>
                  <a:srgbClr val="3B3B3B"/>
                </a:solidFill>
                <a:latin typeface="Liberation Sans"/>
                <a:cs typeface="Liberation Sans"/>
              </a:rPr>
              <a:t>Mapping</a:t>
            </a:r>
            <a:endParaRPr sz="2150">
              <a:latin typeface="Liberation Sans"/>
              <a:cs typeface="Liberation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79570" y="2593339"/>
            <a:ext cx="1501140" cy="360680"/>
            <a:chOff x="4179570" y="2593339"/>
            <a:chExt cx="1501140" cy="360680"/>
          </a:xfrm>
        </p:grpSpPr>
        <p:sp>
          <p:nvSpPr>
            <p:cNvPr id="16" name="object 16"/>
            <p:cNvSpPr/>
            <p:nvPr/>
          </p:nvSpPr>
          <p:spPr>
            <a:xfrm>
              <a:off x="4179570" y="2593339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80">
                  <a:moveTo>
                    <a:pt x="1202689" y="0"/>
                  </a:moveTo>
                  <a:lnTo>
                    <a:pt x="1202689" y="90170"/>
                  </a:lnTo>
                  <a:lnTo>
                    <a:pt x="298450" y="90170"/>
                  </a:lnTo>
                  <a:lnTo>
                    <a:pt x="298450" y="0"/>
                  </a:lnTo>
                  <a:lnTo>
                    <a:pt x="0" y="180339"/>
                  </a:lnTo>
                  <a:lnTo>
                    <a:pt x="298450" y="360680"/>
                  </a:lnTo>
                  <a:lnTo>
                    <a:pt x="298450" y="269239"/>
                  </a:lnTo>
                  <a:lnTo>
                    <a:pt x="1202689" y="269239"/>
                  </a:lnTo>
                  <a:lnTo>
                    <a:pt x="1202689" y="360680"/>
                  </a:lnTo>
                  <a:lnTo>
                    <a:pt x="1501139" y="180339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79570" y="2593339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80">
                  <a:moveTo>
                    <a:pt x="0" y="180339"/>
                  </a:moveTo>
                  <a:lnTo>
                    <a:pt x="298450" y="0"/>
                  </a:lnTo>
                  <a:lnTo>
                    <a:pt x="298450" y="90170"/>
                  </a:lnTo>
                  <a:lnTo>
                    <a:pt x="1202689" y="90170"/>
                  </a:lnTo>
                  <a:lnTo>
                    <a:pt x="1202689" y="0"/>
                  </a:lnTo>
                  <a:lnTo>
                    <a:pt x="1501139" y="180339"/>
                  </a:lnTo>
                  <a:lnTo>
                    <a:pt x="1202689" y="360680"/>
                  </a:lnTo>
                  <a:lnTo>
                    <a:pt x="1202689" y="269239"/>
                  </a:lnTo>
                  <a:lnTo>
                    <a:pt x="298450" y="269239"/>
                  </a:lnTo>
                  <a:lnTo>
                    <a:pt x="298450" y="360680"/>
                  </a:lnTo>
                  <a:lnTo>
                    <a:pt x="0" y="180339"/>
                  </a:lnTo>
                  <a:close/>
                </a:path>
                <a:path w="1501139" h="360680">
                  <a:moveTo>
                    <a:pt x="0" y="0"/>
                  </a:moveTo>
                  <a:lnTo>
                    <a:pt x="0" y="0"/>
                  </a:lnTo>
                </a:path>
                <a:path w="1501139" h="360680">
                  <a:moveTo>
                    <a:pt x="1501139" y="360680"/>
                  </a:moveTo>
                  <a:lnTo>
                    <a:pt x="1501139" y="36068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204970" y="3384550"/>
            <a:ext cx="1501140" cy="360680"/>
            <a:chOff x="4204970" y="3384550"/>
            <a:chExt cx="1501140" cy="360680"/>
          </a:xfrm>
        </p:grpSpPr>
        <p:sp>
          <p:nvSpPr>
            <p:cNvPr id="19" name="object 19"/>
            <p:cNvSpPr/>
            <p:nvPr/>
          </p:nvSpPr>
          <p:spPr>
            <a:xfrm>
              <a:off x="4204970" y="3384550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79">
                  <a:moveTo>
                    <a:pt x="1202689" y="0"/>
                  </a:moveTo>
                  <a:lnTo>
                    <a:pt x="1202689" y="90170"/>
                  </a:lnTo>
                  <a:lnTo>
                    <a:pt x="298450" y="90170"/>
                  </a:lnTo>
                  <a:lnTo>
                    <a:pt x="298450" y="0"/>
                  </a:lnTo>
                  <a:lnTo>
                    <a:pt x="0" y="180339"/>
                  </a:lnTo>
                  <a:lnTo>
                    <a:pt x="298450" y="360679"/>
                  </a:lnTo>
                  <a:lnTo>
                    <a:pt x="298450" y="270510"/>
                  </a:lnTo>
                  <a:lnTo>
                    <a:pt x="1202689" y="270510"/>
                  </a:lnTo>
                  <a:lnTo>
                    <a:pt x="1202689" y="360679"/>
                  </a:lnTo>
                  <a:lnTo>
                    <a:pt x="1501139" y="180339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04970" y="3384550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79">
                  <a:moveTo>
                    <a:pt x="0" y="180339"/>
                  </a:moveTo>
                  <a:lnTo>
                    <a:pt x="298450" y="0"/>
                  </a:lnTo>
                  <a:lnTo>
                    <a:pt x="298450" y="90170"/>
                  </a:lnTo>
                  <a:lnTo>
                    <a:pt x="1202689" y="90170"/>
                  </a:lnTo>
                  <a:lnTo>
                    <a:pt x="1202689" y="0"/>
                  </a:lnTo>
                  <a:lnTo>
                    <a:pt x="1501139" y="180339"/>
                  </a:lnTo>
                  <a:lnTo>
                    <a:pt x="1202689" y="360679"/>
                  </a:lnTo>
                  <a:lnTo>
                    <a:pt x="1202689" y="270510"/>
                  </a:lnTo>
                  <a:lnTo>
                    <a:pt x="298450" y="270510"/>
                  </a:lnTo>
                  <a:lnTo>
                    <a:pt x="298450" y="360679"/>
                  </a:lnTo>
                  <a:lnTo>
                    <a:pt x="0" y="180339"/>
                  </a:lnTo>
                  <a:close/>
                </a:path>
                <a:path w="1501139" h="360679">
                  <a:moveTo>
                    <a:pt x="0" y="0"/>
                  </a:moveTo>
                  <a:lnTo>
                    <a:pt x="0" y="0"/>
                  </a:lnTo>
                </a:path>
                <a:path w="1501139" h="360679">
                  <a:moveTo>
                    <a:pt x="1501139" y="360679"/>
                  </a:moveTo>
                  <a:lnTo>
                    <a:pt x="1501139" y="36067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179570" y="4177029"/>
            <a:ext cx="1501140" cy="360680"/>
            <a:chOff x="4179570" y="4177029"/>
            <a:chExt cx="1501140" cy="360680"/>
          </a:xfrm>
        </p:grpSpPr>
        <p:sp>
          <p:nvSpPr>
            <p:cNvPr id="22" name="object 22"/>
            <p:cNvSpPr/>
            <p:nvPr/>
          </p:nvSpPr>
          <p:spPr>
            <a:xfrm>
              <a:off x="4179570" y="4177029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79">
                  <a:moveTo>
                    <a:pt x="1202689" y="0"/>
                  </a:moveTo>
                  <a:lnTo>
                    <a:pt x="1202689" y="90170"/>
                  </a:lnTo>
                  <a:lnTo>
                    <a:pt x="298450" y="90170"/>
                  </a:lnTo>
                  <a:lnTo>
                    <a:pt x="298450" y="0"/>
                  </a:lnTo>
                  <a:lnTo>
                    <a:pt x="0" y="180340"/>
                  </a:lnTo>
                  <a:lnTo>
                    <a:pt x="298450" y="360680"/>
                  </a:lnTo>
                  <a:lnTo>
                    <a:pt x="298450" y="270510"/>
                  </a:lnTo>
                  <a:lnTo>
                    <a:pt x="1202689" y="270510"/>
                  </a:lnTo>
                  <a:lnTo>
                    <a:pt x="1202689" y="360680"/>
                  </a:lnTo>
                  <a:lnTo>
                    <a:pt x="1501139" y="180340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79570" y="4177029"/>
              <a:ext cx="1501140" cy="360680"/>
            </a:xfrm>
            <a:custGeom>
              <a:avLst/>
              <a:gdLst/>
              <a:ahLst/>
              <a:cxnLst/>
              <a:rect l="l" t="t" r="r" b="b"/>
              <a:pathLst>
                <a:path w="1501139" h="360679">
                  <a:moveTo>
                    <a:pt x="0" y="180340"/>
                  </a:moveTo>
                  <a:lnTo>
                    <a:pt x="298450" y="0"/>
                  </a:lnTo>
                  <a:lnTo>
                    <a:pt x="298450" y="90170"/>
                  </a:lnTo>
                  <a:lnTo>
                    <a:pt x="1202689" y="90170"/>
                  </a:lnTo>
                  <a:lnTo>
                    <a:pt x="1202689" y="0"/>
                  </a:lnTo>
                  <a:lnTo>
                    <a:pt x="1501139" y="180340"/>
                  </a:lnTo>
                  <a:lnTo>
                    <a:pt x="1202689" y="360680"/>
                  </a:lnTo>
                  <a:lnTo>
                    <a:pt x="1202689" y="270510"/>
                  </a:lnTo>
                  <a:lnTo>
                    <a:pt x="298450" y="270510"/>
                  </a:lnTo>
                  <a:lnTo>
                    <a:pt x="298450" y="360680"/>
                  </a:lnTo>
                  <a:lnTo>
                    <a:pt x="0" y="180340"/>
                  </a:lnTo>
                  <a:close/>
                </a:path>
                <a:path w="1501139" h="360679">
                  <a:moveTo>
                    <a:pt x="0" y="0"/>
                  </a:moveTo>
                  <a:lnTo>
                    <a:pt x="0" y="0"/>
                  </a:lnTo>
                </a:path>
                <a:path w="1501139" h="360679">
                  <a:moveTo>
                    <a:pt x="1501139" y="360680"/>
                  </a:moveTo>
                  <a:lnTo>
                    <a:pt x="1501139" y="36068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179570" y="4969509"/>
            <a:ext cx="1501140" cy="359410"/>
            <a:chOff x="4179570" y="4969509"/>
            <a:chExt cx="1501140" cy="359410"/>
          </a:xfrm>
        </p:grpSpPr>
        <p:sp>
          <p:nvSpPr>
            <p:cNvPr id="25" name="object 25"/>
            <p:cNvSpPr/>
            <p:nvPr/>
          </p:nvSpPr>
          <p:spPr>
            <a:xfrm>
              <a:off x="4179570" y="4969509"/>
              <a:ext cx="1501140" cy="359410"/>
            </a:xfrm>
            <a:custGeom>
              <a:avLst/>
              <a:gdLst/>
              <a:ahLst/>
              <a:cxnLst/>
              <a:rect l="l" t="t" r="r" b="b"/>
              <a:pathLst>
                <a:path w="1501139" h="359410">
                  <a:moveTo>
                    <a:pt x="1202689" y="0"/>
                  </a:moveTo>
                  <a:lnTo>
                    <a:pt x="1202689" y="90169"/>
                  </a:lnTo>
                  <a:lnTo>
                    <a:pt x="298450" y="90169"/>
                  </a:lnTo>
                  <a:lnTo>
                    <a:pt x="298450" y="0"/>
                  </a:lnTo>
                  <a:lnTo>
                    <a:pt x="0" y="179069"/>
                  </a:lnTo>
                  <a:lnTo>
                    <a:pt x="298450" y="359409"/>
                  </a:lnTo>
                  <a:lnTo>
                    <a:pt x="298450" y="269239"/>
                  </a:lnTo>
                  <a:lnTo>
                    <a:pt x="1202689" y="269239"/>
                  </a:lnTo>
                  <a:lnTo>
                    <a:pt x="1202689" y="359409"/>
                  </a:lnTo>
                  <a:lnTo>
                    <a:pt x="1501139" y="179069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79570" y="4969509"/>
              <a:ext cx="1501140" cy="359410"/>
            </a:xfrm>
            <a:custGeom>
              <a:avLst/>
              <a:gdLst/>
              <a:ahLst/>
              <a:cxnLst/>
              <a:rect l="l" t="t" r="r" b="b"/>
              <a:pathLst>
                <a:path w="1501139" h="359410">
                  <a:moveTo>
                    <a:pt x="0" y="179069"/>
                  </a:moveTo>
                  <a:lnTo>
                    <a:pt x="298450" y="0"/>
                  </a:lnTo>
                  <a:lnTo>
                    <a:pt x="298450" y="90169"/>
                  </a:lnTo>
                  <a:lnTo>
                    <a:pt x="1202689" y="90169"/>
                  </a:lnTo>
                  <a:lnTo>
                    <a:pt x="1202689" y="0"/>
                  </a:lnTo>
                  <a:lnTo>
                    <a:pt x="1501139" y="179069"/>
                  </a:lnTo>
                  <a:lnTo>
                    <a:pt x="1202689" y="359409"/>
                  </a:lnTo>
                  <a:lnTo>
                    <a:pt x="1202689" y="269239"/>
                  </a:lnTo>
                  <a:lnTo>
                    <a:pt x="298450" y="269239"/>
                  </a:lnTo>
                  <a:lnTo>
                    <a:pt x="298450" y="359409"/>
                  </a:lnTo>
                  <a:lnTo>
                    <a:pt x="0" y="179069"/>
                  </a:lnTo>
                  <a:close/>
                </a:path>
                <a:path w="1501139" h="359410">
                  <a:moveTo>
                    <a:pt x="0" y="0"/>
                  </a:moveTo>
                  <a:lnTo>
                    <a:pt x="0" y="0"/>
                  </a:lnTo>
                </a:path>
                <a:path w="1501139" h="359410">
                  <a:moveTo>
                    <a:pt x="1501139" y="359409"/>
                  </a:moveTo>
                  <a:lnTo>
                    <a:pt x="1501139" y="35940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179570" y="5795009"/>
            <a:ext cx="1501140" cy="359410"/>
            <a:chOff x="4179570" y="5795009"/>
            <a:chExt cx="1501140" cy="359410"/>
          </a:xfrm>
        </p:grpSpPr>
        <p:sp>
          <p:nvSpPr>
            <p:cNvPr id="28" name="object 28"/>
            <p:cNvSpPr/>
            <p:nvPr/>
          </p:nvSpPr>
          <p:spPr>
            <a:xfrm>
              <a:off x="4179570" y="5795009"/>
              <a:ext cx="1501140" cy="359410"/>
            </a:xfrm>
            <a:custGeom>
              <a:avLst/>
              <a:gdLst/>
              <a:ahLst/>
              <a:cxnLst/>
              <a:rect l="l" t="t" r="r" b="b"/>
              <a:pathLst>
                <a:path w="1501139" h="359410">
                  <a:moveTo>
                    <a:pt x="1202689" y="0"/>
                  </a:moveTo>
                  <a:lnTo>
                    <a:pt x="1202689" y="90169"/>
                  </a:lnTo>
                  <a:lnTo>
                    <a:pt x="298450" y="90169"/>
                  </a:lnTo>
                  <a:lnTo>
                    <a:pt x="298450" y="0"/>
                  </a:lnTo>
                  <a:lnTo>
                    <a:pt x="0" y="179069"/>
                  </a:lnTo>
                  <a:lnTo>
                    <a:pt x="298450" y="359409"/>
                  </a:lnTo>
                  <a:lnTo>
                    <a:pt x="298450" y="269239"/>
                  </a:lnTo>
                  <a:lnTo>
                    <a:pt x="1202689" y="269239"/>
                  </a:lnTo>
                  <a:lnTo>
                    <a:pt x="1202689" y="359409"/>
                  </a:lnTo>
                  <a:lnTo>
                    <a:pt x="1501139" y="179069"/>
                  </a:lnTo>
                  <a:lnTo>
                    <a:pt x="12026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79570" y="5795009"/>
              <a:ext cx="1501140" cy="359410"/>
            </a:xfrm>
            <a:custGeom>
              <a:avLst/>
              <a:gdLst/>
              <a:ahLst/>
              <a:cxnLst/>
              <a:rect l="l" t="t" r="r" b="b"/>
              <a:pathLst>
                <a:path w="1501139" h="359410">
                  <a:moveTo>
                    <a:pt x="0" y="179069"/>
                  </a:moveTo>
                  <a:lnTo>
                    <a:pt x="298450" y="0"/>
                  </a:lnTo>
                  <a:lnTo>
                    <a:pt x="298450" y="90169"/>
                  </a:lnTo>
                  <a:lnTo>
                    <a:pt x="1202689" y="90169"/>
                  </a:lnTo>
                  <a:lnTo>
                    <a:pt x="1202689" y="0"/>
                  </a:lnTo>
                  <a:lnTo>
                    <a:pt x="1501139" y="179069"/>
                  </a:lnTo>
                  <a:lnTo>
                    <a:pt x="1202689" y="359409"/>
                  </a:lnTo>
                  <a:lnTo>
                    <a:pt x="1202689" y="269239"/>
                  </a:lnTo>
                  <a:lnTo>
                    <a:pt x="298450" y="269239"/>
                  </a:lnTo>
                  <a:lnTo>
                    <a:pt x="298450" y="359409"/>
                  </a:lnTo>
                  <a:lnTo>
                    <a:pt x="0" y="179069"/>
                  </a:lnTo>
                  <a:close/>
                </a:path>
                <a:path w="1501139" h="359410">
                  <a:moveTo>
                    <a:pt x="0" y="0"/>
                  </a:moveTo>
                  <a:lnTo>
                    <a:pt x="0" y="0"/>
                  </a:lnTo>
                </a:path>
                <a:path w="1501139" h="359410">
                  <a:moveTo>
                    <a:pt x="1501139" y="359409"/>
                  </a:moveTo>
                  <a:lnTo>
                    <a:pt x="1501139" y="35940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2021-10-16T01:51:13Z</dcterms:created>
  <dcterms:modified xsi:type="dcterms:W3CDTF">2021-10-16T01:51:13Z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2013-08-07T00:00:00Z</vt:filetime>
  </property>
  <property fmtid="{D5CDD505-2E9C-101B-9397-08002B2CF9AE}" pid="3" name="Creator">
    <vt:lpwstr>Impress</vt:lpwstr>
  </property>
  <property fmtid="{D5CDD505-2E9C-101B-9397-08002B2CF9AE}" pid="4" name="LastSaved">
    <vt:filetime>2021-10-16T00:00:00Z</vt:filetime>
  </property>
</Properties>
</file>