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  <p:sldId id="281" r:id="rId10"/>
    <p:sldId id="283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查询接口函数名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3580" y="2986405"/>
            <a:ext cx="5632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相当于 select *from user where name=?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@param name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@return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List&lt;User&gt; findByName(String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实体建模设计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9775" y="3047365"/>
            <a:ext cx="563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做简单映射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不要滥用关联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795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只定义接口，而由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引擎提供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通用操作不经定义，通过继承接口就可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自定义操作通过一种语法约定而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5115" y="3596640"/>
            <a:ext cx="7956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提供了对关系库、文档库等的全面支持，高度通用，可方便达成持久化层的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735" y="2877820"/>
            <a:ext cx="7469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interface UserRepository extends JpaRepository&lt;User,String&gt;{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712</Words>
  <Application>WPS 演示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  <vt:lpstr>Spring data JPA</vt:lpstr>
      <vt:lpstr>Spring data JPA</vt:lpstr>
      <vt:lpstr>查询接口函数名语法规则</vt:lpstr>
      <vt:lpstr>查询接口函数名语法规则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39</cp:revision>
  <dcterms:created xsi:type="dcterms:W3CDTF">2021-10-12T22:04:00Z</dcterms:created>
  <dcterms:modified xsi:type="dcterms:W3CDTF">2021-11-25T04:22:15Z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