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7" r:id="rId6"/>
    <p:sldId id="443" r:id="rId8"/>
    <p:sldId id="494" r:id="rId9"/>
    <p:sldId id="276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756" y="114"/>
      </p:cViewPr>
      <p:guideLst>
        <p:guide orient="horz" pos="22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8166" tIns="48253" rIns="98166" bIns="48253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9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0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3935850" y="2636945"/>
            <a:ext cx="52144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remix</a:t>
            </a: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zh-CN" altLang="en-US" sz="4000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4000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1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2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223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68"/>
            <a:ext cx="1083246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说明区块链应用开发中智能合约是主要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技术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智能合约的性质，与一般程序的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区别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3.remix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使用方法，合约编写、编译、部署与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调用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4"/>
          <p:cNvSpPr/>
          <p:nvPr>
            <p:custDataLst>
              <p:tags r:id="rId2"/>
            </p:custDataLst>
          </p:nvPr>
        </p:nvSpPr>
        <p:spPr>
          <a:xfrm>
            <a:off x="0" y="227013"/>
            <a:ext cx="12192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035050" y="250825"/>
            <a:ext cx="33845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大数据与区块链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9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70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4835" y="2693668"/>
            <a:ext cx="10832465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需要注意的问题</a:t>
            </a:r>
            <a:endParaRPr kumimoji="0" 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1. 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学生已经基本熟悉了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metamask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钱包的使用，并已经准备好测试网（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Ropsten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）测试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币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编译版本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问题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介绍不同的链的连接</a:t>
            </a: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(JS VM, injected web3)</a:t>
            </a:r>
            <a:endParaRPr kumimoji="0" lang="en-US" altLang="zh-CN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4.storage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基本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逻辑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读操作与写操作的</a:t>
            </a:r>
            <a:r>
              <a:rPr kumimoji="0" lang="zh-CN" altLang="en-US" sz="2400" kern="1200" cap="none" spc="0" normalizeH="0" baseline="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区别</a:t>
            </a:r>
            <a:endParaRPr kumimoji="0" lang="zh-CN" altLang="en-US" sz="2400" kern="1200" cap="none" spc="0" normalizeH="0" baseline="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 bwMode="auto">
          <a:xfrm>
            <a:off x="2209800" y="3074668"/>
            <a:ext cx="7772400" cy="1470025"/>
          </a:xfrm>
          <a:effectLst/>
          <a:sp3d prstMaterial="plastic"/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谢谢！  </a:t>
            </a:r>
            <a:r>
              <a:rPr kumimoji="0" lang="en-US" altLang="zh-CN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 </a:t>
            </a: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034" name="矩形 2"/>
          <p:cNvSpPr/>
          <p:nvPr/>
        </p:nvSpPr>
        <p:spPr>
          <a:xfrm>
            <a:off x="0" y="327025"/>
            <a:ext cx="485775" cy="485775"/>
          </a:xfrm>
          <a:prstGeom prst="rect">
            <a:avLst/>
          </a:prstGeom>
          <a:solidFill>
            <a:srgbClr val="1360AF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5397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036" name="矩形 3"/>
          <p:cNvSpPr/>
          <p:nvPr/>
        </p:nvSpPr>
        <p:spPr>
          <a:xfrm>
            <a:off x="692150" y="327025"/>
            <a:ext cx="107950" cy="48577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403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55675"/>
            <a:ext cx="11769725" cy="5805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421_9*i*1"/>
  <p:tag name="KSO_WM_TEMPLATE_CATEGORY" val="custom"/>
  <p:tag name="KSO_WM_TEMPLATE_INDEX" val="2020442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21</Paragraphs>
  <Slides>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+mn-ea</vt:lpstr>
      <vt:lpstr>Euphorigenic</vt:lpstr>
      <vt:lpstr>Segoe Print</vt:lpstr>
      <vt:lpstr>微软雅黑 Light</vt:lpstr>
      <vt:lpstr>Arial Unicode MS</vt:lpstr>
      <vt:lpstr>Arial Unicode MS</vt:lpstr>
      <vt:lpstr>默认设计模板</vt:lpstr>
      <vt:lpstr>1_默认设计模板</vt:lpstr>
      <vt:lpstr>5_默认设计模板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Yi</dc:creator>
  <cp:lastModifiedBy>白玉琪</cp:lastModifiedBy>
  <cp:revision>223</cp:revision>
  <dcterms:created xsi:type="dcterms:W3CDTF">2021-03-19T00:18:00Z</dcterms:created>
  <dcterms:modified xsi:type="dcterms:W3CDTF">2022-03-13T01:02:13Z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802F4C82B51C4A99AE0F735948BFFC5B</vt:lpwstr>
  </property>
</Properties>
</file>