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494" r:id="rId9"/>
    <p:sldId id="27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remix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搭建环境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(hfs),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准备好页面源码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介绍一下区块链中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transaction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contract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关系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owner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4.web3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中如何通过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contract address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abi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构造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contract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对象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读方法和写方法的调用接口区别。以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为例，演示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changeOwner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，学习浏览器调试工具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需要注意的问题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注意讲解合约的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的初始化和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切换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浏览器开发工具单步调试要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掌握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演示</Application>
  <PresentationFormat>宽屏</PresentationFormat>
  <Paragraphs>21</Paragraphs>
  <Slides>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+mn-ea</vt:lpstr>
      <vt:lpstr>Euphorigenic</vt:lpstr>
      <vt:lpstr>Segoe Print</vt:lpstr>
      <vt:lpstr>微软雅黑 Light</vt:lpstr>
      <vt:lpstr>Arial Unicode MS</vt:lpstr>
      <vt:lpstr>Arial Unicode MS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227</cp:revision>
  <dcterms:created xsi:type="dcterms:W3CDTF">2021-03-19T00:18:00Z</dcterms:created>
  <dcterms:modified xsi:type="dcterms:W3CDTF">2022-03-13T01:10:05Z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91C2C5336C7E4849843C91B6995264AA</vt:lpwstr>
  </property>
</Properties>
</file>