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7" r:id="rId6"/>
    <p:sldId id="443" r:id="rId8"/>
    <p:sldId id="494" r:id="rId9"/>
    <p:sldId id="276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756" y="114"/>
      </p:cViewPr>
      <p:guideLst>
        <p:guide orient="horz" pos="22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0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3935850" y="2636945"/>
            <a:ext cx="52144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同余的定义与</a:t>
            </a:r>
            <a:r>
              <a:rPr kumimoji="0" lang="zh-CN" altLang="en-US" sz="40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性质</a:t>
            </a:r>
            <a:endParaRPr kumimoji="0" lang="zh-CN" altLang="en-US" sz="4000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21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2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3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835" y="2693668"/>
            <a:ext cx="10832465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定义：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是整数，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m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是非零整数，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那么：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	a=b 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mod 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m)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当且仅当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: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	m|(a-b)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835" y="2693668"/>
            <a:ext cx="10832465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需要注意的问题</a:t>
            </a:r>
            <a:endParaRPr kumimoji="0" 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1. 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注意讲解合约的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owner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的初始化和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切换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2.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浏览器开发工具单步调试要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掌握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 bwMode="auto">
          <a:xfrm>
            <a:off x="2209800" y="3074668"/>
            <a:ext cx="7772400" cy="1470025"/>
          </a:xfrm>
          <a:effectLst/>
          <a:sp3d prstMaterial="plastic"/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谢谢！  </a:t>
            </a: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 </a:t>
            </a: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034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5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6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403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演示</Application>
  <PresentationFormat>宽屏</PresentationFormat>
  <Paragraphs>21</Paragraphs>
  <Slides>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5_默认设计模板</vt:lpstr>
      <vt:lpstr>2_默认设计模板</vt:lpstr>
      <vt:lpstr>PowerPoint 演示文稿</vt:lpstr>
      <vt:lpstr>PowerPoint 演示文稿</vt:lpstr>
      <vt:lpstr>PowerPoint 演示文稿</vt:lpstr>
      <vt:lpstr>谢谢！  Thanks 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Yi</dc:creator>
  <cp:lastModifiedBy>白玉琪</cp:lastModifiedBy>
  <cp:revision>228</cp:revision>
  <dcterms:created xsi:type="dcterms:W3CDTF">2021-03-19T00:18:00Z</dcterms:created>
  <dcterms:modified xsi:type="dcterms:W3CDTF">2022-03-13T01:36:12Z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91C2C5336C7E4849843C91B6995264AA</vt:lpwstr>
  </property>
</Properties>
</file>