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DI</a:t>
            </a:r>
            <a:r>
              <a:rPr lang="zh-CN" altLang="en-US"/>
              <a:t>（</a:t>
            </a:r>
            <a:r>
              <a:rPr lang="en-US" altLang="zh-CN"/>
              <a:t>Dependency Injection</a:t>
            </a:r>
            <a:r>
              <a:rPr lang="zh-CN" altLang="en-US"/>
              <a:t>）与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DI</a:t>
            </a:r>
            <a:r>
              <a:rPr lang="zh-CN" altLang="en-US"/>
              <a:t>，</a:t>
            </a:r>
            <a:r>
              <a:rPr lang="en-US" altLang="zh-CN"/>
              <a:t>dependency injection</a:t>
            </a:r>
            <a:r>
              <a:rPr lang="zh-CN" altLang="en-US"/>
              <a:t>，</a:t>
            </a:r>
            <a:r>
              <a:rPr lang="en-US" altLang="zh-CN"/>
              <a:t>Factory(</a:t>
            </a:r>
            <a:r>
              <a:rPr lang="zh-CN" altLang="en-US"/>
              <a:t>工厂模式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软件系统是对象的协作系统，对象各负其责并互相引用和协作，构成对象和他们之间关系的集合。</a:t>
            </a:r>
            <a:endParaRPr lang="zh-CN" altLang="en-US"/>
          </a:p>
          <a:p>
            <a:r>
              <a:rPr lang="zh-CN" altLang="en-US"/>
              <a:t>这个对象集合的生成、装配、管理是所有应用的共同的、重复的工作，在设计模式上安排了工厂模式来</a:t>
            </a:r>
            <a:r>
              <a:rPr lang="zh-CN" altLang="en-US"/>
              <a:t>负责</a:t>
            </a:r>
            <a:endParaRPr lang="zh-CN" altLang="en-US"/>
          </a:p>
          <a:p>
            <a:r>
              <a:rPr lang="zh-CN" altLang="en-US"/>
              <a:t>依赖注入是工厂模式的升级版。对象只需要声明</a:t>
            </a:r>
            <a:r>
              <a:rPr lang="en-US" altLang="zh-CN"/>
              <a:t>“</a:t>
            </a:r>
            <a:r>
              <a:rPr lang="zh-CN" altLang="en-US"/>
              <a:t>由谁来配合我，我需要谁</a:t>
            </a:r>
            <a:r>
              <a:rPr lang="en-US" altLang="zh-CN"/>
              <a:t>”</a:t>
            </a:r>
            <a:r>
              <a:rPr lang="zh-CN" altLang="en-US"/>
              <a:t>，它就能得到</a:t>
            </a:r>
            <a:r>
              <a:rPr lang="zh-CN" altLang="en-US"/>
              <a:t>谁。</a:t>
            </a:r>
            <a:endParaRPr lang="zh-CN" altLang="en-US"/>
          </a:p>
          <a:p>
            <a:r>
              <a:rPr lang="zh-CN" altLang="en-US"/>
              <a:t>组件之间的依赖约束为最小功能集合</a:t>
            </a:r>
            <a:r>
              <a:rPr lang="en-US" altLang="zh-CN"/>
              <a:t>(</a:t>
            </a:r>
            <a:r>
              <a:rPr lang="zh-CN" altLang="en-US"/>
              <a:t>接口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容器管理一切</a:t>
            </a:r>
            <a:r>
              <a:rPr lang="en-US" altLang="zh-CN"/>
              <a:t>---</a:t>
            </a:r>
            <a:r>
              <a:rPr lang="zh-CN" altLang="en-US"/>
              <a:t>上帝视角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组件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单例，</a:t>
            </a:r>
            <a:r>
              <a:rPr lang="zh-CN" altLang="en-US">
                <a:sym typeface="+mn-ea"/>
              </a:rPr>
              <a:t>长生命周期</a:t>
            </a:r>
            <a:endParaRPr lang="zh-CN" altLang="en-US"/>
          </a:p>
          <a:p>
            <a:r>
              <a:rPr lang="zh-CN" altLang="en-US"/>
              <a:t>无状态</a:t>
            </a:r>
            <a:r>
              <a:rPr lang="en-US" altLang="zh-CN"/>
              <a:t>(stateless): </a:t>
            </a:r>
            <a:r>
              <a:rPr lang="zh-CN" altLang="en-US"/>
              <a:t>并发，多用户：可伸缩性，</a:t>
            </a:r>
            <a:r>
              <a:rPr lang="zh-CN" altLang="en-US"/>
              <a:t>分布式</a:t>
            </a:r>
            <a:endParaRPr lang="zh-CN" altLang="en-US"/>
          </a:p>
          <a:p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Service</a:t>
            </a:r>
            <a:r>
              <a:rPr lang="zh-CN" altLang="en-US">
                <a:sym typeface="+mn-ea"/>
              </a:rPr>
              <a:t>，持久层组件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控制层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》服务层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》持久层，应用服务的多层结构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三层结构）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引用关系，注入：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怎样获得容器本身</a:t>
            </a:r>
            <a:r>
              <a:rPr lang="en-US" altLang="zh-CN">
                <a:sym typeface="+mn-ea"/>
              </a:rPr>
              <a:t>@Autowired ApplicationContext ctx;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稀薄的</a:t>
            </a:r>
            <a:r>
              <a:rPr lang="en-US" altLang="zh-CN"/>
              <a:t>controller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业务逻辑集中于</a:t>
            </a:r>
            <a:r>
              <a:rPr lang="en-US" altLang="zh-CN"/>
              <a:t>Service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>
                <a:sym typeface="+mn-ea"/>
              </a:rPr>
              <a:t>持久层负责数据</a:t>
            </a:r>
            <a:r>
              <a:rPr lang="zh-CN" altLang="en-US">
                <a:sym typeface="+mn-ea"/>
              </a:rPr>
              <a:t>访问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跨层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DI（Dependency Injection）与容器</vt:lpstr>
      <vt:lpstr>DI，dependency injection，Factory(工厂模式)</vt:lpstr>
      <vt:lpstr>Spring组件</vt:lpstr>
      <vt:lpstr>设计原则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baiyuqi</dc:creator>
  <cp:lastModifiedBy>白玉琪</cp:lastModifiedBy>
  <cp:revision>23</cp:revision>
  <dcterms:created xsi:type="dcterms:W3CDTF">2021-11-11T00:17:00Z</dcterms:created>
  <dcterms:modified xsi:type="dcterms:W3CDTF">2021-11-23T08:49:28Z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7C502B283EBD4DFEB7822FF47576444F</vt:lpwstr>
  </property>
  <property fmtid="{D5CDD505-2E9C-101B-9397-08002B2CF9AE}" pid="3" name="KSOProductBuildVer">
    <vt:lpwstr>2052-11.1.0.11115</vt:lpwstr>
  </property>
</Properties>
</file>