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4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MongoDB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对设计方法的影响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2" name="文本框 2111"/>
          <p:cNvSpPr txBox="1"/>
          <p:nvPr/>
        </p:nvSpPr>
        <p:spPr>
          <a:xfrm>
            <a:off x="2736850" y="2552065"/>
            <a:ext cx="68141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充分利用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层次结构表达信息的层次结构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怎样认识关系数据库联合查询能力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MicroService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NoSQL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关于这一问题，需要共同的方法论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事务也是同样的问题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必要的冗余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最佳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实践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325" y="2627630"/>
            <a:ext cx="858393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的设计初衷是成为一种完整表达业务逻辑的平台，而不是应用服务器的持久化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应用服务器应承载业务逻辑的主体，而不是将其推向存储过程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设计缺陷：将应用逻辑用存储过程表达，或者写巨大无比的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SQL--anti-pattern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联合查询问题同样如此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补偿性事务问题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110" dirty="0" err="1">
                <a:latin typeface="仿宋" panose="02010609060101010101" charset="-122"/>
                <a:ea typeface="仿宋" panose="02010609060101010101" charset="-122"/>
                <a:sym typeface="+mn-ea"/>
              </a:rPr>
              <a:t>从强一致性到最终一致性</a:t>
            </a:r>
            <a:endParaRPr lang="zh-CN" altLang="en-US" sz="311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应用分布本身向原子性事务提出挑战。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人们认识到，在分布式语境下，补偿比经典的事务更为务实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新型数据库同样需要补偿性事务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27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日志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090" y="3246755"/>
            <a:ext cx="858393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不同性质的数据：业务数据、支持数据、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日志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日志增长速度高几个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数量级，安排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，避免对业务库造成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压力</a:t>
            </a:r>
            <a:endParaRPr lang="zh-CN" altLang="en-US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AOP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日志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Log-</a:t>
            </a:r>
            <a:r>
              <a:rPr lang="zh-CN" altLang="en-US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mongdb</a:t>
            </a:r>
            <a:endParaRPr lang="en-US" altLang="zh-CN" sz="24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392</Words>
  <Application>WPS 演示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Arial</vt:lpstr>
      <vt:lpstr>仿宋</vt:lpstr>
      <vt:lpstr>Garamond</vt:lpstr>
      <vt:lpstr>方正舒体</vt:lpstr>
      <vt:lpstr>微软雅黑</vt:lpstr>
      <vt:lpstr>Arial Unicode MS</vt:lpstr>
      <vt:lpstr>Calibri</vt:lpstr>
      <vt:lpstr>环保</vt:lpstr>
      <vt:lpstr>MongoDB</vt:lpstr>
      <vt:lpstr>MongoDB对设计方法的影响 </vt:lpstr>
      <vt:lpstr>数据问题</vt:lpstr>
      <vt:lpstr>补偿性事务问题 从强一致性到最终一致性</vt:lpstr>
      <vt:lpstr>日志存储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30</cp:revision>
  <dcterms:created xsi:type="dcterms:W3CDTF">2021-10-12T22:04:00Z</dcterms:created>
  <dcterms:modified xsi:type="dcterms:W3CDTF">2021-11-24T07:39:39Z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1937AA6DD1DC441D9D76F73D52B26DAE</vt:lpwstr>
  </property>
  <property fmtid="{D5CDD505-2E9C-101B-9397-08002B2CF9AE}" pid="3" name="KSOProductBuildVer">
    <vt:lpwstr>2052-11.1.0.11115</vt:lpwstr>
  </property>
</Properties>
</file>