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78" r:id="rId5"/>
    <p:sldId id="258" r:id="rId6"/>
    <p:sldId id="279" r:id="rId7"/>
    <p:sldId id="280" r:id="rId8"/>
    <p:sldId id="281" r:id="rId9"/>
    <p:sldId id="282" r:id="rId10"/>
    <p:sldId id="286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区分这些</a:t>
            </a:r>
            <a:r>
              <a:rPr lang="zh-CN" altLang="en-US"/>
              <a:t>词儿：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公私钥对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签名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证书（一方用自己的私钥对另一方公钥的签名）。注意，证书是特定签名，签名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消息体对象是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公钥，但签名不只用在证书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使用场景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同时做加密和签名，要先签名后加密，以防止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伪造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使用场景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TLS(SSL)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本质是用场景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交换对称密钥，进入通信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单向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只有服务器端有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互质、同余、欧拉函数和欧拉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互质的概念。整数质因数唯一分解定理。欧拉函数及其求法。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t>φ(n) = (p-1)(q-1)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找两个不相等的质数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n=p*q,</a:t>
            </a:r>
            <a:r>
              <a:rPr>
                <a:sym typeface="+mn-ea"/>
              </a:rPr>
              <a:t>φ(n) = (p-1)(q-1)</a:t>
            </a:r>
            <a:endParaRPr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随机选择一个整数e，条件是1&lt; e &lt; φ(n)，且e与φ(n) 互质,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e对于φ(n)的模反元素d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，即：ed ≡ 1 (mod φ(n))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(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公钥，（n，d）封是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是私钥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 ≡ c (mod n)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 ≡ m (mod n)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635" y="2850515"/>
            <a:ext cx="95484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 ≡ c (mod n)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--&gt;c = 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 - kn--&gt;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</a:t>
            </a:r>
            <a:r>
              <a:rPr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- kn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 =m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</a:rPr>
              <a:t>ed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(mod n)</a:t>
            </a:r>
            <a:endParaRPr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别忘了：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ed ≡ 1 (mod φ(n))，也就是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ed - 1 = k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φ(n)，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ed = k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φ(n)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+ 1, 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然后：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(mod n)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</a:t>
            </a:r>
            <a:r>
              <a:rPr 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φ(n)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+ 1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(mod n)</a:t>
            </a:r>
            <a:endParaRPr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到这里有关键一步：如果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互质，使用欧拉定理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　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φ(n)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≡ 1 (mod n)--&gt;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kφ(n)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≡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φ(n)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≡ 1 (mod n)--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》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</a:t>
            </a:r>
            <a:r>
              <a:rPr 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φ(n)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+ 1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(mod n)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，也即：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≡ m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(mod n)</a:t>
            </a:r>
            <a:endParaRPr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如果不互质，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分解之后使用欧拉定理，结论仍然成立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http://www.ruanyifeng.com/blog/2013/07/rsa_algorithm_part_two.html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）的推导舍近求远</a:t>
            </a:r>
            <a:endParaRPr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635" y="2850515"/>
            <a:ext cx="9548495" cy="1101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私钥加密：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mod 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）公钥解密：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m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mod 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 = 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mod 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--&gt;s =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+ kn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+ kn)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m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(mod n)  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aseline="30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下面与公钥加密完全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相同，施加欧拉定理或对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分解后施加欧拉定理，得到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s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= (m mod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5075" y="4676140"/>
            <a:ext cx="4057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实际上再次证明并无必要，因为从数学上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e\d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互为欧拉函数的模反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2115" y="2962275"/>
            <a:ext cx="954849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在存在通信双方场景中，一定要用词上明确区分公私钥所有者，不要不提及所有者而使用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“*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钥加密，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钥解密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这样的叙述，极易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混淆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场景设定：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各自有自己的公私钥对；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互换公钥，这一步非常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重要（事实上是公开）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加密发送信息，使用的是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的公钥加密。向谁发送信息，发送者使用接收者的公钥加密。公钥公开，任何人可以向公开了公钥的人发送加密信息。这里解决的是内容保密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发送信息（先不考虑是否加密），先把消息做摘要，然后对摘要用自己的私钥做加密，并把摘要的密文连同消息一起发给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对收到的消息做摘要，用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的公钥解密摘要密文，跟消息体形成的摘要比较是否相等。在这个过程中：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首先，这个场景的关键逻辑上要这样理解：接收者接收者知道被加密的原始明文是什么，又拿到了声称是一个被私钥持有者加密后的密文，那么如果这个密文能够用加密者的公钥恢复成正确的明文，那么就证明发送者确实持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手里的这个已经被确信是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的公钥所对应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的那个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私钥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这个场景中消息发送者证明消息确实是自己发的，接收者验证这一点。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加密的是消息的摘要，而不是消息。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从技术上用私钥加密，但从目的上，绝不是消息保密，而是抵御伪装者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这是一个关于信任的</a:t>
            </a:r>
            <a:r>
              <a:rPr lang="zh-CN" altLang="en-US"/>
              <a:t>问题。。。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签名的实质是，这确实是我说的，我来担保这段信息是真的。注意，这两句含义不同。第一句签名可以完整，第二句呢，用什么担保？这样下去，就存在信任</a:t>
            </a:r>
            <a:r>
              <a:rPr lang="zh-CN" altLang="en-US"/>
              <a:t>链条</a:t>
            </a:r>
            <a:endParaRPr lang="zh-CN" altLang="en-US"/>
          </a:p>
          <a:p>
            <a:r>
              <a:rPr lang="zh-CN" altLang="en-US"/>
              <a:t>一方用自己的私钥对另一方公钥的签名，形成</a:t>
            </a:r>
            <a:r>
              <a:rPr lang="zh-CN" altLang="en-US"/>
              <a:t>证书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</a:t>
            </a:r>
            <a:r>
              <a:rPr lang="zh-CN" altLang="en-US"/>
              <a:t>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认证机构和</a:t>
            </a:r>
            <a:r>
              <a:rPr lang="zh-CN" altLang="en-US"/>
              <a:t>用户</a:t>
            </a:r>
            <a:endParaRPr lang="zh-CN" altLang="en-US"/>
          </a:p>
          <a:p>
            <a:r>
              <a:rPr lang="zh-CN" altLang="en-US"/>
              <a:t>认证机构本身是一个关于信任的层次树状结构，相应地是证书链</a:t>
            </a:r>
            <a:r>
              <a:rPr lang="en-US" altLang="zh-CN"/>
              <a:t>(</a:t>
            </a:r>
            <a:r>
              <a:rPr lang="zh-CN" altLang="en-US"/>
              <a:t>树</a:t>
            </a:r>
            <a:r>
              <a:rPr lang="en-US" altLang="zh-CN"/>
              <a:t>)</a:t>
            </a:r>
            <a:r>
              <a:rPr lang="zh-CN" altLang="en-US"/>
              <a:t>，每一级机构持有自己的私钥和证书</a:t>
            </a:r>
            <a:endParaRPr lang="zh-CN" altLang="en-US"/>
          </a:p>
          <a:p>
            <a:r>
              <a:rPr lang="zh-CN" altLang="en-US"/>
              <a:t>上级用自己的私钥为下级的公钥签名，形成下级持有的证书，从而下级的证书能被公众验证是否被它的上级颁发，这个验证的输入是</a:t>
            </a:r>
            <a:r>
              <a:rPr lang="en-US" altLang="zh-CN"/>
              <a:t>(</a:t>
            </a:r>
            <a:r>
              <a:rPr lang="zh-CN" altLang="en-US"/>
              <a:t>上级证书，这个组织的证书</a:t>
            </a:r>
            <a:r>
              <a:rPr lang="en-US" altLang="zh-CN"/>
              <a:t>)</a:t>
            </a:r>
            <a:r>
              <a:rPr lang="zh-CN" altLang="en-US"/>
              <a:t>，实质上是（上级的公钥，下级的公钥和组织信息形成的消息体，上级私钥消息体摘要的摘要的加密密文</a:t>
            </a:r>
            <a:r>
              <a:rPr lang="en-US" altLang="zh-CN"/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1701</Words>
  <Application>WPS 演示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Cambria Math</vt:lpstr>
      <vt:lpstr>仿宋</vt:lpstr>
      <vt:lpstr>环保</vt:lpstr>
      <vt:lpstr>mybatis及其用法</vt:lpstr>
      <vt:lpstr>特点</vt:lpstr>
      <vt:lpstr>同余运算</vt:lpstr>
      <vt:lpstr>技术要点</vt:lpstr>
      <vt:lpstr>技术要点</vt:lpstr>
      <vt:lpstr>技术要点</vt:lpstr>
      <vt:lpstr>技术要点</vt:lpstr>
      <vt:lpstr>PowerPoint 演示文稿</vt:lpstr>
      <vt:lpstr>这是一个关于信任的问题。。。</vt:lpstr>
      <vt:lpstr>这是一个关于信任的问题。。。</vt:lpstr>
      <vt:lpstr>区分这些词儿：</vt:lpstr>
      <vt:lpstr>使用场景1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68</cp:revision>
  <dcterms:created xsi:type="dcterms:W3CDTF">2021-10-12T22:04:00Z</dcterms:created>
  <dcterms:modified xsi:type="dcterms:W3CDTF">2021-11-28T00:04:20Z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F8DADBF05FF34BD7A4C2A222D7A86EBA</vt:lpwstr>
  </property>
  <property fmtid="{D5CDD505-2E9C-101B-9397-08002B2CF9AE}" pid="3" name="KSOProductBuildVer">
    <vt:lpwstr>2052-11.1.0.11115</vt:lpwstr>
  </property>
</Properties>
</file>