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由场景和问题引申出</a:t>
            </a:r>
            <a:r>
              <a:rPr lang="zh-CN" altLang="en-US"/>
              <a:t>模式。</a:t>
            </a:r>
            <a:endParaRPr lang="zh-CN" altLang="en-US"/>
          </a:p>
          <a:p>
            <a:r>
              <a:rPr lang="zh-CN" altLang="en-US"/>
              <a:t>设计原则：依赖，耦合，</a:t>
            </a:r>
            <a:r>
              <a:rPr lang="en-US" altLang="zh-CN"/>
              <a:t>demetere</a:t>
            </a:r>
            <a:r>
              <a:rPr lang="zh-CN" altLang="en-US"/>
              <a:t>原则：知道尽量要少：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baiyuqi</dc:creator>
  <cp:lastModifiedBy>白玉琪</cp:lastModifiedBy>
  <cp:revision>2</cp:revision>
  <dcterms:created xsi:type="dcterms:W3CDTF">2021-12-27T12:55:00Z</dcterms:created>
  <dcterms:modified xsi:type="dcterms:W3CDTF">2021-12-27T13:14:53Z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306349838D854CB28BF8C7E10D1131F2</vt:lpwstr>
  </property>
  <property fmtid="{D5CDD505-2E9C-101B-9397-08002B2CF9AE}" pid="3" name="KSOProductBuildVer">
    <vt:lpwstr>2052-11.1.0.11194</vt:lpwstr>
  </property>
</Properties>
</file>