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复习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3236595" y="3522980"/>
            <a:ext cx="76600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应用模式：前后端分离：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API--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RESTFul API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单页应用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：异步请求，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，里程碑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seam-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治理模式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76275" y="92844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85</Words>
  <Application>WPS 演示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Arial</vt:lpstr>
      <vt:lpstr>仿宋</vt:lpstr>
      <vt:lpstr>Garamond</vt:lpstr>
      <vt:lpstr>方正舒体</vt:lpstr>
      <vt:lpstr>微软雅黑</vt:lpstr>
      <vt:lpstr>Arial Unicode MS</vt:lpstr>
      <vt:lpstr>Calibri</vt:lpstr>
      <vt:lpstr>环保</vt:lpstr>
      <vt:lpstr>初涉方法论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29</cp:revision>
  <dcterms:created xsi:type="dcterms:W3CDTF">2021-10-12T22:04:00Z</dcterms:created>
  <dcterms:modified xsi:type="dcterms:W3CDTF">2021-12-15T07:20:51Z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46E5C2984D3040338F14E8427CB83989</vt:lpwstr>
  </property>
  <property fmtid="{D5CDD505-2E9C-101B-9397-08002B2CF9AE}" pid="3" name="KSOProductBuildVer">
    <vt:lpwstr>2052-11.1.0.11115</vt:lpwstr>
  </property>
</Properties>
</file>