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71" r:id="rId5"/>
    <p:sldId id="272" r:id="rId6"/>
    <p:sldId id="270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4066034" y="3339346"/>
            <a:ext cx="445617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容器与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对象关系映射，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springdata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与缓存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2589659" y="2646561"/>
            <a:ext cx="445617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容器的方法论思想背景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依赖注入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（控制反转）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组件的属性：单例，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无状态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组件开发：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标记：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GetMapping(“myblogs”)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RequestMapping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“blog”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@Entity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通常分层结构：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、持久层：职责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持久化、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springdata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0620" y="3087370"/>
            <a:ext cx="6467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对象关系映射：掌握它的思想背景，解决什么问题：世界观，编程范型，面向对象和面向关系之间的不匹配，阻抗不匹配，存储时对象拆分成表，查询时，表装配成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开发：实体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@Table @Column @OneToMany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springdata JPA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定制查询语法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@Transactional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jdbc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JPA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springdata JPA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依赖关系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简单映射，不去将外键映射为对象关系；实体和表之间不是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一对一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7.@Table @Column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@Aspect @Pointcut() @Around @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Before @After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OOP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的关系：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 OOP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负责核心功能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关切），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负责横切各个核心功能模块的通用功能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 AOP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OOP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不是互相替代的关系，而是互补关系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能不能举例？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缓存数据：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高频访问，低频变化，字典数据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mongo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：不是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ORM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document No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Mybatis: ORM,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RDB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问你：那些是对象关系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映射工具？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：内存，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k-v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复杂性问题：实质复杂性和技术复杂性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2.controller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高层逻辑，控制性逻辑，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层负责业务逻辑的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 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层一定是越来越丰富；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：稀薄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 mybatis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：联合查询：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重构：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复杂性导致不可能有完美的事前设计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需要全过程的架构调整和代码优化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适当的事前设计和重构相辅相成。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加密传输：发送者用接收者的公钥加密，接收者用自己的私钥解密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签名：发送者用自己的私钥签名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用这个私钥对明文【的哈希】加密后跟明文一起打包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，接收者用发送者的公钥验证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951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Consolas</vt:lpstr>
      <vt:lpstr>仿宋</vt:lpstr>
      <vt:lpstr>Garamond</vt:lpstr>
      <vt:lpstr>方正舒体</vt:lpstr>
      <vt:lpstr>微软雅黑</vt:lpstr>
      <vt:lpstr>Arial Unicode MS</vt:lpstr>
      <vt:lpstr>隶书</vt:lpstr>
      <vt:lpstr>环保</vt:lpstr>
      <vt:lpstr>访问控制</vt:lpstr>
      <vt:lpstr>RBAC几个关键</vt:lpstr>
      <vt:lpstr>重点</vt:lpstr>
      <vt:lpstr>容器与组件</vt:lpstr>
      <vt:lpstr>PowerPoint 演示文稿</vt:lpstr>
      <vt:lpstr>AOP</vt:lpstr>
      <vt:lpstr>其他</vt:lpstr>
      <vt:lpstr>方法论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44</cp:revision>
  <dcterms:created xsi:type="dcterms:W3CDTF">2021-10-12T22:04:00Z</dcterms:created>
  <dcterms:modified xsi:type="dcterms:W3CDTF">2021-12-08T07:53:31Z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9648EC8AC15B4946B6AADC892959FC28</vt:lpwstr>
  </property>
  <property fmtid="{D5CDD505-2E9C-101B-9397-08002B2CF9AE}" pid="3" name="KSOProductBuildVer">
    <vt:lpwstr>2052-11.1.0.11115</vt:lpwstr>
  </property>
</Properties>
</file>