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课程设计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mongodb</a:t>
            </a:r>
            <a:r>
              <a:rPr lang="zh-CN" altLang="en-US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持久层替换</a:t>
            </a:r>
            <a:endParaRPr lang="zh-CN" altLang="en-US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(Simple Domain Model) over Rich Domain Model</a:t>
            </a:r>
            <a:endParaRPr lang="en-US" altLang="zh-CN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代码优化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(ProductServiceImpl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的实体字段数据传送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数据传送和数据局部更新的工具类开发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缓存问题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字典类怎样在业务逻辑层，而不是通过联合查询完成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postman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要写一套完整的测试案例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162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Consolas</vt:lpstr>
      <vt:lpstr>仿宋</vt:lpstr>
      <vt:lpstr>Garamond</vt:lpstr>
      <vt:lpstr>方正舒体</vt:lpstr>
      <vt:lpstr>微软雅黑</vt:lpstr>
      <vt:lpstr>Arial Unicode MS</vt:lpstr>
      <vt:lpstr>隶书</vt:lpstr>
      <vt:lpstr>环保</vt:lpstr>
      <vt:lpstr>访问控制</vt:lpstr>
      <vt:lpstr>访问控制机制伸缩性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26</cp:revision>
  <dcterms:created xsi:type="dcterms:W3CDTF">2021-10-12T22:04:00Z</dcterms:created>
  <dcterms:modified xsi:type="dcterms:W3CDTF">2021-12-09T02:19:16Z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74F2AADB0E7A4AECAAA5740DC2B27918</vt:lpwstr>
  </property>
  <property fmtid="{D5CDD505-2E9C-101B-9397-08002B2CF9AE}" pid="3" name="KSOProductBuildVer">
    <vt:lpwstr>2052-11.1.0.11115</vt:lpwstr>
  </property>
</Properties>
</file>