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课程设计问题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讲解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缓存问题：。。。。。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思路：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逻辑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转换逻辑中的数据库访问环节设置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缓存机制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3. redis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 algn="l">
              <a:buFont typeface="Arial" panose="020B0604020202020204" pitchFamily="34" charset="0"/>
              <a:buNone/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1. Autherntication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Server(JWT)</a:t>
            </a:r>
            <a:endParaRPr 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ResoucesServer</a:t>
            </a:r>
            <a:endParaRPr 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3.spring pom oauth2, jwt springecurity </a:t>
            </a:r>
            <a:endParaRPr 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 algn="l">
              <a:buFont typeface="Arial" panose="020B0604020202020204" pitchFamily="34" charset="0"/>
              <a:buNone/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1. Autherntication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Server(JWT)</a:t>
            </a:r>
            <a:endParaRPr 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ResoucesServer</a:t>
            </a:r>
            <a:endParaRPr 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3.spring pom oauth2, jwt springecurity </a:t>
            </a:r>
            <a:endParaRPr 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 algn="l">
              <a:buFont typeface="Arial" panose="020B0604020202020204" pitchFamily="34" charset="0"/>
              <a:buNone/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1. oatuth2: 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登录授权和授权的使用在部署上分开了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43150" y="3265805"/>
            <a:ext cx="340804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AuthenticationServer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155815" y="3265805"/>
            <a:ext cx="340804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ResourceServer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041265" y="5031105"/>
            <a:ext cx="114617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452620" y="3864610"/>
            <a:ext cx="862330" cy="121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7"/>
          </p:cNvCxnSpPr>
          <p:nvPr/>
        </p:nvCxnSpPr>
        <p:spPr>
          <a:xfrm flipV="1">
            <a:off x="6019800" y="3905250"/>
            <a:ext cx="2115185" cy="121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299</Words>
  <Application>WPS 演示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课程设计问题讲解</vt:lpstr>
      <vt:lpstr>缓存</vt:lpstr>
      <vt:lpstr>缓存</vt:lpstr>
      <vt:lpstr>缓存</vt:lpstr>
      <vt:lpstr>缓存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27</cp:revision>
  <dcterms:created xsi:type="dcterms:W3CDTF">2021-10-12T22:04:00Z</dcterms:created>
  <dcterms:modified xsi:type="dcterms:W3CDTF">2021-12-19T12:12:47Z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BC5F25AB6A734F19A69CB8DC281A6C8C</vt:lpwstr>
  </property>
  <property fmtid="{D5CDD505-2E9C-101B-9397-08002B2CF9AE}" pid="3" name="KSOProductBuildVer">
    <vt:lpwstr>2052-11.1.0.11194</vt:lpwstr>
  </property>
</Properties>
</file>