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78" r:id="rId5"/>
    <p:sldId id="258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file:///C:\Users\baiyuqi\AppData\Local\Temp\wps\INetCache\dcecb212e2acb69f873877baefe353be" TargetMode="Externa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及其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课程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mybatis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技术特性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示例代码技术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使用方法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产品模块持久层替换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灵活。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实质：实体是对查询结果或者写操作参数的数据绑定，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很大程度上，开发者仍然面向关系数据和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SQL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传统的开发者喜欢，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SQL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相当熟练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pom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：为什么不是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springdata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应用接口：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Mapper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starter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mapper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文件和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脚本的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类指定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mapper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SpringdataJPA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2898775"/>
            <a:ext cx="4436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正确的方法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3995420" y="2898775"/>
            <a:ext cx="6350000" cy="2912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236</Words>
  <Application>WPS 演示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mybatis及其用法</vt:lpstr>
      <vt:lpstr>特点</vt:lpstr>
      <vt:lpstr>特点</vt:lpstr>
      <vt:lpstr>技术要点</vt:lpstr>
      <vt:lpstr>从SpringdataJPA 到mybatis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52</cp:revision>
  <dcterms:created xsi:type="dcterms:W3CDTF">2021-10-12T22:04:00Z</dcterms:created>
  <dcterms:modified xsi:type="dcterms:W3CDTF">2021-11-27T06:10:40Z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7B3077E648B040D89ADFE12ED41D178B</vt:lpwstr>
  </property>
  <property fmtid="{D5CDD505-2E9C-101B-9397-08002B2CF9AE}" pid="3" name="KSOProductBuildVer">
    <vt:lpwstr>2052-11.1.0.11115</vt:lpwstr>
  </property>
</Properties>
</file>