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86" r:id="rId4"/>
    <p:sldMasterId id="2147483720" r:id="rId5"/>
    <p:sldMasterId id="2147483754" r:id="rId6"/>
    <p:sldMasterId id="2147483788" r:id="rId7"/>
    <p:sldMasterId id="2147483822" r:id="rId8"/>
    <p:sldMasterId id="2147483856" r:id="rId9"/>
    <p:sldMasterId id="2147483890" r:id="rId10"/>
    <p:sldMasterId id="2147483924" r:id="rId11"/>
    <p:sldMasterId id="2147483958" r:id="rId12"/>
    <p:sldMasterId id="2147483992" r:id="rId13"/>
    <p:sldMasterId id="2147484026" r:id="rId14"/>
  </p:sldMasterIdLst>
  <p:notesMasterIdLst>
    <p:notesMasterId r:id="rId30"/>
  </p:notesMasterIdLst>
  <p:handoutMasterIdLst>
    <p:handoutMasterId r:id="rId31"/>
  </p:handoutMasterIdLst>
  <p:sldIdLst>
    <p:sldId id="1143" r:id="rId15"/>
    <p:sldId id="1144" r:id="rId16"/>
    <p:sldId id="1145" r:id="rId17"/>
    <p:sldId id="1148" r:id="rId18"/>
    <p:sldId id="1182" r:id="rId19"/>
    <p:sldId id="1183" r:id="rId20"/>
    <p:sldId id="1150" r:id="rId21"/>
    <p:sldId id="1149" r:id="rId22"/>
    <p:sldId id="1174" r:id="rId23"/>
    <p:sldId id="1156" r:id="rId24"/>
    <p:sldId id="1157" r:id="rId25"/>
    <p:sldId id="1158" r:id="rId26"/>
    <p:sldId id="1159" r:id="rId27"/>
    <p:sldId id="1160" r:id="rId28"/>
    <p:sldId id="1173" r:id="rId29"/>
  </p:sldIdLst>
  <p:sldSz cx="9144000" cy="5143500" type="screen16x9"/>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6DA6"/>
    <a:srgbClr val="395AFF"/>
    <a:srgbClr val="5471AE"/>
    <a:srgbClr val="5877B6"/>
    <a:srgbClr val="46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2670" y="-1212"/>
      </p:cViewPr>
      <p:guideLst>
        <p:guide orient="horz" pos="1724"/>
        <p:guide pos="2880"/>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107.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6D774-52FA-4552-9278-8871F8D0D51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906EF8-ACAB-43A8-B55D-60C94978DA7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6C52-80BE-4770-9469-2B53534CDE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C9F5A-0E0D-4A71-8646-3725F62419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3.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lt1"/>
              </a:solidFill>
            </a:endParaRPr>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3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35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35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38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38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85.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386.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391.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93.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9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 grpId="0" bldLvl="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276.xml"/><Relationship Id="rId8" Type="http://schemas.openxmlformats.org/officeDocument/2006/relationships/slideLayout" Target="../slideLayouts/slideLayout275.xml"/><Relationship Id="rId7" Type="http://schemas.openxmlformats.org/officeDocument/2006/relationships/slideLayout" Target="../slideLayouts/slideLayout274.xml"/><Relationship Id="rId6" Type="http://schemas.openxmlformats.org/officeDocument/2006/relationships/slideLayout" Target="../slideLayouts/slideLayout273.xml"/><Relationship Id="rId5" Type="http://schemas.openxmlformats.org/officeDocument/2006/relationships/slideLayout" Target="../slideLayouts/slideLayout272.xml"/><Relationship Id="rId4" Type="http://schemas.openxmlformats.org/officeDocument/2006/relationships/slideLayout" Target="../slideLayouts/slideLayout271.xml"/><Relationship Id="rId34" Type="http://schemas.openxmlformats.org/officeDocument/2006/relationships/theme" Target="../theme/theme10.xml"/><Relationship Id="rId33" Type="http://schemas.openxmlformats.org/officeDocument/2006/relationships/slideLayout" Target="../slideLayouts/slideLayout300.xml"/><Relationship Id="rId32" Type="http://schemas.openxmlformats.org/officeDocument/2006/relationships/slideLayout" Target="../slideLayouts/slideLayout299.xml"/><Relationship Id="rId31" Type="http://schemas.openxmlformats.org/officeDocument/2006/relationships/slideLayout" Target="../slideLayouts/slideLayout298.xml"/><Relationship Id="rId30" Type="http://schemas.openxmlformats.org/officeDocument/2006/relationships/slideLayout" Target="../slideLayouts/slideLayout297.xml"/><Relationship Id="rId3" Type="http://schemas.openxmlformats.org/officeDocument/2006/relationships/slideLayout" Target="../slideLayouts/slideLayout270.xml"/><Relationship Id="rId29" Type="http://schemas.openxmlformats.org/officeDocument/2006/relationships/slideLayout" Target="../slideLayouts/slideLayout296.xml"/><Relationship Id="rId28" Type="http://schemas.openxmlformats.org/officeDocument/2006/relationships/slideLayout" Target="../slideLayouts/slideLayout295.xml"/><Relationship Id="rId27" Type="http://schemas.openxmlformats.org/officeDocument/2006/relationships/slideLayout" Target="../slideLayouts/slideLayout294.xml"/><Relationship Id="rId26" Type="http://schemas.openxmlformats.org/officeDocument/2006/relationships/slideLayout" Target="../slideLayouts/slideLayout293.xml"/><Relationship Id="rId25" Type="http://schemas.openxmlformats.org/officeDocument/2006/relationships/slideLayout" Target="../slideLayouts/slideLayout292.xml"/><Relationship Id="rId24" Type="http://schemas.openxmlformats.org/officeDocument/2006/relationships/slideLayout" Target="../slideLayouts/slideLayout291.xml"/><Relationship Id="rId23" Type="http://schemas.openxmlformats.org/officeDocument/2006/relationships/slideLayout" Target="../slideLayouts/slideLayout290.xml"/><Relationship Id="rId22" Type="http://schemas.openxmlformats.org/officeDocument/2006/relationships/slideLayout" Target="../slideLayouts/slideLayout289.xml"/><Relationship Id="rId21" Type="http://schemas.openxmlformats.org/officeDocument/2006/relationships/slideLayout" Target="../slideLayouts/slideLayout288.xml"/><Relationship Id="rId20" Type="http://schemas.openxmlformats.org/officeDocument/2006/relationships/slideLayout" Target="../slideLayouts/slideLayout287.xml"/><Relationship Id="rId2" Type="http://schemas.openxmlformats.org/officeDocument/2006/relationships/slideLayout" Target="../slideLayouts/slideLayout269.xml"/><Relationship Id="rId19" Type="http://schemas.openxmlformats.org/officeDocument/2006/relationships/slideLayout" Target="../slideLayouts/slideLayout286.xml"/><Relationship Id="rId18" Type="http://schemas.openxmlformats.org/officeDocument/2006/relationships/slideLayout" Target="../slideLayouts/slideLayout285.xml"/><Relationship Id="rId17" Type="http://schemas.openxmlformats.org/officeDocument/2006/relationships/slideLayout" Target="../slideLayouts/slideLayout284.xml"/><Relationship Id="rId16" Type="http://schemas.openxmlformats.org/officeDocument/2006/relationships/slideLayout" Target="../slideLayouts/slideLayout283.xml"/><Relationship Id="rId15" Type="http://schemas.openxmlformats.org/officeDocument/2006/relationships/slideLayout" Target="../slideLayouts/slideLayout282.xml"/><Relationship Id="rId14" Type="http://schemas.openxmlformats.org/officeDocument/2006/relationships/slideLayout" Target="../slideLayouts/slideLayout281.xml"/><Relationship Id="rId13" Type="http://schemas.openxmlformats.org/officeDocument/2006/relationships/slideLayout" Target="../slideLayouts/slideLayout280.xml"/><Relationship Id="rId12" Type="http://schemas.openxmlformats.org/officeDocument/2006/relationships/slideLayout" Target="../slideLayouts/slideLayout279.xml"/><Relationship Id="rId11" Type="http://schemas.openxmlformats.org/officeDocument/2006/relationships/slideLayout" Target="../slideLayouts/slideLayout278.xml"/><Relationship Id="rId10" Type="http://schemas.openxmlformats.org/officeDocument/2006/relationships/slideLayout" Target="../slideLayouts/slideLayout277.xml"/><Relationship Id="rId1" Type="http://schemas.openxmlformats.org/officeDocument/2006/relationships/slideLayout" Target="../slideLayouts/slideLayout26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309.xml"/><Relationship Id="rId8" Type="http://schemas.openxmlformats.org/officeDocument/2006/relationships/slideLayout" Target="../slideLayouts/slideLayout308.xml"/><Relationship Id="rId7" Type="http://schemas.openxmlformats.org/officeDocument/2006/relationships/slideLayout" Target="../slideLayouts/slideLayout307.xml"/><Relationship Id="rId6" Type="http://schemas.openxmlformats.org/officeDocument/2006/relationships/slideLayout" Target="../slideLayouts/slideLayout306.xml"/><Relationship Id="rId5" Type="http://schemas.openxmlformats.org/officeDocument/2006/relationships/slideLayout" Target="../slideLayouts/slideLayout305.xml"/><Relationship Id="rId4" Type="http://schemas.openxmlformats.org/officeDocument/2006/relationships/slideLayout" Target="../slideLayouts/slideLayout304.xml"/><Relationship Id="rId34" Type="http://schemas.openxmlformats.org/officeDocument/2006/relationships/theme" Target="../theme/theme11.xml"/><Relationship Id="rId33" Type="http://schemas.openxmlformats.org/officeDocument/2006/relationships/slideLayout" Target="../slideLayouts/slideLayout333.xml"/><Relationship Id="rId32" Type="http://schemas.openxmlformats.org/officeDocument/2006/relationships/slideLayout" Target="../slideLayouts/slideLayout332.xml"/><Relationship Id="rId31" Type="http://schemas.openxmlformats.org/officeDocument/2006/relationships/slideLayout" Target="../slideLayouts/slideLayout331.xml"/><Relationship Id="rId30" Type="http://schemas.openxmlformats.org/officeDocument/2006/relationships/slideLayout" Target="../slideLayouts/slideLayout330.xml"/><Relationship Id="rId3" Type="http://schemas.openxmlformats.org/officeDocument/2006/relationships/slideLayout" Target="../slideLayouts/slideLayout303.xml"/><Relationship Id="rId29" Type="http://schemas.openxmlformats.org/officeDocument/2006/relationships/slideLayout" Target="../slideLayouts/slideLayout329.xml"/><Relationship Id="rId28" Type="http://schemas.openxmlformats.org/officeDocument/2006/relationships/slideLayout" Target="../slideLayouts/slideLayout328.xml"/><Relationship Id="rId27" Type="http://schemas.openxmlformats.org/officeDocument/2006/relationships/slideLayout" Target="../slideLayouts/slideLayout327.xml"/><Relationship Id="rId26" Type="http://schemas.openxmlformats.org/officeDocument/2006/relationships/slideLayout" Target="../slideLayouts/slideLayout326.xml"/><Relationship Id="rId25" Type="http://schemas.openxmlformats.org/officeDocument/2006/relationships/slideLayout" Target="../slideLayouts/slideLayout325.xml"/><Relationship Id="rId24" Type="http://schemas.openxmlformats.org/officeDocument/2006/relationships/slideLayout" Target="../slideLayouts/slideLayout324.xml"/><Relationship Id="rId23" Type="http://schemas.openxmlformats.org/officeDocument/2006/relationships/slideLayout" Target="../slideLayouts/slideLayout323.xml"/><Relationship Id="rId22" Type="http://schemas.openxmlformats.org/officeDocument/2006/relationships/slideLayout" Target="../slideLayouts/slideLayout322.xml"/><Relationship Id="rId21" Type="http://schemas.openxmlformats.org/officeDocument/2006/relationships/slideLayout" Target="../slideLayouts/slideLayout321.xml"/><Relationship Id="rId20" Type="http://schemas.openxmlformats.org/officeDocument/2006/relationships/slideLayout" Target="../slideLayouts/slideLayout320.xml"/><Relationship Id="rId2" Type="http://schemas.openxmlformats.org/officeDocument/2006/relationships/slideLayout" Target="../slideLayouts/slideLayout302.xml"/><Relationship Id="rId19" Type="http://schemas.openxmlformats.org/officeDocument/2006/relationships/slideLayout" Target="../slideLayouts/slideLayout319.xml"/><Relationship Id="rId18" Type="http://schemas.openxmlformats.org/officeDocument/2006/relationships/slideLayout" Target="../slideLayouts/slideLayout318.xml"/><Relationship Id="rId17" Type="http://schemas.openxmlformats.org/officeDocument/2006/relationships/slideLayout" Target="../slideLayouts/slideLayout317.xml"/><Relationship Id="rId16" Type="http://schemas.openxmlformats.org/officeDocument/2006/relationships/slideLayout" Target="../slideLayouts/slideLayout316.xml"/><Relationship Id="rId15" Type="http://schemas.openxmlformats.org/officeDocument/2006/relationships/slideLayout" Target="../slideLayouts/slideLayout315.xml"/><Relationship Id="rId14" Type="http://schemas.openxmlformats.org/officeDocument/2006/relationships/slideLayout" Target="../slideLayouts/slideLayout314.xml"/><Relationship Id="rId13" Type="http://schemas.openxmlformats.org/officeDocument/2006/relationships/slideLayout" Target="../slideLayouts/slideLayout313.xml"/><Relationship Id="rId12" Type="http://schemas.openxmlformats.org/officeDocument/2006/relationships/slideLayout" Target="../slideLayouts/slideLayout312.xml"/><Relationship Id="rId11" Type="http://schemas.openxmlformats.org/officeDocument/2006/relationships/slideLayout" Target="../slideLayouts/slideLayout311.xml"/><Relationship Id="rId10" Type="http://schemas.openxmlformats.org/officeDocument/2006/relationships/slideLayout" Target="../slideLayouts/slideLayout310.xml"/><Relationship Id="rId1" Type="http://schemas.openxmlformats.org/officeDocument/2006/relationships/slideLayout" Target="../slideLayouts/slideLayout3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342.xml"/><Relationship Id="rId8" Type="http://schemas.openxmlformats.org/officeDocument/2006/relationships/slideLayout" Target="../slideLayouts/slideLayout341.xml"/><Relationship Id="rId7" Type="http://schemas.openxmlformats.org/officeDocument/2006/relationships/slideLayout" Target="../slideLayouts/slideLayout340.xml"/><Relationship Id="rId6" Type="http://schemas.openxmlformats.org/officeDocument/2006/relationships/slideLayout" Target="../slideLayouts/slideLayout339.xml"/><Relationship Id="rId5" Type="http://schemas.openxmlformats.org/officeDocument/2006/relationships/slideLayout" Target="../slideLayouts/slideLayout338.xml"/><Relationship Id="rId4" Type="http://schemas.openxmlformats.org/officeDocument/2006/relationships/slideLayout" Target="../slideLayouts/slideLayout337.xml"/><Relationship Id="rId34" Type="http://schemas.openxmlformats.org/officeDocument/2006/relationships/theme" Target="../theme/theme12.xml"/><Relationship Id="rId33" Type="http://schemas.openxmlformats.org/officeDocument/2006/relationships/slideLayout" Target="../slideLayouts/slideLayout366.xml"/><Relationship Id="rId32" Type="http://schemas.openxmlformats.org/officeDocument/2006/relationships/slideLayout" Target="../slideLayouts/slideLayout365.xml"/><Relationship Id="rId31" Type="http://schemas.openxmlformats.org/officeDocument/2006/relationships/slideLayout" Target="../slideLayouts/slideLayout364.xml"/><Relationship Id="rId30" Type="http://schemas.openxmlformats.org/officeDocument/2006/relationships/slideLayout" Target="../slideLayouts/slideLayout363.xml"/><Relationship Id="rId3" Type="http://schemas.openxmlformats.org/officeDocument/2006/relationships/slideLayout" Target="../slideLayouts/slideLayout336.xml"/><Relationship Id="rId29" Type="http://schemas.openxmlformats.org/officeDocument/2006/relationships/slideLayout" Target="../slideLayouts/slideLayout362.xml"/><Relationship Id="rId28" Type="http://schemas.openxmlformats.org/officeDocument/2006/relationships/slideLayout" Target="../slideLayouts/slideLayout361.xml"/><Relationship Id="rId27" Type="http://schemas.openxmlformats.org/officeDocument/2006/relationships/slideLayout" Target="../slideLayouts/slideLayout360.xml"/><Relationship Id="rId26" Type="http://schemas.openxmlformats.org/officeDocument/2006/relationships/slideLayout" Target="../slideLayouts/slideLayout359.xml"/><Relationship Id="rId25" Type="http://schemas.openxmlformats.org/officeDocument/2006/relationships/slideLayout" Target="../slideLayouts/slideLayout358.xml"/><Relationship Id="rId24" Type="http://schemas.openxmlformats.org/officeDocument/2006/relationships/slideLayout" Target="../slideLayouts/slideLayout357.xml"/><Relationship Id="rId23" Type="http://schemas.openxmlformats.org/officeDocument/2006/relationships/slideLayout" Target="../slideLayouts/slideLayout356.xml"/><Relationship Id="rId22" Type="http://schemas.openxmlformats.org/officeDocument/2006/relationships/slideLayout" Target="../slideLayouts/slideLayout355.xml"/><Relationship Id="rId21" Type="http://schemas.openxmlformats.org/officeDocument/2006/relationships/slideLayout" Target="../slideLayouts/slideLayout354.xml"/><Relationship Id="rId20" Type="http://schemas.openxmlformats.org/officeDocument/2006/relationships/slideLayout" Target="../slideLayouts/slideLayout353.xml"/><Relationship Id="rId2" Type="http://schemas.openxmlformats.org/officeDocument/2006/relationships/slideLayout" Target="../slideLayouts/slideLayout335.xml"/><Relationship Id="rId19" Type="http://schemas.openxmlformats.org/officeDocument/2006/relationships/slideLayout" Target="../slideLayouts/slideLayout352.xml"/><Relationship Id="rId18" Type="http://schemas.openxmlformats.org/officeDocument/2006/relationships/slideLayout" Target="../slideLayouts/slideLayout351.xml"/><Relationship Id="rId17" Type="http://schemas.openxmlformats.org/officeDocument/2006/relationships/slideLayout" Target="../slideLayouts/slideLayout350.xml"/><Relationship Id="rId16" Type="http://schemas.openxmlformats.org/officeDocument/2006/relationships/slideLayout" Target="../slideLayouts/slideLayout349.xml"/><Relationship Id="rId15" Type="http://schemas.openxmlformats.org/officeDocument/2006/relationships/slideLayout" Target="../slideLayouts/slideLayout348.xml"/><Relationship Id="rId14" Type="http://schemas.openxmlformats.org/officeDocument/2006/relationships/slideLayout" Target="../slideLayouts/slideLayout347.xml"/><Relationship Id="rId13" Type="http://schemas.openxmlformats.org/officeDocument/2006/relationships/slideLayout" Target="../slideLayouts/slideLayout346.xml"/><Relationship Id="rId12" Type="http://schemas.openxmlformats.org/officeDocument/2006/relationships/slideLayout" Target="../slideLayouts/slideLayout345.xml"/><Relationship Id="rId11" Type="http://schemas.openxmlformats.org/officeDocument/2006/relationships/slideLayout" Target="../slideLayouts/slideLayout344.xml"/><Relationship Id="rId10" Type="http://schemas.openxmlformats.org/officeDocument/2006/relationships/slideLayout" Target="../slideLayouts/slideLayout343.xml"/><Relationship Id="rId1" Type="http://schemas.openxmlformats.org/officeDocument/2006/relationships/slideLayout" Target="../slideLayouts/slideLayout33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375.xml"/><Relationship Id="rId8" Type="http://schemas.openxmlformats.org/officeDocument/2006/relationships/slideLayout" Target="../slideLayouts/slideLayout374.xml"/><Relationship Id="rId7" Type="http://schemas.openxmlformats.org/officeDocument/2006/relationships/slideLayout" Target="../slideLayouts/slideLayout373.xml"/><Relationship Id="rId6" Type="http://schemas.openxmlformats.org/officeDocument/2006/relationships/slideLayout" Target="../slideLayouts/slideLayout372.xml"/><Relationship Id="rId5" Type="http://schemas.openxmlformats.org/officeDocument/2006/relationships/slideLayout" Target="../slideLayouts/slideLayout371.xml"/><Relationship Id="rId4" Type="http://schemas.openxmlformats.org/officeDocument/2006/relationships/slideLayout" Target="../slideLayouts/slideLayout370.xml"/><Relationship Id="rId34" Type="http://schemas.openxmlformats.org/officeDocument/2006/relationships/theme" Target="../theme/theme13.xml"/><Relationship Id="rId33" Type="http://schemas.openxmlformats.org/officeDocument/2006/relationships/slideLayout" Target="../slideLayouts/slideLayout399.xml"/><Relationship Id="rId32" Type="http://schemas.openxmlformats.org/officeDocument/2006/relationships/slideLayout" Target="../slideLayouts/slideLayout398.xml"/><Relationship Id="rId31" Type="http://schemas.openxmlformats.org/officeDocument/2006/relationships/slideLayout" Target="../slideLayouts/slideLayout397.xml"/><Relationship Id="rId30" Type="http://schemas.openxmlformats.org/officeDocument/2006/relationships/slideLayout" Target="../slideLayouts/slideLayout396.xml"/><Relationship Id="rId3" Type="http://schemas.openxmlformats.org/officeDocument/2006/relationships/slideLayout" Target="../slideLayouts/slideLayout369.xml"/><Relationship Id="rId29" Type="http://schemas.openxmlformats.org/officeDocument/2006/relationships/slideLayout" Target="../slideLayouts/slideLayout395.xml"/><Relationship Id="rId28" Type="http://schemas.openxmlformats.org/officeDocument/2006/relationships/slideLayout" Target="../slideLayouts/slideLayout394.xml"/><Relationship Id="rId27" Type="http://schemas.openxmlformats.org/officeDocument/2006/relationships/slideLayout" Target="../slideLayouts/slideLayout393.xml"/><Relationship Id="rId26" Type="http://schemas.openxmlformats.org/officeDocument/2006/relationships/slideLayout" Target="../slideLayouts/slideLayout392.xml"/><Relationship Id="rId25" Type="http://schemas.openxmlformats.org/officeDocument/2006/relationships/slideLayout" Target="../slideLayouts/slideLayout391.xml"/><Relationship Id="rId24" Type="http://schemas.openxmlformats.org/officeDocument/2006/relationships/slideLayout" Target="../slideLayouts/slideLayout390.xml"/><Relationship Id="rId23" Type="http://schemas.openxmlformats.org/officeDocument/2006/relationships/slideLayout" Target="../slideLayouts/slideLayout389.xml"/><Relationship Id="rId22" Type="http://schemas.openxmlformats.org/officeDocument/2006/relationships/slideLayout" Target="../slideLayouts/slideLayout388.xml"/><Relationship Id="rId21" Type="http://schemas.openxmlformats.org/officeDocument/2006/relationships/slideLayout" Target="../slideLayouts/slideLayout387.xml"/><Relationship Id="rId20" Type="http://schemas.openxmlformats.org/officeDocument/2006/relationships/slideLayout" Target="../slideLayouts/slideLayout386.xml"/><Relationship Id="rId2" Type="http://schemas.openxmlformats.org/officeDocument/2006/relationships/slideLayout" Target="../slideLayouts/slideLayout368.xml"/><Relationship Id="rId19" Type="http://schemas.openxmlformats.org/officeDocument/2006/relationships/slideLayout" Target="../slideLayouts/slideLayout385.xml"/><Relationship Id="rId18" Type="http://schemas.openxmlformats.org/officeDocument/2006/relationships/slideLayout" Target="../slideLayouts/slideLayout384.xml"/><Relationship Id="rId17" Type="http://schemas.openxmlformats.org/officeDocument/2006/relationships/slideLayout" Target="../slideLayouts/slideLayout383.xml"/><Relationship Id="rId16" Type="http://schemas.openxmlformats.org/officeDocument/2006/relationships/slideLayout" Target="../slideLayouts/slideLayout382.xml"/><Relationship Id="rId15" Type="http://schemas.openxmlformats.org/officeDocument/2006/relationships/slideLayout" Target="../slideLayouts/slideLayout381.xml"/><Relationship Id="rId14" Type="http://schemas.openxmlformats.org/officeDocument/2006/relationships/slideLayout" Target="../slideLayouts/slideLayout380.xml"/><Relationship Id="rId13" Type="http://schemas.openxmlformats.org/officeDocument/2006/relationships/slideLayout" Target="../slideLayouts/slideLayout379.xml"/><Relationship Id="rId12" Type="http://schemas.openxmlformats.org/officeDocument/2006/relationships/slideLayout" Target="../slideLayouts/slideLayout378.xml"/><Relationship Id="rId11" Type="http://schemas.openxmlformats.org/officeDocument/2006/relationships/slideLayout" Target="../slideLayouts/slideLayout377.xml"/><Relationship Id="rId10" Type="http://schemas.openxmlformats.org/officeDocument/2006/relationships/slideLayout" Target="../slideLayouts/slideLayout376.xml"/><Relationship Id="rId1" Type="http://schemas.openxmlformats.org/officeDocument/2006/relationships/slideLayout" Target="../slideLayouts/slideLayout36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4" Type="http://schemas.openxmlformats.org/officeDocument/2006/relationships/theme" Target="../theme/theme2.xml"/><Relationship Id="rId33" Type="http://schemas.openxmlformats.org/officeDocument/2006/relationships/slideLayout" Target="../slideLayouts/slideLayout36.xml"/><Relationship Id="rId32" Type="http://schemas.openxmlformats.org/officeDocument/2006/relationships/slideLayout" Target="../slideLayouts/slideLayout35.xml"/><Relationship Id="rId31" Type="http://schemas.openxmlformats.org/officeDocument/2006/relationships/slideLayout" Target="../slideLayouts/slideLayout34.xml"/><Relationship Id="rId30" Type="http://schemas.openxmlformats.org/officeDocument/2006/relationships/slideLayout" Target="../slideLayouts/slideLayout33.xml"/><Relationship Id="rId3" Type="http://schemas.openxmlformats.org/officeDocument/2006/relationships/slideLayout" Target="../slideLayouts/slideLayout6.xml"/><Relationship Id="rId29" Type="http://schemas.openxmlformats.org/officeDocument/2006/relationships/slideLayout" Target="../slideLayouts/slideLayout32.xml"/><Relationship Id="rId28" Type="http://schemas.openxmlformats.org/officeDocument/2006/relationships/slideLayout" Target="../slideLayouts/slideLayout31.xml"/><Relationship Id="rId27" Type="http://schemas.openxmlformats.org/officeDocument/2006/relationships/slideLayout" Target="../slideLayouts/slideLayout30.xml"/><Relationship Id="rId26" Type="http://schemas.openxmlformats.org/officeDocument/2006/relationships/slideLayout" Target="../slideLayouts/slideLayout29.xml"/><Relationship Id="rId25" Type="http://schemas.openxmlformats.org/officeDocument/2006/relationships/slideLayout" Target="../slideLayouts/slideLayout28.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0" Type="http://schemas.openxmlformats.org/officeDocument/2006/relationships/slideLayout" Target="../slideLayouts/slideLayout23.xml"/><Relationship Id="rId2" Type="http://schemas.openxmlformats.org/officeDocument/2006/relationships/slideLayout" Target="../slideLayouts/slideLayout5.xml"/><Relationship Id="rId19" Type="http://schemas.openxmlformats.org/officeDocument/2006/relationships/slideLayout" Target="../slideLayouts/slideLayout22.xml"/><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4" Type="http://schemas.openxmlformats.org/officeDocument/2006/relationships/theme" Target="../theme/theme3.xml"/><Relationship Id="rId33" Type="http://schemas.openxmlformats.org/officeDocument/2006/relationships/slideLayout" Target="../slideLayouts/slideLayout69.xml"/><Relationship Id="rId32" Type="http://schemas.openxmlformats.org/officeDocument/2006/relationships/slideLayout" Target="../slideLayouts/slideLayout68.xml"/><Relationship Id="rId31" Type="http://schemas.openxmlformats.org/officeDocument/2006/relationships/slideLayout" Target="../slideLayouts/slideLayout67.xml"/><Relationship Id="rId30" Type="http://schemas.openxmlformats.org/officeDocument/2006/relationships/slideLayout" Target="../slideLayouts/slideLayout66.xml"/><Relationship Id="rId3" Type="http://schemas.openxmlformats.org/officeDocument/2006/relationships/slideLayout" Target="../slideLayouts/slideLayout39.xml"/><Relationship Id="rId29" Type="http://schemas.openxmlformats.org/officeDocument/2006/relationships/slideLayout" Target="../slideLayouts/slideLayout65.xml"/><Relationship Id="rId28" Type="http://schemas.openxmlformats.org/officeDocument/2006/relationships/slideLayout" Target="../slideLayouts/slideLayout64.xml"/><Relationship Id="rId27" Type="http://schemas.openxmlformats.org/officeDocument/2006/relationships/slideLayout" Target="../slideLayouts/slideLayout63.xml"/><Relationship Id="rId26" Type="http://schemas.openxmlformats.org/officeDocument/2006/relationships/slideLayout" Target="../slideLayouts/slideLayout62.xml"/><Relationship Id="rId25" Type="http://schemas.openxmlformats.org/officeDocument/2006/relationships/slideLayout" Target="../slideLayouts/slideLayout61.xml"/><Relationship Id="rId24" Type="http://schemas.openxmlformats.org/officeDocument/2006/relationships/slideLayout" Target="../slideLayouts/slideLayout60.xml"/><Relationship Id="rId23" Type="http://schemas.openxmlformats.org/officeDocument/2006/relationships/slideLayout" Target="../slideLayouts/slideLayout59.xml"/><Relationship Id="rId22" Type="http://schemas.openxmlformats.org/officeDocument/2006/relationships/slideLayout" Target="../slideLayouts/slideLayout58.xml"/><Relationship Id="rId21" Type="http://schemas.openxmlformats.org/officeDocument/2006/relationships/slideLayout" Target="../slideLayouts/slideLayout57.xml"/><Relationship Id="rId20" Type="http://schemas.openxmlformats.org/officeDocument/2006/relationships/slideLayout" Target="../slideLayouts/slideLayout56.xml"/><Relationship Id="rId2" Type="http://schemas.openxmlformats.org/officeDocument/2006/relationships/slideLayout" Target="../slideLayouts/slideLayout38.xml"/><Relationship Id="rId19" Type="http://schemas.openxmlformats.org/officeDocument/2006/relationships/slideLayout" Target="../slideLayouts/slideLayout55.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8.xml"/><Relationship Id="rId8" Type="http://schemas.openxmlformats.org/officeDocument/2006/relationships/slideLayout" Target="../slideLayouts/slideLayout77.xml"/><Relationship Id="rId7" Type="http://schemas.openxmlformats.org/officeDocument/2006/relationships/slideLayout" Target="../slideLayouts/slideLayout76.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 Id="rId34" Type="http://schemas.openxmlformats.org/officeDocument/2006/relationships/theme" Target="../theme/theme4.xml"/><Relationship Id="rId33" Type="http://schemas.openxmlformats.org/officeDocument/2006/relationships/slideLayout" Target="../slideLayouts/slideLayout102.xml"/><Relationship Id="rId32" Type="http://schemas.openxmlformats.org/officeDocument/2006/relationships/slideLayout" Target="../slideLayouts/slideLayout101.xml"/><Relationship Id="rId31" Type="http://schemas.openxmlformats.org/officeDocument/2006/relationships/slideLayout" Target="../slideLayouts/slideLayout100.xml"/><Relationship Id="rId30" Type="http://schemas.openxmlformats.org/officeDocument/2006/relationships/slideLayout" Target="../slideLayouts/slideLayout99.xml"/><Relationship Id="rId3" Type="http://schemas.openxmlformats.org/officeDocument/2006/relationships/slideLayout" Target="../slideLayouts/slideLayout72.xml"/><Relationship Id="rId29" Type="http://schemas.openxmlformats.org/officeDocument/2006/relationships/slideLayout" Target="../slideLayouts/slideLayout98.xml"/><Relationship Id="rId28" Type="http://schemas.openxmlformats.org/officeDocument/2006/relationships/slideLayout" Target="../slideLayouts/slideLayout97.xml"/><Relationship Id="rId27" Type="http://schemas.openxmlformats.org/officeDocument/2006/relationships/slideLayout" Target="../slideLayouts/slideLayout96.xml"/><Relationship Id="rId26" Type="http://schemas.openxmlformats.org/officeDocument/2006/relationships/slideLayout" Target="../slideLayouts/slideLayout95.xml"/><Relationship Id="rId25" Type="http://schemas.openxmlformats.org/officeDocument/2006/relationships/slideLayout" Target="../slideLayouts/slideLayout94.xml"/><Relationship Id="rId24" Type="http://schemas.openxmlformats.org/officeDocument/2006/relationships/slideLayout" Target="../slideLayouts/slideLayout93.xml"/><Relationship Id="rId23" Type="http://schemas.openxmlformats.org/officeDocument/2006/relationships/slideLayout" Target="../slideLayouts/slideLayout92.xml"/><Relationship Id="rId22" Type="http://schemas.openxmlformats.org/officeDocument/2006/relationships/slideLayout" Target="../slideLayouts/slideLayout91.xml"/><Relationship Id="rId21" Type="http://schemas.openxmlformats.org/officeDocument/2006/relationships/slideLayout" Target="../slideLayouts/slideLayout90.xml"/><Relationship Id="rId20" Type="http://schemas.openxmlformats.org/officeDocument/2006/relationships/slideLayout" Target="../slideLayouts/slideLayout89.xml"/><Relationship Id="rId2" Type="http://schemas.openxmlformats.org/officeDocument/2006/relationships/slideLayout" Target="../slideLayouts/slideLayout71.xml"/><Relationship Id="rId19" Type="http://schemas.openxmlformats.org/officeDocument/2006/relationships/slideLayout" Target="../slideLayouts/slideLayout88.xml"/><Relationship Id="rId18" Type="http://schemas.openxmlformats.org/officeDocument/2006/relationships/slideLayout" Target="../slideLayouts/slideLayout87.xml"/><Relationship Id="rId17" Type="http://schemas.openxmlformats.org/officeDocument/2006/relationships/slideLayout" Target="../slideLayouts/slideLayout86.xml"/><Relationship Id="rId16" Type="http://schemas.openxmlformats.org/officeDocument/2006/relationships/slideLayout" Target="../slideLayouts/slideLayout85.xml"/><Relationship Id="rId15" Type="http://schemas.openxmlformats.org/officeDocument/2006/relationships/slideLayout" Target="../slideLayouts/slideLayout84.xml"/><Relationship Id="rId14" Type="http://schemas.openxmlformats.org/officeDocument/2006/relationships/slideLayout" Target="../slideLayouts/slideLayout83.xml"/><Relationship Id="rId13" Type="http://schemas.openxmlformats.org/officeDocument/2006/relationships/slideLayout" Target="../slideLayouts/slideLayout82.xml"/><Relationship Id="rId12" Type="http://schemas.openxmlformats.org/officeDocument/2006/relationships/slideLayout" Target="../slideLayouts/slideLayout81.xml"/><Relationship Id="rId11" Type="http://schemas.openxmlformats.org/officeDocument/2006/relationships/slideLayout" Target="../slideLayouts/slideLayout80.xml"/><Relationship Id="rId10" Type="http://schemas.openxmlformats.org/officeDocument/2006/relationships/slideLayout" Target="../slideLayouts/slideLayout79.xml"/><Relationship Id="rId1"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11.xml"/><Relationship Id="rId8" Type="http://schemas.openxmlformats.org/officeDocument/2006/relationships/slideLayout" Target="../slideLayouts/slideLayout110.xml"/><Relationship Id="rId7" Type="http://schemas.openxmlformats.org/officeDocument/2006/relationships/slideLayout" Target="../slideLayouts/slideLayout109.xml"/><Relationship Id="rId6" Type="http://schemas.openxmlformats.org/officeDocument/2006/relationships/slideLayout" Target="../slideLayouts/slideLayout108.xml"/><Relationship Id="rId5" Type="http://schemas.openxmlformats.org/officeDocument/2006/relationships/slideLayout" Target="../slideLayouts/slideLayout107.xml"/><Relationship Id="rId4" Type="http://schemas.openxmlformats.org/officeDocument/2006/relationships/slideLayout" Target="../slideLayouts/slideLayout106.xml"/><Relationship Id="rId34" Type="http://schemas.openxmlformats.org/officeDocument/2006/relationships/theme" Target="../theme/theme5.xml"/><Relationship Id="rId33" Type="http://schemas.openxmlformats.org/officeDocument/2006/relationships/slideLayout" Target="../slideLayouts/slideLayout135.xml"/><Relationship Id="rId32" Type="http://schemas.openxmlformats.org/officeDocument/2006/relationships/slideLayout" Target="../slideLayouts/slideLayout134.xml"/><Relationship Id="rId31" Type="http://schemas.openxmlformats.org/officeDocument/2006/relationships/slideLayout" Target="../slideLayouts/slideLayout133.xml"/><Relationship Id="rId30" Type="http://schemas.openxmlformats.org/officeDocument/2006/relationships/slideLayout" Target="../slideLayouts/slideLayout132.xml"/><Relationship Id="rId3" Type="http://schemas.openxmlformats.org/officeDocument/2006/relationships/slideLayout" Target="../slideLayouts/slideLayout105.xml"/><Relationship Id="rId29" Type="http://schemas.openxmlformats.org/officeDocument/2006/relationships/slideLayout" Target="../slideLayouts/slideLayout131.xml"/><Relationship Id="rId28" Type="http://schemas.openxmlformats.org/officeDocument/2006/relationships/slideLayout" Target="../slideLayouts/slideLayout130.xml"/><Relationship Id="rId27" Type="http://schemas.openxmlformats.org/officeDocument/2006/relationships/slideLayout" Target="../slideLayouts/slideLayout129.xml"/><Relationship Id="rId26" Type="http://schemas.openxmlformats.org/officeDocument/2006/relationships/slideLayout" Target="../slideLayouts/slideLayout128.xml"/><Relationship Id="rId25" Type="http://schemas.openxmlformats.org/officeDocument/2006/relationships/slideLayout" Target="../slideLayouts/slideLayout127.xml"/><Relationship Id="rId24" Type="http://schemas.openxmlformats.org/officeDocument/2006/relationships/slideLayout" Target="../slideLayouts/slideLayout126.xml"/><Relationship Id="rId23" Type="http://schemas.openxmlformats.org/officeDocument/2006/relationships/slideLayout" Target="../slideLayouts/slideLayout125.xml"/><Relationship Id="rId22" Type="http://schemas.openxmlformats.org/officeDocument/2006/relationships/slideLayout" Target="../slideLayouts/slideLayout124.xml"/><Relationship Id="rId21" Type="http://schemas.openxmlformats.org/officeDocument/2006/relationships/slideLayout" Target="../slideLayouts/slideLayout123.xml"/><Relationship Id="rId20" Type="http://schemas.openxmlformats.org/officeDocument/2006/relationships/slideLayout" Target="../slideLayouts/slideLayout122.xml"/><Relationship Id="rId2" Type="http://schemas.openxmlformats.org/officeDocument/2006/relationships/slideLayout" Target="../slideLayouts/slideLayout104.xml"/><Relationship Id="rId19" Type="http://schemas.openxmlformats.org/officeDocument/2006/relationships/slideLayout" Target="../slideLayouts/slideLayout121.xml"/><Relationship Id="rId18" Type="http://schemas.openxmlformats.org/officeDocument/2006/relationships/slideLayout" Target="../slideLayouts/slideLayout120.xml"/><Relationship Id="rId17" Type="http://schemas.openxmlformats.org/officeDocument/2006/relationships/slideLayout" Target="../slideLayouts/slideLayout119.xml"/><Relationship Id="rId16" Type="http://schemas.openxmlformats.org/officeDocument/2006/relationships/slideLayout" Target="../slideLayouts/slideLayout118.xml"/><Relationship Id="rId15" Type="http://schemas.openxmlformats.org/officeDocument/2006/relationships/slideLayout" Target="../slideLayouts/slideLayout117.xml"/><Relationship Id="rId14" Type="http://schemas.openxmlformats.org/officeDocument/2006/relationships/slideLayout" Target="../slideLayouts/slideLayout116.xml"/><Relationship Id="rId13" Type="http://schemas.openxmlformats.org/officeDocument/2006/relationships/slideLayout" Target="../slideLayouts/slideLayout115.xml"/><Relationship Id="rId12" Type="http://schemas.openxmlformats.org/officeDocument/2006/relationships/slideLayout" Target="../slideLayouts/slideLayout114.xml"/><Relationship Id="rId11" Type="http://schemas.openxmlformats.org/officeDocument/2006/relationships/slideLayout" Target="../slideLayouts/slideLayout113.xml"/><Relationship Id="rId10" Type="http://schemas.openxmlformats.org/officeDocument/2006/relationships/slideLayout" Target="../slideLayouts/slideLayout112.xml"/><Relationship Id="rId1" Type="http://schemas.openxmlformats.org/officeDocument/2006/relationships/slideLayout" Target="../slideLayouts/slideLayout10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44.xml"/><Relationship Id="rId8" Type="http://schemas.openxmlformats.org/officeDocument/2006/relationships/slideLayout" Target="../slideLayouts/slideLayout143.xml"/><Relationship Id="rId7" Type="http://schemas.openxmlformats.org/officeDocument/2006/relationships/slideLayout" Target="../slideLayouts/slideLayout142.xml"/><Relationship Id="rId6" Type="http://schemas.openxmlformats.org/officeDocument/2006/relationships/slideLayout" Target="../slideLayouts/slideLayout141.xml"/><Relationship Id="rId5" Type="http://schemas.openxmlformats.org/officeDocument/2006/relationships/slideLayout" Target="../slideLayouts/slideLayout140.xml"/><Relationship Id="rId4" Type="http://schemas.openxmlformats.org/officeDocument/2006/relationships/slideLayout" Target="../slideLayouts/slideLayout139.xml"/><Relationship Id="rId34" Type="http://schemas.openxmlformats.org/officeDocument/2006/relationships/theme" Target="../theme/theme6.xml"/><Relationship Id="rId33" Type="http://schemas.openxmlformats.org/officeDocument/2006/relationships/slideLayout" Target="../slideLayouts/slideLayout168.xml"/><Relationship Id="rId32" Type="http://schemas.openxmlformats.org/officeDocument/2006/relationships/slideLayout" Target="../slideLayouts/slideLayout167.xml"/><Relationship Id="rId31" Type="http://schemas.openxmlformats.org/officeDocument/2006/relationships/slideLayout" Target="../slideLayouts/slideLayout166.xml"/><Relationship Id="rId30" Type="http://schemas.openxmlformats.org/officeDocument/2006/relationships/slideLayout" Target="../slideLayouts/slideLayout165.xml"/><Relationship Id="rId3" Type="http://schemas.openxmlformats.org/officeDocument/2006/relationships/slideLayout" Target="../slideLayouts/slideLayout138.xml"/><Relationship Id="rId29" Type="http://schemas.openxmlformats.org/officeDocument/2006/relationships/slideLayout" Target="../slideLayouts/slideLayout164.xml"/><Relationship Id="rId28" Type="http://schemas.openxmlformats.org/officeDocument/2006/relationships/slideLayout" Target="../slideLayouts/slideLayout163.xml"/><Relationship Id="rId27" Type="http://schemas.openxmlformats.org/officeDocument/2006/relationships/slideLayout" Target="../slideLayouts/slideLayout162.xml"/><Relationship Id="rId26" Type="http://schemas.openxmlformats.org/officeDocument/2006/relationships/slideLayout" Target="../slideLayouts/slideLayout161.xml"/><Relationship Id="rId25" Type="http://schemas.openxmlformats.org/officeDocument/2006/relationships/slideLayout" Target="../slideLayouts/slideLayout160.xml"/><Relationship Id="rId24" Type="http://schemas.openxmlformats.org/officeDocument/2006/relationships/slideLayout" Target="../slideLayouts/slideLayout159.xml"/><Relationship Id="rId23" Type="http://schemas.openxmlformats.org/officeDocument/2006/relationships/slideLayout" Target="../slideLayouts/slideLayout158.xml"/><Relationship Id="rId22" Type="http://schemas.openxmlformats.org/officeDocument/2006/relationships/slideLayout" Target="../slideLayouts/slideLayout157.xml"/><Relationship Id="rId21" Type="http://schemas.openxmlformats.org/officeDocument/2006/relationships/slideLayout" Target="../slideLayouts/slideLayout156.xml"/><Relationship Id="rId20" Type="http://schemas.openxmlformats.org/officeDocument/2006/relationships/slideLayout" Target="../slideLayouts/slideLayout155.xml"/><Relationship Id="rId2" Type="http://schemas.openxmlformats.org/officeDocument/2006/relationships/slideLayout" Target="../slideLayouts/slideLayout137.xml"/><Relationship Id="rId19" Type="http://schemas.openxmlformats.org/officeDocument/2006/relationships/slideLayout" Target="../slideLayouts/slideLayout154.xml"/><Relationship Id="rId18" Type="http://schemas.openxmlformats.org/officeDocument/2006/relationships/slideLayout" Target="../slideLayouts/slideLayout153.xml"/><Relationship Id="rId17" Type="http://schemas.openxmlformats.org/officeDocument/2006/relationships/slideLayout" Target="../slideLayouts/slideLayout152.xml"/><Relationship Id="rId16" Type="http://schemas.openxmlformats.org/officeDocument/2006/relationships/slideLayout" Target="../slideLayouts/slideLayout151.xml"/><Relationship Id="rId15" Type="http://schemas.openxmlformats.org/officeDocument/2006/relationships/slideLayout" Target="../slideLayouts/slideLayout150.xml"/><Relationship Id="rId14" Type="http://schemas.openxmlformats.org/officeDocument/2006/relationships/slideLayout" Target="../slideLayouts/slideLayout149.xml"/><Relationship Id="rId13" Type="http://schemas.openxmlformats.org/officeDocument/2006/relationships/slideLayout" Target="../slideLayouts/slideLayout148.xml"/><Relationship Id="rId12" Type="http://schemas.openxmlformats.org/officeDocument/2006/relationships/slideLayout" Target="../slideLayouts/slideLayout147.xml"/><Relationship Id="rId11" Type="http://schemas.openxmlformats.org/officeDocument/2006/relationships/slideLayout" Target="../slideLayouts/slideLayout146.xml"/><Relationship Id="rId10" Type="http://schemas.openxmlformats.org/officeDocument/2006/relationships/slideLayout" Target="../slideLayouts/slideLayout145.xml"/><Relationship Id="rId1" Type="http://schemas.openxmlformats.org/officeDocument/2006/relationships/slideLayout" Target="../slideLayouts/slideLayout13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4" Type="http://schemas.openxmlformats.org/officeDocument/2006/relationships/theme" Target="../theme/theme7.xml"/><Relationship Id="rId33" Type="http://schemas.openxmlformats.org/officeDocument/2006/relationships/slideLayout" Target="../slideLayouts/slideLayout201.xml"/><Relationship Id="rId32" Type="http://schemas.openxmlformats.org/officeDocument/2006/relationships/slideLayout" Target="../slideLayouts/slideLayout200.xml"/><Relationship Id="rId31" Type="http://schemas.openxmlformats.org/officeDocument/2006/relationships/slideLayout" Target="../slideLayouts/slideLayout199.xml"/><Relationship Id="rId30" Type="http://schemas.openxmlformats.org/officeDocument/2006/relationships/slideLayout" Target="../slideLayouts/slideLayout198.xml"/><Relationship Id="rId3" Type="http://schemas.openxmlformats.org/officeDocument/2006/relationships/slideLayout" Target="../slideLayouts/slideLayout171.xml"/><Relationship Id="rId29" Type="http://schemas.openxmlformats.org/officeDocument/2006/relationships/slideLayout" Target="../slideLayouts/slideLayout197.xml"/><Relationship Id="rId28" Type="http://schemas.openxmlformats.org/officeDocument/2006/relationships/slideLayout" Target="../slideLayouts/slideLayout196.xml"/><Relationship Id="rId27" Type="http://schemas.openxmlformats.org/officeDocument/2006/relationships/slideLayout" Target="../slideLayouts/slideLayout195.xml"/><Relationship Id="rId26" Type="http://schemas.openxmlformats.org/officeDocument/2006/relationships/slideLayout" Target="../slideLayouts/slideLayout194.xml"/><Relationship Id="rId25" Type="http://schemas.openxmlformats.org/officeDocument/2006/relationships/slideLayout" Target="../slideLayouts/slideLayout193.xml"/><Relationship Id="rId24" Type="http://schemas.openxmlformats.org/officeDocument/2006/relationships/slideLayout" Target="../slideLayouts/slideLayout192.xml"/><Relationship Id="rId23" Type="http://schemas.openxmlformats.org/officeDocument/2006/relationships/slideLayout" Target="../slideLayouts/slideLayout191.xml"/><Relationship Id="rId22" Type="http://schemas.openxmlformats.org/officeDocument/2006/relationships/slideLayout" Target="../slideLayouts/slideLayout190.xml"/><Relationship Id="rId21" Type="http://schemas.openxmlformats.org/officeDocument/2006/relationships/slideLayout" Target="../slideLayouts/slideLayout189.xml"/><Relationship Id="rId20" Type="http://schemas.openxmlformats.org/officeDocument/2006/relationships/slideLayout" Target="../slideLayouts/slideLayout188.xml"/><Relationship Id="rId2" Type="http://schemas.openxmlformats.org/officeDocument/2006/relationships/slideLayout" Target="../slideLayouts/slideLayout170.xml"/><Relationship Id="rId19" Type="http://schemas.openxmlformats.org/officeDocument/2006/relationships/slideLayout" Target="../slideLayouts/slideLayout187.xml"/><Relationship Id="rId18" Type="http://schemas.openxmlformats.org/officeDocument/2006/relationships/slideLayout" Target="../slideLayouts/slideLayout186.xml"/><Relationship Id="rId17" Type="http://schemas.openxmlformats.org/officeDocument/2006/relationships/slideLayout" Target="../slideLayouts/slideLayout185.xml"/><Relationship Id="rId16" Type="http://schemas.openxmlformats.org/officeDocument/2006/relationships/slideLayout" Target="../slideLayouts/slideLayout184.xml"/><Relationship Id="rId15" Type="http://schemas.openxmlformats.org/officeDocument/2006/relationships/slideLayout" Target="../slideLayouts/slideLayout183.xml"/><Relationship Id="rId14" Type="http://schemas.openxmlformats.org/officeDocument/2006/relationships/slideLayout" Target="../slideLayouts/slideLayout182.xml"/><Relationship Id="rId13" Type="http://schemas.openxmlformats.org/officeDocument/2006/relationships/slideLayout" Target="../slideLayouts/slideLayout181.xml"/><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210.xml"/><Relationship Id="rId8" Type="http://schemas.openxmlformats.org/officeDocument/2006/relationships/slideLayout" Target="../slideLayouts/slideLayout209.xml"/><Relationship Id="rId7" Type="http://schemas.openxmlformats.org/officeDocument/2006/relationships/slideLayout" Target="../slideLayouts/slideLayout208.xml"/><Relationship Id="rId6" Type="http://schemas.openxmlformats.org/officeDocument/2006/relationships/slideLayout" Target="../slideLayouts/slideLayout207.xml"/><Relationship Id="rId5" Type="http://schemas.openxmlformats.org/officeDocument/2006/relationships/slideLayout" Target="../slideLayouts/slideLayout206.xml"/><Relationship Id="rId4" Type="http://schemas.openxmlformats.org/officeDocument/2006/relationships/slideLayout" Target="../slideLayouts/slideLayout205.xml"/><Relationship Id="rId34" Type="http://schemas.openxmlformats.org/officeDocument/2006/relationships/theme" Target="../theme/theme8.xml"/><Relationship Id="rId33" Type="http://schemas.openxmlformats.org/officeDocument/2006/relationships/slideLayout" Target="../slideLayouts/slideLayout234.xml"/><Relationship Id="rId32" Type="http://schemas.openxmlformats.org/officeDocument/2006/relationships/slideLayout" Target="../slideLayouts/slideLayout233.xml"/><Relationship Id="rId31" Type="http://schemas.openxmlformats.org/officeDocument/2006/relationships/slideLayout" Target="../slideLayouts/slideLayout232.xml"/><Relationship Id="rId30" Type="http://schemas.openxmlformats.org/officeDocument/2006/relationships/slideLayout" Target="../slideLayouts/slideLayout231.xml"/><Relationship Id="rId3" Type="http://schemas.openxmlformats.org/officeDocument/2006/relationships/slideLayout" Target="../slideLayouts/slideLayout204.xml"/><Relationship Id="rId29" Type="http://schemas.openxmlformats.org/officeDocument/2006/relationships/slideLayout" Target="../slideLayouts/slideLayout230.xml"/><Relationship Id="rId28" Type="http://schemas.openxmlformats.org/officeDocument/2006/relationships/slideLayout" Target="../slideLayouts/slideLayout229.xml"/><Relationship Id="rId27" Type="http://schemas.openxmlformats.org/officeDocument/2006/relationships/slideLayout" Target="../slideLayouts/slideLayout228.xml"/><Relationship Id="rId26" Type="http://schemas.openxmlformats.org/officeDocument/2006/relationships/slideLayout" Target="../slideLayouts/slideLayout227.xml"/><Relationship Id="rId25" Type="http://schemas.openxmlformats.org/officeDocument/2006/relationships/slideLayout" Target="../slideLayouts/slideLayout226.xml"/><Relationship Id="rId24" Type="http://schemas.openxmlformats.org/officeDocument/2006/relationships/slideLayout" Target="../slideLayouts/slideLayout225.xml"/><Relationship Id="rId23" Type="http://schemas.openxmlformats.org/officeDocument/2006/relationships/slideLayout" Target="../slideLayouts/slideLayout224.xml"/><Relationship Id="rId22" Type="http://schemas.openxmlformats.org/officeDocument/2006/relationships/slideLayout" Target="../slideLayouts/slideLayout223.xml"/><Relationship Id="rId21" Type="http://schemas.openxmlformats.org/officeDocument/2006/relationships/slideLayout" Target="../slideLayouts/slideLayout222.xml"/><Relationship Id="rId20" Type="http://schemas.openxmlformats.org/officeDocument/2006/relationships/slideLayout" Target="../slideLayouts/slideLayout221.xml"/><Relationship Id="rId2" Type="http://schemas.openxmlformats.org/officeDocument/2006/relationships/slideLayout" Target="../slideLayouts/slideLayout203.xml"/><Relationship Id="rId19" Type="http://schemas.openxmlformats.org/officeDocument/2006/relationships/slideLayout" Target="../slideLayouts/slideLayout220.xml"/><Relationship Id="rId18" Type="http://schemas.openxmlformats.org/officeDocument/2006/relationships/slideLayout" Target="../slideLayouts/slideLayout219.xml"/><Relationship Id="rId17" Type="http://schemas.openxmlformats.org/officeDocument/2006/relationships/slideLayout" Target="../slideLayouts/slideLayout218.xml"/><Relationship Id="rId16" Type="http://schemas.openxmlformats.org/officeDocument/2006/relationships/slideLayout" Target="../slideLayouts/slideLayout217.xml"/><Relationship Id="rId15" Type="http://schemas.openxmlformats.org/officeDocument/2006/relationships/slideLayout" Target="../slideLayouts/slideLayout216.xml"/><Relationship Id="rId14" Type="http://schemas.openxmlformats.org/officeDocument/2006/relationships/slideLayout" Target="../slideLayouts/slideLayout215.xml"/><Relationship Id="rId13" Type="http://schemas.openxmlformats.org/officeDocument/2006/relationships/slideLayout" Target="../slideLayouts/slideLayout214.xml"/><Relationship Id="rId12" Type="http://schemas.openxmlformats.org/officeDocument/2006/relationships/slideLayout" Target="../slideLayouts/slideLayout213.xml"/><Relationship Id="rId11" Type="http://schemas.openxmlformats.org/officeDocument/2006/relationships/slideLayout" Target="../slideLayouts/slideLayout212.xml"/><Relationship Id="rId10" Type="http://schemas.openxmlformats.org/officeDocument/2006/relationships/slideLayout" Target="../slideLayouts/slideLayout211.xml"/><Relationship Id="rId1" Type="http://schemas.openxmlformats.org/officeDocument/2006/relationships/slideLayout" Target="../slideLayouts/slideLayout20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243.xml"/><Relationship Id="rId8" Type="http://schemas.openxmlformats.org/officeDocument/2006/relationships/slideLayout" Target="../slideLayouts/slideLayout242.xml"/><Relationship Id="rId7" Type="http://schemas.openxmlformats.org/officeDocument/2006/relationships/slideLayout" Target="../slideLayouts/slideLayout241.xml"/><Relationship Id="rId6" Type="http://schemas.openxmlformats.org/officeDocument/2006/relationships/slideLayout" Target="../slideLayouts/slideLayout240.xml"/><Relationship Id="rId5" Type="http://schemas.openxmlformats.org/officeDocument/2006/relationships/slideLayout" Target="../slideLayouts/slideLayout239.xml"/><Relationship Id="rId4" Type="http://schemas.openxmlformats.org/officeDocument/2006/relationships/slideLayout" Target="../slideLayouts/slideLayout238.xml"/><Relationship Id="rId34" Type="http://schemas.openxmlformats.org/officeDocument/2006/relationships/theme" Target="../theme/theme9.xml"/><Relationship Id="rId33" Type="http://schemas.openxmlformats.org/officeDocument/2006/relationships/slideLayout" Target="../slideLayouts/slideLayout267.xml"/><Relationship Id="rId32" Type="http://schemas.openxmlformats.org/officeDocument/2006/relationships/slideLayout" Target="../slideLayouts/slideLayout266.xml"/><Relationship Id="rId31" Type="http://schemas.openxmlformats.org/officeDocument/2006/relationships/slideLayout" Target="../slideLayouts/slideLayout265.xml"/><Relationship Id="rId30" Type="http://schemas.openxmlformats.org/officeDocument/2006/relationships/slideLayout" Target="../slideLayouts/slideLayout264.xml"/><Relationship Id="rId3" Type="http://schemas.openxmlformats.org/officeDocument/2006/relationships/slideLayout" Target="../slideLayouts/slideLayout237.xml"/><Relationship Id="rId29" Type="http://schemas.openxmlformats.org/officeDocument/2006/relationships/slideLayout" Target="../slideLayouts/slideLayout263.xml"/><Relationship Id="rId28" Type="http://schemas.openxmlformats.org/officeDocument/2006/relationships/slideLayout" Target="../slideLayouts/slideLayout262.xml"/><Relationship Id="rId27" Type="http://schemas.openxmlformats.org/officeDocument/2006/relationships/slideLayout" Target="../slideLayouts/slideLayout261.xml"/><Relationship Id="rId26" Type="http://schemas.openxmlformats.org/officeDocument/2006/relationships/slideLayout" Target="../slideLayouts/slideLayout260.xml"/><Relationship Id="rId25" Type="http://schemas.openxmlformats.org/officeDocument/2006/relationships/slideLayout" Target="../slideLayouts/slideLayout259.xml"/><Relationship Id="rId24" Type="http://schemas.openxmlformats.org/officeDocument/2006/relationships/slideLayout" Target="../slideLayouts/slideLayout258.xml"/><Relationship Id="rId23" Type="http://schemas.openxmlformats.org/officeDocument/2006/relationships/slideLayout" Target="../slideLayouts/slideLayout257.xml"/><Relationship Id="rId22" Type="http://schemas.openxmlformats.org/officeDocument/2006/relationships/slideLayout" Target="../slideLayouts/slideLayout256.xml"/><Relationship Id="rId21" Type="http://schemas.openxmlformats.org/officeDocument/2006/relationships/slideLayout" Target="../slideLayouts/slideLayout255.xml"/><Relationship Id="rId20" Type="http://schemas.openxmlformats.org/officeDocument/2006/relationships/slideLayout" Target="../slideLayouts/slideLayout254.xml"/><Relationship Id="rId2" Type="http://schemas.openxmlformats.org/officeDocument/2006/relationships/slideLayout" Target="../slideLayouts/slideLayout236.xml"/><Relationship Id="rId19" Type="http://schemas.openxmlformats.org/officeDocument/2006/relationships/slideLayout" Target="../slideLayouts/slideLayout253.xml"/><Relationship Id="rId18" Type="http://schemas.openxmlformats.org/officeDocument/2006/relationships/slideLayout" Target="../slideLayouts/slideLayout252.xml"/><Relationship Id="rId17" Type="http://schemas.openxmlformats.org/officeDocument/2006/relationships/slideLayout" Target="../slideLayouts/slideLayout251.xml"/><Relationship Id="rId16" Type="http://schemas.openxmlformats.org/officeDocument/2006/relationships/slideLayout" Target="../slideLayouts/slideLayout250.xml"/><Relationship Id="rId15" Type="http://schemas.openxmlformats.org/officeDocument/2006/relationships/slideLayout" Target="../slideLayouts/slideLayout249.xml"/><Relationship Id="rId14" Type="http://schemas.openxmlformats.org/officeDocument/2006/relationships/slideLayout" Target="../slideLayouts/slideLayout248.xml"/><Relationship Id="rId13" Type="http://schemas.openxmlformats.org/officeDocument/2006/relationships/slideLayout" Target="../slideLayouts/slideLayout247.xml"/><Relationship Id="rId12" Type="http://schemas.openxmlformats.org/officeDocument/2006/relationships/slideLayout" Target="../slideLayouts/slideLayout246.xml"/><Relationship Id="rId11" Type="http://schemas.openxmlformats.org/officeDocument/2006/relationships/slideLayout" Target="../slideLayouts/slideLayout245.xml"/><Relationship Id="rId10" Type="http://schemas.openxmlformats.org/officeDocument/2006/relationships/slideLayout" Target="../slideLayouts/slideLayout244.xml"/><Relationship Id="rId1" Type="http://schemas.openxmlformats.org/officeDocument/2006/relationships/slideLayout" Target="../slideLayouts/slideLayout2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 id="2147483957"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 id="2147483982" r:id="rId24"/>
    <p:sldLayoutId id="2147483983" r:id="rId25"/>
    <p:sldLayoutId id="2147483984" r:id="rId26"/>
    <p:sldLayoutId id="2147483985" r:id="rId27"/>
    <p:sldLayoutId id="2147483986" r:id="rId28"/>
    <p:sldLayoutId id="2147483987" r:id="rId29"/>
    <p:sldLayoutId id="2147483988" r:id="rId30"/>
    <p:sldLayoutId id="2147483989" r:id="rId31"/>
    <p:sldLayoutId id="2147483990" r:id="rId32"/>
    <p:sldLayoutId id="2147483991"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 id="2147484010" r:id="rId18"/>
    <p:sldLayoutId id="2147484011" r:id="rId19"/>
    <p:sldLayoutId id="2147484012" r:id="rId20"/>
    <p:sldLayoutId id="2147484013" r:id="rId21"/>
    <p:sldLayoutId id="2147484014" r:id="rId22"/>
    <p:sldLayoutId id="2147484015" r:id="rId23"/>
    <p:sldLayoutId id="2147484016" r:id="rId24"/>
    <p:sldLayoutId id="2147484017" r:id="rId25"/>
    <p:sldLayoutId id="2147484018" r:id="rId26"/>
    <p:sldLayoutId id="2147484019" r:id="rId27"/>
    <p:sldLayoutId id="2147484020" r:id="rId28"/>
    <p:sldLayoutId id="2147484021" r:id="rId29"/>
    <p:sldLayoutId id="2147484022" r:id="rId30"/>
    <p:sldLayoutId id="2147484023" r:id="rId31"/>
    <p:sldLayoutId id="2147484024" r:id="rId32"/>
    <p:sldLayoutId id="2147484025"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4044" r:id="rId18"/>
    <p:sldLayoutId id="2147484045" r:id="rId19"/>
    <p:sldLayoutId id="2147484046" r:id="rId20"/>
    <p:sldLayoutId id="2147484047" r:id="rId21"/>
    <p:sldLayoutId id="2147484048" r:id="rId22"/>
    <p:sldLayoutId id="2147484049" r:id="rId23"/>
    <p:sldLayoutId id="2147484050" r:id="rId24"/>
    <p:sldLayoutId id="2147484051" r:id="rId25"/>
    <p:sldLayoutId id="2147484052" r:id="rId26"/>
    <p:sldLayoutId id="2147484053" r:id="rId27"/>
    <p:sldLayoutId id="2147484054" r:id="rId28"/>
    <p:sldLayoutId id="2147484055" r:id="rId29"/>
    <p:sldLayoutId id="2147484056" r:id="rId30"/>
    <p:sldLayoutId id="2147484057" r:id="rId31"/>
    <p:sldLayoutId id="2147484058" r:id="rId32"/>
    <p:sldLayoutId id="2147484059"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846" r:id="rId24"/>
    <p:sldLayoutId id="2147483847" r:id="rId25"/>
    <p:sldLayoutId id="2147483848" r:id="rId26"/>
    <p:sldLayoutId id="2147483849" r:id="rId27"/>
    <p:sldLayoutId id="2147483850" r:id="rId28"/>
    <p:sldLayoutId id="2147483851" r:id="rId29"/>
    <p:sldLayoutId id="2147483852" r:id="rId30"/>
    <p:sldLayoutId id="2147483853" r:id="rId31"/>
    <p:sldLayoutId id="2147483854" r:id="rId32"/>
    <p:sldLayoutId id="2147483855"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 id="2147483875" r:id="rId19"/>
    <p:sldLayoutId id="2147483876" r:id="rId20"/>
    <p:sldLayoutId id="2147483877" r:id="rId21"/>
    <p:sldLayoutId id="2147483878" r:id="rId22"/>
    <p:sldLayoutId id="2147483879" r:id="rId23"/>
    <p:sldLayoutId id="2147483880" r:id="rId24"/>
    <p:sldLayoutId id="2147483881" r:id="rId25"/>
    <p:sldLayoutId id="2147483882" r:id="rId26"/>
    <p:sldLayoutId id="2147483883" r:id="rId27"/>
    <p:sldLayoutId id="2147483884" r:id="rId28"/>
    <p:sldLayoutId id="2147483885" r:id="rId29"/>
    <p:sldLayoutId id="2147483886" r:id="rId30"/>
    <p:sldLayoutId id="2147483887" r:id="rId31"/>
    <p:sldLayoutId id="2147483888" r:id="rId32"/>
    <p:sldLayoutId id="2147483889"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18" r:id="rId28"/>
    <p:sldLayoutId id="2147483919" r:id="rId29"/>
    <p:sldLayoutId id="2147483920" r:id="rId30"/>
    <p:sldLayoutId id="2147483921" r:id="rId31"/>
    <p:sldLayoutId id="2147483922" r:id="rId32"/>
    <p:sldLayoutId id="2147483923"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03.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image" Target="../media/image3.png"/><Relationship Id="rId1" Type="http://schemas.openxmlformats.org/officeDocument/2006/relationships/tags" Target="../tags/tag9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50.xml"/><Relationship Id="rId5" Type="http://schemas.openxmlformats.org/officeDocument/2006/relationships/image" Target="../media/image12.png"/><Relationship Id="rId4" Type="http://schemas.openxmlformats.org/officeDocument/2006/relationships/tags" Target="../tags/tag100.xml"/><Relationship Id="rId3" Type="http://schemas.openxmlformats.org/officeDocument/2006/relationships/image" Target="../media/image11.png"/><Relationship Id="rId2" Type="http://schemas.openxmlformats.org/officeDocument/2006/relationships/tags" Target="../tags/tag99.xml"/><Relationship Id="rId1" Type="http://schemas.openxmlformats.org/officeDocument/2006/relationships/tags" Target="../tags/tag9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86.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26.xml"/><Relationship Id="rId3" Type="http://schemas.openxmlformats.org/officeDocument/2006/relationships/tags" Target="../tags/tag10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60.xml"/><Relationship Id="rId2" Type="http://schemas.openxmlformats.org/officeDocument/2006/relationships/image" Target="../media/image18.png"/><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6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image" Target="../media/image1.png"/><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8.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1.xml"/><Relationship Id="rId4" Type="http://schemas.openxmlformats.org/officeDocument/2006/relationships/tags" Target="../tags/tag8.xml"/><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7" Type="http://schemas.openxmlformats.org/officeDocument/2006/relationships/slideLayout" Target="../slideLayouts/slideLayout123.xml"/><Relationship Id="rId46" Type="http://schemas.openxmlformats.org/officeDocument/2006/relationships/tags" Target="../tags/tag54.xml"/><Relationship Id="rId45" Type="http://schemas.openxmlformats.org/officeDocument/2006/relationships/tags" Target="../tags/tag53.xml"/><Relationship Id="rId44" Type="http://schemas.openxmlformats.org/officeDocument/2006/relationships/tags" Target="../tags/tag52.xml"/><Relationship Id="rId43" Type="http://schemas.openxmlformats.org/officeDocument/2006/relationships/tags" Target="../tags/tag51.xml"/><Relationship Id="rId42" Type="http://schemas.openxmlformats.org/officeDocument/2006/relationships/tags" Target="../tags/tag50.xml"/><Relationship Id="rId41" Type="http://schemas.openxmlformats.org/officeDocument/2006/relationships/tags" Target="../tags/tag49.xml"/><Relationship Id="rId40" Type="http://schemas.openxmlformats.org/officeDocument/2006/relationships/tags" Target="../tags/tag48.xml"/><Relationship Id="rId4" Type="http://schemas.openxmlformats.org/officeDocument/2006/relationships/tags" Target="../tags/tag12.xml"/><Relationship Id="rId39" Type="http://schemas.openxmlformats.org/officeDocument/2006/relationships/tags" Target="../tags/tag47.xml"/><Relationship Id="rId38" Type="http://schemas.openxmlformats.org/officeDocument/2006/relationships/tags" Target="../tags/tag46.xml"/><Relationship Id="rId37" Type="http://schemas.openxmlformats.org/officeDocument/2006/relationships/tags" Target="../tags/tag45.xml"/><Relationship Id="rId36" Type="http://schemas.openxmlformats.org/officeDocument/2006/relationships/tags" Target="../tags/tag44.xml"/><Relationship Id="rId35" Type="http://schemas.openxmlformats.org/officeDocument/2006/relationships/tags" Target="../tags/tag43.xml"/><Relationship Id="rId34" Type="http://schemas.openxmlformats.org/officeDocument/2006/relationships/tags" Target="../tags/tag42.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81.xml"/><Relationship Id="rId5" Type="http://schemas.openxmlformats.org/officeDocument/2006/relationships/image" Target="../media/image5.sv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70.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tags" Target="../tags/tag55.xml"/></Relationships>
</file>

<file path=ppt/slides/_rels/slide8.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7" Type="http://schemas.openxmlformats.org/officeDocument/2006/relationships/slideLayout" Target="../slideLayouts/slideLayout148.xml"/><Relationship Id="rId36" Type="http://schemas.openxmlformats.org/officeDocument/2006/relationships/image" Target="../media/image6.svg"/><Relationship Id="rId35" Type="http://schemas.openxmlformats.org/officeDocument/2006/relationships/image" Target="../media/image10.png"/><Relationship Id="rId34" Type="http://schemas.openxmlformats.org/officeDocument/2006/relationships/image" Target="../media/image9.png"/><Relationship Id="rId33" Type="http://schemas.openxmlformats.org/officeDocument/2006/relationships/tags" Target="../tags/tag89.xml"/><Relationship Id="rId32" Type="http://schemas.openxmlformats.org/officeDocument/2006/relationships/tags" Target="../tags/tag88.xml"/><Relationship Id="rId31" Type="http://schemas.openxmlformats.org/officeDocument/2006/relationships/tags" Target="../tags/tag87.xml"/><Relationship Id="rId30" Type="http://schemas.openxmlformats.org/officeDocument/2006/relationships/tags" Target="../tags/tag86.xml"/><Relationship Id="rId3" Type="http://schemas.openxmlformats.org/officeDocument/2006/relationships/tags" Target="../tags/tag60.xml"/><Relationship Id="rId29" Type="http://schemas.openxmlformats.org/officeDocument/2006/relationships/tags" Target="../tags/tag85.xml"/><Relationship Id="rId28" Type="http://schemas.openxmlformats.org/officeDocument/2006/relationships/tags" Target="../tags/tag84.xml"/><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9.xml"/><Relationship Id="rId19" Type="http://schemas.openxmlformats.org/officeDocument/2006/relationships/tags" Target="../tags/tag75.xml"/><Relationship Id="rId18" Type="http://schemas.openxmlformats.org/officeDocument/2006/relationships/image" Target="../media/image8.png"/><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5877B6"/>
            </a:gs>
            <a:gs pos="0">
              <a:srgbClr val="465E96"/>
            </a:gs>
          </a:gsLst>
          <a:lin ang="0" scaled="0"/>
        </a:gradFill>
        <a:effectLst/>
      </p:bgPr>
    </p:bg>
    <p:spTree>
      <p:nvGrpSpPr>
        <p:cNvPr id="1" name=""/>
        <p:cNvGrpSpPr/>
        <p:nvPr/>
      </p:nvGrpSpPr>
      <p:grpSpPr>
        <a:xfrm>
          <a:off x="0" y="0"/>
          <a:ext cx="0" cy="0"/>
          <a:chOff x="0" y="0"/>
          <a:chExt cx="0" cy="0"/>
        </a:xfrm>
      </p:grpSpPr>
      <p:sp>
        <p:nvSpPr>
          <p:cNvPr id="20" name="任意多边形: 形状 19"/>
          <p:cNvSpPr/>
          <p:nvPr>
            <p:custDataLst>
              <p:tags r:id="rId1"/>
            </p:custDataLst>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schemeClr val="dk1"/>
              </a:solidFill>
              <a:cs typeface="+mn-ea"/>
              <a:sym typeface="+mn-lt"/>
            </a:endParaRPr>
          </a:p>
        </p:txBody>
      </p:sp>
      <p:pic>
        <p:nvPicPr>
          <p:cNvPr id="3"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9545" y="545520"/>
            <a:ext cx="3418114" cy="3858814"/>
          </a:xfrm>
          <a:prstGeom prst="rect">
            <a:avLst/>
          </a:prstGeom>
        </p:spPr>
      </p:pic>
      <p:sp>
        <p:nvSpPr>
          <p:cNvPr id="15" name="TextBox 21"/>
          <p:cNvSpPr txBox="1"/>
          <p:nvPr/>
        </p:nvSpPr>
        <p:spPr>
          <a:xfrm>
            <a:off x="139065" y="1090930"/>
            <a:ext cx="5160645" cy="1076325"/>
          </a:xfrm>
          <a:prstGeom prst="rect">
            <a:avLst/>
          </a:prstGeom>
          <a:noFill/>
        </p:spPr>
        <p:txBody>
          <a:bodyPr wrap="square" rtlCol="0">
            <a:spAutoFit/>
          </a:bodyPr>
          <a:lstStyle/>
          <a:p>
            <a:r>
              <a:rPr lang="id-ID" sz="3200" dirty="0">
                <a:solidFill>
                  <a:schemeClr val="lt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rPr>
              <a:t>研究生学业奖学金评定系统设计与实现</a:t>
            </a:r>
            <a:endParaRPr lang="id-ID" sz="3200" dirty="0">
              <a:solidFill>
                <a:schemeClr val="lt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17" name="PA-文本框 31"/>
          <p:cNvSpPr txBox="1"/>
          <p:nvPr>
            <p:custDataLst>
              <p:tags r:id="rId4"/>
            </p:custDataLst>
          </p:nvPr>
        </p:nvSpPr>
        <p:spPr>
          <a:xfrm>
            <a:off x="139321" y="4096091"/>
            <a:ext cx="3612259" cy="660400"/>
          </a:xfrm>
          <a:prstGeom prst="rect">
            <a:avLst/>
          </a:prstGeom>
          <a:noFill/>
        </p:spPr>
        <p:txBody>
          <a:bodyPr wrap="square" rtlCol="0">
            <a:spAutoFit/>
          </a:bodyPr>
          <a:lstStyle/>
          <a:p>
            <a:pPr fontAlgn="auto">
              <a:spcBef>
                <a:spcPts val="600"/>
              </a:spcBef>
            </a:pPr>
            <a:r>
              <a:rPr lang="zh-CN" altLang="en-US" sz="1600" dirty="0" smtClean="0">
                <a:solidFill>
                  <a:schemeClr val="lt1"/>
                </a:solidFill>
                <a:cs typeface="+mn-ea"/>
                <a:sym typeface="+mn-lt"/>
              </a:rPr>
              <a:t>答辩人：白子煜</a:t>
            </a:r>
            <a:r>
              <a:rPr lang="en-US" altLang="zh-CN" sz="1600" dirty="0" smtClean="0">
                <a:solidFill>
                  <a:schemeClr val="lt1"/>
                </a:solidFill>
                <a:cs typeface="+mn-ea"/>
                <a:sym typeface="+mn-lt"/>
              </a:rPr>
              <a:t> </a:t>
            </a:r>
            <a:r>
              <a:rPr lang="zh-CN" altLang="en-US" sz="1600" dirty="0" smtClean="0">
                <a:solidFill>
                  <a:schemeClr val="lt1"/>
                </a:solidFill>
                <a:cs typeface="+mn-ea"/>
                <a:sym typeface="+mn-lt"/>
              </a:rPr>
              <a:t>软件工程</a:t>
            </a:r>
            <a:r>
              <a:rPr lang="en-US" altLang="zh-CN" sz="1600" dirty="0" smtClean="0">
                <a:solidFill>
                  <a:schemeClr val="lt1"/>
                </a:solidFill>
                <a:cs typeface="+mn-ea"/>
                <a:sym typeface="+mn-lt"/>
              </a:rPr>
              <a:t>1806</a:t>
            </a:r>
            <a:endParaRPr lang="en-US" altLang="zh-CN" sz="1600" dirty="0" smtClean="0">
              <a:solidFill>
                <a:schemeClr val="lt1"/>
              </a:solidFill>
              <a:cs typeface="+mn-ea"/>
              <a:sym typeface="+mn-lt"/>
            </a:endParaRPr>
          </a:p>
          <a:p>
            <a:pPr fontAlgn="auto">
              <a:spcBef>
                <a:spcPts val="600"/>
              </a:spcBef>
            </a:pPr>
            <a:r>
              <a:rPr lang="zh-CN" altLang="en-US" sz="1600" dirty="0" smtClean="0">
                <a:solidFill>
                  <a:schemeClr val="lt1"/>
                </a:solidFill>
                <a:cs typeface="+mn-ea"/>
                <a:sym typeface="+mn-lt"/>
              </a:rPr>
              <a:t>指导老师：王玉清</a:t>
            </a:r>
            <a:endParaRPr lang="zh-CN" altLang="en-US" sz="1600" dirty="0" smtClean="0">
              <a:solidFill>
                <a:schemeClr val="l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3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pic>
        <p:nvPicPr>
          <p:cNvPr id="4" name="图形 3"/>
          <p:cNvPicPr>
            <a:picLocks noChangeAspect="1"/>
          </p:cNvPicPr>
          <p:nvPr/>
        </p:nvPicPr>
        <p:blipFill>
          <a:blip r:embed="rId2"/>
          <a:stretch>
            <a:fillRect/>
          </a:stretch>
        </p:blipFill>
        <p:spPr>
          <a:xfrm>
            <a:off x="487362" y="806519"/>
            <a:ext cx="3190875" cy="3276600"/>
          </a:xfrm>
          <a:prstGeom prst="rect">
            <a:avLst/>
          </a:prstGeom>
        </p:spPr>
      </p:pic>
      <p:sp>
        <p:nvSpPr>
          <p:cNvPr id="6" name="TextBox 21"/>
          <p:cNvSpPr txBox="1"/>
          <p:nvPr/>
        </p:nvSpPr>
        <p:spPr>
          <a:xfrm>
            <a:off x="4572000" y="2355919"/>
            <a:ext cx="3420587" cy="707886"/>
          </a:xfrm>
          <a:prstGeom prst="rect">
            <a:avLst/>
          </a:prstGeom>
          <a:noFill/>
        </p:spPr>
        <p:txBody>
          <a:bodyPr wrap="square" rtlCol="0">
            <a:spAutoFit/>
          </a:bodyPr>
          <a:lstStyle/>
          <a:p>
            <a:r>
              <a:rPr lang="zh-CN" altLang="en-US" sz="4000" b="1" dirty="0">
                <a:solidFill>
                  <a:schemeClr val="lt1"/>
                </a:solidFill>
                <a:effectLst>
                  <a:outerShdw blurRad="254000" dist="101600" dir="5400000" algn="ctr" rotWithShape="0">
                    <a:srgbClr val="000000">
                      <a:alpha val="15000"/>
                    </a:srgbClr>
                  </a:outerShdw>
                </a:effectLst>
                <a:cs typeface="+mn-ea"/>
                <a:sym typeface="+mn-lt"/>
              </a:rPr>
              <a:t>项目成果展示</a:t>
            </a:r>
            <a:endParaRPr lang="zh-CN" altLang="en-US" sz="4000" b="1" dirty="0">
              <a:solidFill>
                <a:schemeClr val="lt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custDataLst>
              <p:tags r:id="rId3"/>
            </p:custDataLst>
          </p:nvPr>
        </p:nvSpPr>
        <p:spPr>
          <a:xfrm>
            <a:off x="4622799" y="1996108"/>
            <a:ext cx="2063751" cy="369332"/>
          </a:xfrm>
          <a:prstGeom prst="rect">
            <a:avLst/>
          </a:prstGeom>
          <a:noFill/>
        </p:spPr>
        <p:txBody>
          <a:bodyPr wrap="square" rtlCol="0">
            <a:spAutoFit/>
          </a:bodyPr>
          <a:lstStyle/>
          <a:p>
            <a:r>
              <a:rPr lang="en-US" altLang="zh-CN" b="1" dirty="0">
                <a:solidFill>
                  <a:schemeClr val="lt1"/>
                </a:solidFill>
                <a:effectLst>
                  <a:outerShdw blurRad="254000" dist="101600" dir="5400000" algn="ctr" rotWithShape="0">
                    <a:srgbClr val="000000">
                      <a:alpha val="15000"/>
                    </a:srgbClr>
                  </a:outerShdw>
                </a:effectLst>
                <a:cs typeface="+mn-ea"/>
                <a:sym typeface="+mn-lt"/>
              </a:rPr>
              <a:t>PART     03</a:t>
            </a:r>
            <a:endParaRPr lang="en-US" altLang="zh-CN" sz="1600" b="1" dirty="0">
              <a:solidFill>
                <a:schemeClr val="lt1"/>
              </a:solidFill>
              <a:effectLst>
                <a:outerShdw blurRad="254000" dist="101600" dir="5400000" algn="ctr" rotWithShape="0">
                  <a:srgbClr val="000000">
                    <a:alpha val="15000"/>
                  </a:srgbClr>
                </a:outerShdw>
              </a:effectLst>
              <a:cs typeface="+mn-ea"/>
              <a:sym typeface="+mn-lt"/>
            </a:endParaRPr>
          </a:p>
        </p:txBody>
      </p:sp>
      <p:sp>
        <p:nvSpPr>
          <p:cNvPr id="8" name="TextBox 7"/>
          <p:cNvSpPr txBox="1"/>
          <p:nvPr>
            <p:custDataLst>
              <p:tags r:id="rId4"/>
            </p:custDataLst>
          </p:nvPr>
        </p:nvSpPr>
        <p:spPr>
          <a:xfrm>
            <a:off x="4572000" y="3063805"/>
            <a:ext cx="4200525" cy="548548"/>
          </a:xfrm>
          <a:prstGeom prst="rect">
            <a:avLst/>
          </a:prstGeom>
          <a:noFill/>
        </p:spPr>
        <p:txBody>
          <a:bodyPr wrap="square" rtlCol="0">
            <a:spAutoFit/>
          </a:bodyPr>
          <a:lstStyle/>
          <a:p>
            <a:pPr>
              <a:lnSpc>
                <a:spcPct val="150000"/>
              </a:lnSpc>
            </a:pPr>
            <a:r>
              <a:rPr lang="zh-CN" altLang="en-US" sz="1050" dirty="0">
                <a:solidFill>
                  <a:schemeClr val="lt1"/>
                </a:solidFill>
                <a:cs typeface="+mn-ea"/>
                <a:sym typeface="+mn-lt"/>
              </a:rPr>
              <a:t>您的内容打在这里，或者通过复制您的文本后，在此框中选择粘贴，并选择只保留文字。您的内容打在这里，</a:t>
            </a:r>
            <a:endParaRPr lang="zh-CN" altLang="en-US" sz="1050" dirty="0">
              <a:solidFill>
                <a:schemeClr val="l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84836" y="415490"/>
            <a:ext cx="2371725" cy="702173"/>
            <a:chOff x="981076" y="1134310"/>
            <a:chExt cx="2371725" cy="702173"/>
          </a:xfrm>
        </p:grpSpPr>
        <p:sp>
          <p:nvSpPr>
            <p:cNvPr id="40" name="TextBox 21"/>
            <p:cNvSpPr txBox="1"/>
            <p:nvPr/>
          </p:nvSpPr>
          <p:spPr>
            <a:xfrm>
              <a:off x="981076" y="1134310"/>
              <a:ext cx="2371725" cy="46166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项目成果展示</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41" name="TextBox 21"/>
            <p:cNvSpPr txBox="1"/>
            <p:nvPr>
              <p:custDataLst>
                <p:tags r:id="rId1"/>
              </p:custDataLst>
            </p:nvPr>
          </p:nvSpPr>
          <p:spPr>
            <a:xfrm>
              <a:off x="981076" y="1574873"/>
              <a:ext cx="1853271" cy="261610"/>
            </a:xfrm>
            <a:prstGeom prst="rect">
              <a:avLst/>
            </a:prstGeom>
            <a:noFill/>
          </p:spPr>
          <p:txBody>
            <a:bodyPr wrap="square" rtlCol="0">
              <a:spAutoFit/>
            </a:bodyPr>
            <a:lstStyle/>
            <a:p>
              <a:r>
                <a:rPr lang="en-US" altLang="zh-CN" sz="1100" dirty="0">
                  <a:solidFill>
                    <a:schemeClr val="lt1">
                      <a:lumMod val="50000"/>
                    </a:schemeClr>
                  </a:solidFill>
                  <a:cs typeface="+mn-ea"/>
                  <a:sym typeface="+mn-lt"/>
                </a:rPr>
                <a:t>GENERAL  VIEW</a:t>
              </a:r>
              <a:endParaRPr lang="en-US" altLang="zh-CN" sz="1100" b="1" dirty="0">
                <a:solidFill>
                  <a:schemeClr val="lt1">
                    <a:lumMod val="50000"/>
                  </a:schemeClr>
                </a:solidFill>
                <a:cs typeface="+mn-ea"/>
                <a:sym typeface="+mn-lt"/>
              </a:endParaRPr>
            </a:p>
          </p:txBody>
        </p:sp>
      </p:grpSp>
      <p:pic>
        <p:nvPicPr>
          <p:cNvPr id="102" name="图片 15"/>
          <p:cNvPicPr>
            <a:picLocks noChangeAspect="1"/>
          </p:cNvPicPr>
          <p:nvPr>
            <p:custDataLst>
              <p:tags r:id="rId2"/>
            </p:custDataLst>
          </p:nvPr>
        </p:nvPicPr>
        <p:blipFill>
          <a:blip r:embed="rId3"/>
          <a:stretch>
            <a:fillRect/>
          </a:stretch>
        </p:blipFill>
        <p:spPr>
          <a:xfrm>
            <a:off x="3831590" y="1311910"/>
            <a:ext cx="4955540" cy="2520315"/>
          </a:xfrm>
          <a:prstGeom prst="rect">
            <a:avLst/>
          </a:prstGeom>
          <a:noFill/>
          <a:ln>
            <a:noFill/>
          </a:ln>
        </p:spPr>
      </p:pic>
      <p:pic>
        <p:nvPicPr>
          <p:cNvPr id="3" name="图片占位符 2"/>
          <p:cNvPicPr>
            <a:picLocks noChangeAspect="1"/>
          </p:cNvPicPr>
          <p:nvPr>
            <p:ph type="pic" sz="quarter" idx="10"/>
            <p:custDataLst>
              <p:tags r:id="rId4"/>
            </p:custDataLst>
          </p:nvPr>
        </p:nvPicPr>
        <p:blipFill>
          <a:blip r:embed="rId5"/>
          <a:stretch>
            <a:fillRect/>
          </a:stretch>
        </p:blipFill>
        <p:spPr>
          <a:xfrm>
            <a:off x="584835" y="1979930"/>
            <a:ext cx="4115435" cy="2745740"/>
          </a:xfrm>
          <a:prstGeom prst="rect">
            <a:avLst/>
          </a:prstGeom>
        </p:spPr>
      </p:pic>
      <p:sp>
        <p:nvSpPr>
          <p:cNvPr id="4" name="文本框 3"/>
          <p:cNvSpPr txBox="1"/>
          <p:nvPr/>
        </p:nvSpPr>
        <p:spPr>
          <a:xfrm>
            <a:off x="650875" y="1364615"/>
            <a:ext cx="2240280" cy="368300"/>
          </a:xfrm>
          <a:prstGeom prst="rect">
            <a:avLst/>
          </a:prstGeom>
          <a:noFill/>
        </p:spPr>
        <p:txBody>
          <a:bodyPr wrap="none" rtlCol="0">
            <a:spAutoFit/>
          </a:bodyPr>
          <a:p>
            <a:r>
              <a:rPr lang="zh-CN" altLang="en-US">
                <a:solidFill>
                  <a:schemeClr val="bg1">
                    <a:lumMod val="50000"/>
                  </a:schemeClr>
                </a:solidFill>
              </a:rPr>
              <a:t>创建奖学金申请表单</a:t>
            </a:r>
            <a:endParaRPr lang="zh-CN" altLang="en-US">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40020" y="910590"/>
            <a:ext cx="3903980" cy="368300"/>
          </a:xfrm>
          <a:prstGeom prst="rect">
            <a:avLst/>
          </a:prstGeom>
        </p:spPr>
        <p:txBody>
          <a:bodyPr wrap="square">
            <a:spAutoFit/>
          </a:bodyPr>
          <a:lstStyle/>
          <a:p>
            <a:pPr algn="ctr"/>
            <a:r>
              <a:rPr lang="zh-CN" altLang="en-US" b="1" dirty="0">
                <a:gradFill>
                  <a:gsLst>
                    <a:gs pos="0">
                      <a:srgbClr val="5877B6"/>
                    </a:gs>
                    <a:gs pos="100000">
                      <a:srgbClr val="465E96"/>
                    </a:gs>
                  </a:gsLst>
                  <a:lin ang="5400000" scaled="0"/>
                </a:gradFill>
                <a:cs typeface="+mn-ea"/>
                <a:sym typeface="+mn-lt"/>
              </a:rPr>
              <a:t>创建奖学金评定流程</a:t>
            </a:r>
            <a:endParaRPr lang="zh-CN" altLang="en-US" b="1" dirty="0">
              <a:gradFill>
                <a:gsLst>
                  <a:gs pos="0">
                    <a:srgbClr val="5877B6"/>
                  </a:gs>
                  <a:gs pos="100000">
                    <a:srgbClr val="465E96"/>
                  </a:gs>
                </a:gsLst>
                <a:lin ang="5400000" scaled="0"/>
              </a:gradFill>
              <a:cs typeface="+mn-ea"/>
              <a:sym typeface="+mn-lt"/>
            </a:endParaRPr>
          </a:p>
        </p:txBody>
      </p:sp>
      <p:grpSp>
        <p:nvGrpSpPr>
          <p:cNvPr id="30" name="组合 29"/>
          <p:cNvGrpSpPr/>
          <p:nvPr/>
        </p:nvGrpSpPr>
        <p:grpSpPr>
          <a:xfrm>
            <a:off x="510829" y="464118"/>
            <a:ext cx="2371725" cy="702173"/>
            <a:chOff x="981076" y="1134310"/>
            <a:chExt cx="2371725" cy="702173"/>
          </a:xfrm>
        </p:grpSpPr>
        <p:sp>
          <p:nvSpPr>
            <p:cNvPr id="31" name="TextBox 21"/>
            <p:cNvSpPr txBox="1"/>
            <p:nvPr/>
          </p:nvSpPr>
          <p:spPr>
            <a:xfrm>
              <a:off x="981076" y="1134310"/>
              <a:ext cx="2371725" cy="46166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项目成果展示</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32" name="TextBox 21"/>
            <p:cNvSpPr txBox="1"/>
            <p:nvPr>
              <p:custDataLst>
                <p:tags r:id="rId1"/>
              </p:custDataLst>
            </p:nvPr>
          </p:nvSpPr>
          <p:spPr>
            <a:xfrm>
              <a:off x="981076" y="1574873"/>
              <a:ext cx="1853271" cy="261610"/>
            </a:xfrm>
            <a:prstGeom prst="rect">
              <a:avLst/>
            </a:prstGeom>
            <a:noFill/>
          </p:spPr>
          <p:txBody>
            <a:bodyPr wrap="square" rtlCol="0">
              <a:spAutoFit/>
            </a:bodyPr>
            <a:lstStyle/>
            <a:p>
              <a:r>
                <a:rPr lang="en-US" altLang="zh-CN" sz="1100" dirty="0">
                  <a:solidFill>
                    <a:schemeClr val="lt1">
                      <a:lumMod val="50000"/>
                    </a:schemeClr>
                  </a:solidFill>
                  <a:cs typeface="+mn-ea"/>
                  <a:sym typeface="+mn-lt"/>
                </a:rPr>
                <a:t>GENERAL  VIEW</a:t>
              </a:r>
              <a:endParaRPr lang="en-US" altLang="zh-CN" sz="1100" b="1" dirty="0">
                <a:solidFill>
                  <a:schemeClr val="lt1">
                    <a:lumMod val="50000"/>
                  </a:schemeClr>
                </a:solidFill>
                <a:cs typeface="+mn-ea"/>
                <a:sym typeface="+mn-lt"/>
              </a:endParaRPr>
            </a:p>
          </p:txBody>
        </p:sp>
      </p:grpSp>
      <p:pic>
        <p:nvPicPr>
          <p:cNvPr id="94" name="图片 9"/>
          <p:cNvPicPr>
            <a:picLocks noChangeAspect="1"/>
          </p:cNvPicPr>
          <p:nvPr/>
        </p:nvPicPr>
        <p:blipFill>
          <a:blip r:embed="rId2"/>
          <a:stretch>
            <a:fillRect/>
          </a:stretch>
        </p:blipFill>
        <p:spPr>
          <a:xfrm>
            <a:off x="3931920" y="1335723"/>
            <a:ext cx="5212080" cy="2578735"/>
          </a:xfrm>
          <a:prstGeom prst="rect">
            <a:avLst/>
          </a:prstGeom>
          <a:noFill/>
          <a:ln>
            <a:noFill/>
          </a:ln>
        </p:spPr>
      </p:pic>
      <p:pic>
        <p:nvPicPr>
          <p:cNvPr id="95" name="图片 8"/>
          <p:cNvPicPr>
            <a:picLocks noChangeAspect="1"/>
          </p:cNvPicPr>
          <p:nvPr/>
        </p:nvPicPr>
        <p:blipFill>
          <a:blip r:embed="rId3"/>
          <a:srcRect t="30553" r="-554" b="42467"/>
          <a:stretch>
            <a:fillRect/>
          </a:stretch>
        </p:blipFill>
        <p:spPr>
          <a:xfrm>
            <a:off x="490855" y="3971925"/>
            <a:ext cx="8162290" cy="1063625"/>
          </a:xfrm>
          <a:prstGeom prst="rect">
            <a:avLst/>
          </a:prstGeom>
          <a:noFill/>
          <a:ln>
            <a:noFill/>
          </a:ln>
        </p:spPr>
      </p:pic>
      <p:pic>
        <p:nvPicPr>
          <p:cNvPr id="89" name="图片 1"/>
          <p:cNvPicPr>
            <a:picLocks noChangeAspect="1"/>
          </p:cNvPicPr>
          <p:nvPr/>
        </p:nvPicPr>
        <p:blipFill>
          <a:blip r:embed="rId4"/>
          <a:stretch>
            <a:fillRect/>
          </a:stretch>
        </p:blipFill>
        <p:spPr>
          <a:xfrm>
            <a:off x="286385" y="1653540"/>
            <a:ext cx="4337685" cy="2174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anim calcmode="lin" valueType="num">
                                      <p:cBhvr>
                                        <p:cTn id="13" dur="500" fill="hold"/>
                                        <p:tgtEl>
                                          <p:spTgt spid="30"/>
                                        </p:tgtEl>
                                        <p:attrNameLst>
                                          <p:attrName>ppt_x</p:attrName>
                                        </p:attrNameLst>
                                      </p:cBhvr>
                                      <p:tavLst>
                                        <p:tav tm="0">
                                          <p:val>
                                            <p:strVal val="#ppt_x"/>
                                          </p:val>
                                        </p:tav>
                                        <p:tav tm="100000">
                                          <p:val>
                                            <p:strVal val="#ppt_x"/>
                                          </p:val>
                                        </p:tav>
                                      </p:tavLst>
                                    </p:anim>
                                    <p:anim calcmode="lin" valueType="num">
                                      <p:cBhvr>
                                        <p:cTn id="14"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11"/>
          <p:cNvPicPr>
            <a:picLocks noChangeAspect="1"/>
          </p:cNvPicPr>
          <p:nvPr/>
        </p:nvPicPr>
        <p:blipFill>
          <a:blip r:embed="rId1"/>
          <a:srcRect t="24453" r="1554"/>
          <a:stretch>
            <a:fillRect/>
          </a:stretch>
        </p:blipFill>
        <p:spPr>
          <a:xfrm>
            <a:off x="830580" y="2266950"/>
            <a:ext cx="8006715" cy="2367280"/>
          </a:xfrm>
          <a:prstGeom prst="rect">
            <a:avLst/>
          </a:prstGeom>
          <a:noFill/>
          <a:ln>
            <a:noFill/>
          </a:ln>
        </p:spPr>
      </p:pic>
      <p:pic>
        <p:nvPicPr>
          <p:cNvPr id="97" name="图片 10"/>
          <p:cNvPicPr>
            <a:picLocks noChangeAspect="1"/>
          </p:cNvPicPr>
          <p:nvPr/>
        </p:nvPicPr>
        <p:blipFill>
          <a:blip r:embed="rId2"/>
          <a:stretch>
            <a:fillRect/>
          </a:stretch>
        </p:blipFill>
        <p:spPr>
          <a:xfrm>
            <a:off x="3073400" y="1304290"/>
            <a:ext cx="5944870" cy="2146935"/>
          </a:xfrm>
          <a:prstGeom prst="rect">
            <a:avLst/>
          </a:prstGeom>
          <a:noFill/>
          <a:ln>
            <a:noFill/>
          </a:ln>
        </p:spPr>
      </p:pic>
      <p:grpSp>
        <p:nvGrpSpPr>
          <p:cNvPr id="35" name="组合 34"/>
          <p:cNvGrpSpPr/>
          <p:nvPr/>
        </p:nvGrpSpPr>
        <p:grpSpPr>
          <a:xfrm>
            <a:off x="758191" y="555625"/>
            <a:ext cx="2371725" cy="702173"/>
            <a:chOff x="981076" y="1134310"/>
            <a:chExt cx="2371725" cy="702173"/>
          </a:xfrm>
        </p:grpSpPr>
        <p:sp>
          <p:nvSpPr>
            <p:cNvPr id="36" name="TextBox 21"/>
            <p:cNvSpPr txBox="1"/>
            <p:nvPr/>
          </p:nvSpPr>
          <p:spPr>
            <a:xfrm>
              <a:off x="981076" y="1134310"/>
              <a:ext cx="2371725" cy="46166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项目成果展示</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37" name="TextBox 21"/>
            <p:cNvSpPr txBox="1"/>
            <p:nvPr>
              <p:custDataLst>
                <p:tags r:id="rId3"/>
              </p:custDataLst>
            </p:nvPr>
          </p:nvSpPr>
          <p:spPr>
            <a:xfrm>
              <a:off x="981076" y="1574873"/>
              <a:ext cx="1853271" cy="261610"/>
            </a:xfrm>
            <a:prstGeom prst="rect">
              <a:avLst/>
            </a:prstGeom>
            <a:noFill/>
          </p:spPr>
          <p:txBody>
            <a:bodyPr wrap="square" rtlCol="0">
              <a:spAutoFit/>
            </a:bodyPr>
            <a:lstStyle/>
            <a:p>
              <a:r>
                <a:rPr lang="en-US" altLang="zh-CN" sz="1100" dirty="0">
                  <a:solidFill>
                    <a:schemeClr val="lt1">
                      <a:lumMod val="50000"/>
                    </a:schemeClr>
                  </a:solidFill>
                  <a:cs typeface="+mn-ea"/>
                  <a:sym typeface="+mn-lt"/>
                </a:rPr>
                <a:t>GENERAL  VIEW</a:t>
              </a:r>
              <a:endParaRPr lang="en-US" altLang="zh-CN" sz="1100" b="1" dirty="0">
                <a:solidFill>
                  <a:schemeClr val="lt1">
                    <a:lumMod val="50000"/>
                  </a:schemeClr>
                </a:solidFill>
                <a:cs typeface="+mn-ea"/>
                <a:sym typeface="+mn-lt"/>
              </a:endParaRPr>
            </a:p>
          </p:txBody>
        </p:sp>
      </p:grpSp>
      <p:sp>
        <p:nvSpPr>
          <p:cNvPr id="38" name="Rectangle 6"/>
          <p:cNvSpPr/>
          <p:nvPr/>
        </p:nvSpPr>
        <p:spPr>
          <a:xfrm>
            <a:off x="4901565" y="978535"/>
            <a:ext cx="3228975" cy="368300"/>
          </a:xfrm>
          <a:prstGeom prst="rect">
            <a:avLst/>
          </a:prstGeom>
        </p:spPr>
        <p:txBody>
          <a:bodyPr wrap="square">
            <a:spAutoFit/>
          </a:bodyPr>
          <a:lstStyle/>
          <a:p>
            <a:pPr algn="ctr"/>
            <a:r>
              <a:rPr lang="zh-CN" altLang="en-US" b="1" dirty="0">
                <a:gradFill>
                  <a:gsLst>
                    <a:gs pos="0">
                      <a:srgbClr val="5877B6"/>
                    </a:gs>
                    <a:gs pos="100000">
                      <a:srgbClr val="465E96"/>
                    </a:gs>
                  </a:gsLst>
                  <a:lin ang="5400000" scaled="0"/>
                </a:gradFill>
                <a:cs typeface="+mn-ea"/>
                <a:sym typeface="+mn-lt"/>
              </a:rPr>
              <a:t>评论以及结果公示</a:t>
            </a:r>
            <a:endParaRPr lang="zh-CN" altLang="en-US" b="1" dirty="0">
              <a:gradFill>
                <a:gsLst>
                  <a:gs pos="0">
                    <a:srgbClr val="5877B6"/>
                  </a:gs>
                  <a:gs pos="100000">
                    <a:srgbClr val="465E96"/>
                  </a:gs>
                </a:gsLst>
                <a:lin ang="5400000" scaled="0"/>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anim calcmode="lin" valueType="num">
                                      <p:cBhvr>
                                        <p:cTn id="13" dur="500" fill="hold"/>
                                        <p:tgtEl>
                                          <p:spTgt spid="35"/>
                                        </p:tgtEl>
                                        <p:attrNameLst>
                                          <p:attrName>ppt_x</p:attrName>
                                        </p:attrNameLst>
                                      </p:cBhvr>
                                      <p:tavLst>
                                        <p:tav tm="0">
                                          <p:val>
                                            <p:strVal val="#ppt_x"/>
                                          </p:val>
                                        </p:tav>
                                        <p:tav tm="100000">
                                          <p:val>
                                            <p:strVal val="#ppt_x"/>
                                          </p:val>
                                        </p:tav>
                                      </p:tavLst>
                                    </p:anim>
                                    <p:anim calcmode="lin" valueType="num">
                                      <p:cBhvr>
                                        <p:cTn id="1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82835" y="431800"/>
            <a:ext cx="2371725" cy="702173"/>
            <a:chOff x="981076" y="1134310"/>
            <a:chExt cx="2371725" cy="702173"/>
          </a:xfrm>
        </p:grpSpPr>
        <p:sp>
          <p:nvSpPr>
            <p:cNvPr id="42" name="TextBox 21"/>
            <p:cNvSpPr txBox="1"/>
            <p:nvPr/>
          </p:nvSpPr>
          <p:spPr>
            <a:xfrm>
              <a:off x="981076" y="1134310"/>
              <a:ext cx="2371725" cy="46166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项目成果展示</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43" name="TextBox 21"/>
            <p:cNvSpPr txBox="1"/>
            <p:nvPr>
              <p:custDataLst>
                <p:tags r:id="rId1"/>
              </p:custDataLst>
            </p:nvPr>
          </p:nvSpPr>
          <p:spPr>
            <a:xfrm>
              <a:off x="981076" y="1574873"/>
              <a:ext cx="1853271" cy="261610"/>
            </a:xfrm>
            <a:prstGeom prst="rect">
              <a:avLst/>
            </a:prstGeom>
            <a:noFill/>
          </p:spPr>
          <p:txBody>
            <a:bodyPr wrap="square" rtlCol="0">
              <a:spAutoFit/>
            </a:bodyPr>
            <a:lstStyle/>
            <a:p>
              <a:r>
                <a:rPr lang="en-US" altLang="zh-CN" sz="1100" dirty="0">
                  <a:solidFill>
                    <a:schemeClr val="lt1">
                      <a:lumMod val="50000"/>
                    </a:schemeClr>
                  </a:solidFill>
                  <a:cs typeface="+mn-ea"/>
                  <a:sym typeface="+mn-lt"/>
                </a:rPr>
                <a:t>GENERAL  VIEW</a:t>
              </a:r>
              <a:endParaRPr lang="en-US" altLang="zh-CN" sz="1100" b="1" dirty="0">
                <a:solidFill>
                  <a:schemeClr val="lt1">
                    <a:lumMod val="50000"/>
                  </a:schemeClr>
                </a:solidFill>
                <a:cs typeface="+mn-ea"/>
                <a:sym typeface="+mn-lt"/>
              </a:endParaRPr>
            </a:p>
          </p:txBody>
        </p:sp>
      </p:grpSp>
      <p:pic>
        <p:nvPicPr>
          <p:cNvPr id="101" name="图片 14"/>
          <p:cNvPicPr>
            <a:picLocks noChangeAspect="1"/>
          </p:cNvPicPr>
          <p:nvPr/>
        </p:nvPicPr>
        <p:blipFill>
          <a:blip r:embed="rId2"/>
          <a:stretch>
            <a:fillRect/>
          </a:stretch>
        </p:blipFill>
        <p:spPr>
          <a:xfrm>
            <a:off x="1087120" y="1445895"/>
            <a:ext cx="6596380" cy="3253740"/>
          </a:xfrm>
          <a:prstGeom prst="rect">
            <a:avLst/>
          </a:prstGeom>
          <a:noFill/>
          <a:ln>
            <a:noFill/>
          </a:ln>
        </p:spPr>
      </p:pic>
      <p:sp>
        <p:nvSpPr>
          <p:cNvPr id="4" name="文本框 3"/>
          <p:cNvSpPr txBox="1"/>
          <p:nvPr/>
        </p:nvSpPr>
        <p:spPr>
          <a:xfrm>
            <a:off x="5765800" y="1077595"/>
            <a:ext cx="2011680" cy="368300"/>
          </a:xfrm>
          <a:prstGeom prst="rect">
            <a:avLst/>
          </a:prstGeom>
          <a:noFill/>
        </p:spPr>
        <p:txBody>
          <a:bodyPr wrap="none" rtlCol="0" anchor="t">
            <a:spAutoFit/>
          </a:bodyPr>
          <a:p>
            <a:pPr algn="ctr"/>
            <a:r>
              <a:rPr lang="zh-CN" altLang="en-US" b="1" dirty="0">
                <a:gradFill>
                  <a:gsLst>
                    <a:gs pos="0">
                      <a:srgbClr val="5877B6"/>
                    </a:gs>
                    <a:gs pos="100000">
                      <a:srgbClr val="465E96"/>
                    </a:gs>
                  </a:gsLst>
                  <a:lin ang="5400000" scaled="0"/>
                </a:gradFill>
                <a:cs typeface="+mn-ea"/>
                <a:sym typeface="+mn-lt"/>
              </a:rPr>
              <a:t>评定内容分数</a:t>
            </a:r>
            <a:r>
              <a:rPr lang="zh-CN" altLang="en-US" b="1" dirty="0">
                <a:gradFill>
                  <a:gsLst>
                    <a:gs pos="0">
                      <a:srgbClr val="5877B6"/>
                    </a:gs>
                    <a:gs pos="100000">
                      <a:srgbClr val="465E96"/>
                    </a:gs>
                  </a:gsLst>
                  <a:lin ang="5400000" scaled="0"/>
                </a:gradFill>
                <a:cs typeface="+mn-ea"/>
                <a:sym typeface="+mn-lt"/>
              </a:rPr>
              <a:t>计算</a:t>
            </a:r>
            <a:endParaRPr lang="zh-CN" altLang="en-US" b="1" dirty="0">
              <a:gradFill>
                <a:gsLst>
                  <a:gs pos="0">
                    <a:srgbClr val="5877B6"/>
                  </a:gs>
                  <a:gs pos="100000">
                    <a:srgbClr val="465E96"/>
                  </a:gs>
                </a:gsLst>
                <a:lin ang="5400000" scaled="0"/>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3000">
              <a:srgbClr val="5877B6"/>
            </a:gs>
            <a:gs pos="100000">
              <a:srgbClr val="465E96"/>
            </a:gs>
          </a:gsLst>
          <a:lin ang="5400000" scaled="0"/>
        </a:gradFill>
        <a:effectLst/>
      </p:bgPr>
    </p:bg>
    <p:spTree>
      <p:nvGrpSpPr>
        <p:cNvPr id="1" name=""/>
        <p:cNvGrpSpPr/>
        <p:nvPr/>
      </p:nvGrpSpPr>
      <p:grpSpPr>
        <a:xfrm>
          <a:off x="0" y="0"/>
          <a:ext cx="0" cy="0"/>
          <a:chOff x="0" y="0"/>
          <a:chExt cx="0" cy="0"/>
        </a:xfrm>
      </p:grpSpPr>
      <p:sp>
        <p:nvSpPr>
          <p:cNvPr id="20" name="任意多边形: 形状 19"/>
          <p:cNvSpPr/>
          <p:nvPr>
            <p:custDataLst>
              <p:tags r:id="rId1"/>
            </p:custDataLst>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schemeClr val="dk1"/>
              </a:solidFill>
              <a:cs typeface="+mn-ea"/>
              <a:sym typeface="+mn-lt"/>
            </a:endParaRPr>
          </a:p>
        </p:txBody>
      </p:sp>
      <p:pic>
        <p:nvPicPr>
          <p:cNvPr id="3" name="图形 2"/>
          <p:cNvPicPr>
            <a:picLocks noChangeAspect="1"/>
          </p:cNvPicPr>
          <p:nvPr/>
        </p:nvPicPr>
        <p:blipFill>
          <a:blip r:embed="rId2"/>
          <a:stretch>
            <a:fillRect/>
          </a:stretch>
        </p:blipFill>
        <p:spPr>
          <a:xfrm>
            <a:off x="5299545" y="545520"/>
            <a:ext cx="3418114" cy="3858814"/>
          </a:xfrm>
          <a:prstGeom prst="rect">
            <a:avLst/>
          </a:prstGeom>
        </p:spPr>
      </p:pic>
      <p:sp>
        <p:nvSpPr>
          <p:cNvPr id="14" name="TextBox 21"/>
          <p:cNvSpPr txBox="1"/>
          <p:nvPr>
            <p:custDataLst>
              <p:tags r:id="rId3"/>
            </p:custDataLst>
          </p:nvPr>
        </p:nvSpPr>
        <p:spPr>
          <a:xfrm>
            <a:off x="372110" y="1525270"/>
            <a:ext cx="4170045" cy="922020"/>
          </a:xfrm>
          <a:prstGeom prst="rect">
            <a:avLst/>
          </a:prstGeom>
          <a:noFill/>
        </p:spPr>
        <p:txBody>
          <a:bodyPr wrap="square" rtlCol="0">
            <a:spAutoFit/>
          </a:bodyPr>
          <a:lstStyle>
            <a:defPPr>
              <a:defRPr lang="en-US"/>
            </a:defPPr>
            <a:lvl1pPr>
              <a:defRPr sz="5400">
                <a:solidFill>
                  <a:schemeClr val="bg1"/>
                </a:solidFill>
                <a:effectLst>
                  <a:outerShdw blurRad="254000" dist="101600" dir="5400000" algn="ctr" rotWithShape="0">
                    <a:srgbClr val="000000">
                      <a:alpha val="15000"/>
                    </a:srgbClr>
                  </a:outerShdw>
                </a:effectLst>
                <a:cs typeface="+mn-ea"/>
              </a:defRPr>
            </a:lvl1pPr>
          </a:lstStyle>
          <a:p>
            <a:r>
              <a:rPr lang="zh-CN" altLang="en-US" dirty="0">
                <a:solidFill>
                  <a:schemeClr val="lt1"/>
                </a:solidFill>
                <a:sym typeface="+mn-lt"/>
              </a:rPr>
              <a:t>谢谢观看</a:t>
            </a:r>
            <a:endParaRPr lang="zh-CN" altLang="en-US" dirty="0">
              <a:solidFill>
                <a:schemeClr val="lt1"/>
              </a:solidFill>
              <a:sym typeface="+mn-lt"/>
            </a:endParaRPr>
          </a:p>
        </p:txBody>
      </p:sp>
      <p:sp>
        <p:nvSpPr>
          <p:cNvPr id="15" name="TextBox 21"/>
          <p:cNvSpPr txBox="1"/>
          <p:nvPr>
            <p:custDataLst>
              <p:tags r:id="rId4"/>
            </p:custDataLst>
          </p:nvPr>
        </p:nvSpPr>
        <p:spPr>
          <a:xfrm>
            <a:off x="372246" y="2315036"/>
            <a:ext cx="4771254" cy="706755"/>
          </a:xfrm>
          <a:prstGeom prst="rect">
            <a:avLst/>
          </a:prstGeom>
          <a:noFill/>
        </p:spPr>
        <p:txBody>
          <a:bodyPr wrap="square" rtlCol="0">
            <a:spAutoFit/>
          </a:bodyPr>
          <a:lstStyle>
            <a:defPPr>
              <a:defRPr lang="en-US"/>
            </a:defPPr>
            <a:lvl1pPr>
              <a:defRPr sz="400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defRPr>
            </a:lvl1pPr>
          </a:lstStyle>
          <a:p>
            <a:r>
              <a:rPr lang="en-US" altLang="zh-CN" dirty="0">
                <a:solidFill>
                  <a:schemeClr val="lt1"/>
                </a:solidFill>
                <a:sym typeface="+mn-lt"/>
              </a:rPr>
              <a:t>THANK YOU</a:t>
            </a:r>
            <a:endParaRPr lang="en-US" altLang="zh-CN" dirty="0">
              <a:solidFill>
                <a:schemeClr val="lt1"/>
              </a:solidFill>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p:nvPr>
            <p:custDataLst>
              <p:tags r:id="rId1"/>
            </p:custDataLst>
          </p:nvPr>
        </p:nvSpPr>
        <p:spPr bwMode="auto">
          <a:xfrm>
            <a:off x="3467100" y="0"/>
            <a:ext cx="5676900" cy="5149850"/>
          </a:xfrm>
          <a:custGeom>
            <a:avLst/>
            <a:gdLst>
              <a:gd name="T0" fmla="*/ 1902 w 1902"/>
              <a:gd name="T1" fmla="*/ 1727 h 1727"/>
              <a:gd name="T2" fmla="*/ 1902 w 1902"/>
              <a:gd name="T3" fmla="*/ 0 h 1727"/>
              <a:gd name="T4" fmla="*/ 1005 w 1902"/>
              <a:gd name="T5" fmla="*/ 0 h 1727"/>
              <a:gd name="T6" fmla="*/ 1024 w 1902"/>
              <a:gd name="T7" fmla="*/ 104 h 1727"/>
              <a:gd name="T8" fmla="*/ 1020 w 1902"/>
              <a:gd name="T9" fmla="*/ 183 h 1727"/>
              <a:gd name="T10" fmla="*/ 787 w 1902"/>
              <a:gd name="T11" fmla="*/ 479 h 1727"/>
              <a:gd name="T12" fmla="*/ 568 w 1902"/>
              <a:gd name="T13" fmla="*/ 726 h 1727"/>
              <a:gd name="T14" fmla="*/ 639 w 1902"/>
              <a:gd name="T15" fmla="*/ 1018 h 1727"/>
              <a:gd name="T16" fmla="*/ 512 w 1902"/>
              <a:gd name="T17" fmla="*/ 1301 h 1727"/>
              <a:gd name="T18" fmla="*/ 192 w 1902"/>
              <a:gd name="T19" fmla="*/ 1529 h 1727"/>
              <a:gd name="T20" fmla="*/ 0 w 1902"/>
              <a:gd name="T21" fmla="*/ 1727 h 1727"/>
              <a:gd name="T22" fmla="*/ 1902 w 1902"/>
              <a:gd name="T23" fmla="*/ 1727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2" h="1727">
                <a:moveTo>
                  <a:pt x="1902" y="1727"/>
                </a:moveTo>
                <a:cubicBezTo>
                  <a:pt x="1902" y="0"/>
                  <a:pt x="1902" y="0"/>
                  <a:pt x="1902" y="0"/>
                </a:cubicBezTo>
                <a:cubicBezTo>
                  <a:pt x="1005" y="0"/>
                  <a:pt x="1005" y="0"/>
                  <a:pt x="1005" y="0"/>
                </a:cubicBezTo>
                <a:cubicBezTo>
                  <a:pt x="1016" y="34"/>
                  <a:pt x="1022" y="69"/>
                  <a:pt x="1024" y="104"/>
                </a:cubicBezTo>
                <a:cubicBezTo>
                  <a:pt x="1025" y="130"/>
                  <a:pt x="1024" y="157"/>
                  <a:pt x="1020" y="183"/>
                </a:cubicBezTo>
                <a:cubicBezTo>
                  <a:pt x="997" y="323"/>
                  <a:pt x="905" y="413"/>
                  <a:pt x="787" y="479"/>
                </a:cubicBezTo>
                <a:cubicBezTo>
                  <a:pt x="685" y="536"/>
                  <a:pt x="585" y="601"/>
                  <a:pt x="568" y="726"/>
                </a:cubicBezTo>
                <a:cubicBezTo>
                  <a:pt x="553" y="837"/>
                  <a:pt x="634" y="914"/>
                  <a:pt x="639" y="1018"/>
                </a:cubicBezTo>
                <a:cubicBezTo>
                  <a:pt x="643" y="1124"/>
                  <a:pt x="585" y="1227"/>
                  <a:pt x="512" y="1301"/>
                </a:cubicBezTo>
                <a:cubicBezTo>
                  <a:pt x="419" y="1393"/>
                  <a:pt x="300" y="1453"/>
                  <a:pt x="192" y="1529"/>
                </a:cubicBezTo>
                <a:cubicBezTo>
                  <a:pt x="117" y="1582"/>
                  <a:pt x="44" y="1648"/>
                  <a:pt x="0" y="1727"/>
                </a:cubicBezTo>
                <a:lnTo>
                  <a:pt x="1902" y="1727"/>
                </a:lnTo>
                <a:close/>
              </a:path>
            </a:pathLst>
          </a:custGeom>
          <a:gradFill>
            <a:gsLst>
              <a:gs pos="0">
                <a:srgbClr val="5877B6"/>
              </a:gs>
              <a:gs pos="100000">
                <a:srgbClr val="465E96"/>
              </a:gs>
            </a:gsLst>
            <a:lin ang="5400000" scaled="0"/>
          </a:gradFill>
          <a:ln>
            <a:noFill/>
          </a:ln>
        </p:spPr>
        <p:txBody>
          <a:bodyPr vert="horz" wrap="square" lIns="91440" tIns="45720" rIns="91440" bIns="45720" numCol="1" anchor="t" anchorCtr="0" compatLnSpc="1"/>
          <a:lstStyle/>
          <a:p>
            <a:endParaRPr lang="zh-CN" altLang="en-US">
              <a:solidFill>
                <a:schemeClr val="dk1"/>
              </a:solidFill>
              <a:cs typeface="+mn-ea"/>
              <a:sym typeface="+mn-lt"/>
            </a:endParaRPr>
          </a:p>
        </p:txBody>
      </p:sp>
      <p:pic>
        <p:nvPicPr>
          <p:cNvPr id="4" name="图形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0537" y="938212"/>
            <a:ext cx="3667125" cy="3267075"/>
          </a:xfrm>
          <a:prstGeom prst="rect">
            <a:avLst/>
          </a:prstGeom>
        </p:spPr>
      </p:pic>
      <p:sp>
        <p:nvSpPr>
          <p:cNvPr id="13" name="TextBox 21"/>
          <p:cNvSpPr txBox="1"/>
          <p:nvPr/>
        </p:nvSpPr>
        <p:spPr>
          <a:xfrm>
            <a:off x="557983" y="361468"/>
            <a:ext cx="2566216" cy="583565"/>
          </a:xfrm>
          <a:prstGeom prst="rect">
            <a:avLst/>
          </a:prstGeom>
          <a:noFill/>
        </p:spPr>
        <p:txBody>
          <a:bodyPr wrap="square" rtlCol="0">
            <a:spAutoFit/>
          </a:bodyPr>
          <a:lstStyle/>
          <a:p>
            <a:r>
              <a:rPr lang="zh-CN" altLang="en-US" sz="3200" b="1" dirty="0">
                <a:gradFill>
                  <a:gsLst>
                    <a:gs pos="100000">
                      <a:schemeClr val="accent1"/>
                    </a:gs>
                    <a:gs pos="0">
                      <a:srgbClr val="465E96"/>
                    </a:gs>
                  </a:gsLst>
                  <a:lin ang="0" scaled="0"/>
                </a:gradFill>
                <a:effectLst>
                  <a:outerShdw blurRad="254000" dist="101600" dir="5400000" algn="ctr" rotWithShape="0">
                    <a:srgbClr val="000000">
                      <a:alpha val="15000"/>
                    </a:srgbClr>
                  </a:outerShdw>
                </a:effectLst>
                <a:cs typeface="+mn-ea"/>
                <a:sym typeface="+mn-lt"/>
              </a:rPr>
              <a:t>目录</a:t>
            </a:r>
            <a:endParaRPr lang="zh-CN" altLang="en-US" sz="3200" b="1" dirty="0">
              <a:gradFill>
                <a:gsLst>
                  <a:gs pos="100000">
                    <a:schemeClr val="accent1"/>
                  </a:gs>
                  <a:gs pos="0">
                    <a:srgbClr val="465E96"/>
                  </a:gs>
                </a:gsLst>
                <a:lin ang="0" scaled="0"/>
              </a:gradFill>
              <a:effectLst>
                <a:outerShdw blurRad="254000" dist="101600" dir="5400000" algn="ctr" rotWithShape="0">
                  <a:srgbClr val="000000">
                    <a:alpha val="15000"/>
                  </a:srgbClr>
                </a:outerShdw>
              </a:effectLst>
              <a:cs typeface="+mn-ea"/>
              <a:sym typeface="+mn-lt"/>
            </a:endParaRPr>
          </a:p>
        </p:txBody>
      </p:sp>
      <p:sp>
        <p:nvSpPr>
          <p:cNvPr id="12" name="椭圆 11"/>
          <p:cNvSpPr/>
          <p:nvPr>
            <p:custDataLst>
              <p:tags r:id="rId4"/>
            </p:custDataLst>
          </p:nvPr>
        </p:nvSpPr>
        <p:spPr>
          <a:xfrm>
            <a:off x="655320" y="1762125"/>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TextBox 51"/>
          <p:cNvSpPr txBox="1"/>
          <p:nvPr/>
        </p:nvSpPr>
        <p:spPr>
          <a:xfrm>
            <a:off x="995680" y="1715135"/>
            <a:ext cx="1810385" cy="537210"/>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项目介绍</a:t>
            </a:r>
            <a:endParaRPr lang="en-US" altLang="zh-CN" b="1" dirty="0">
              <a:gradFill>
                <a:gsLst>
                  <a:gs pos="100000">
                    <a:srgbClr val="465E96"/>
                  </a:gs>
                  <a:gs pos="0">
                    <a:srgbClr val="5877B6">
                      <a:lumMod val="80000"/>
                      <a:lumOff val="20000"/>
                    </a:srgbClr>
                  </a:gs>
                </a:gsLst>
                <a:lin ang="5400000" scaled="0"/>
              </a:gradFill>
              <a:cs typeface="+mn-ea"/>
              <a:sym typeface="+mn-lt"/>
            </a:endParaRPr>
          </a:p>
          <a:p>
            <a:r>
              <a:rPr lang="en-US" sz="1100" b="1" dirty="0">
                <a:solidFill>
                  <a:schemeClr val="bg1">
                    <a:lumMod val="65000"/>
                  </a:schemeClr>
                </a:solidFill>
                <a:cs typeface="+mn-ea"/>
                <a:sym typeface="+mn-lt"/>
              </a:rPr>
              <a:t>Project Introduction</a:t>
            </a:r>
            <a:endParaRPr lang="en-US" sz="1100" b="1" dirty="0">
              <a:solidFill>
                <a:schemeClr val="bg1">
                  <a:lumMod val="65000"/>
                </a:schemeClr>
              </a:solidFill>
              <a:cs typeface="+mn-ea"/>
              <a:sym typeface="+mn-lt"/>
            </a:endParaRPr>
          </a:p>
        </p:txBody>
      </p:sp>
      <p:sp>
        <p:nvSpPr>
          <p:cNvPr id="16" name="TextBox 51"/>
          <p:cNvSpPr txBox="1"/>
          <p:nvPr/>
        </p:nvSpPr>
        <p:spPr>
          <a:xfrm>
            <a:off x="995679" y="2519703"/>
            <a:ext cx="2197101" cy="529590"/>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主要技术</a:t>
            </a:r>
            <a:endParaRPr lang="en-US" altLang="zh-CN" b="1" dirty="0">
              <a:gradFill>
                <a:gsLst>
                  <a:gs pos="100000">
                    <a:srgbClr val="465E96"/>
                  </a:gs>
                  <a:gs pos="0">
                    <a:srgbClr val="5877B6">
                      <a:lumMod val="80000"/>
                      <a:lumOff val="20000"/>
                    </a:srgbClr>
                  </a:gs>
                </a:gsLst>
                <a:lin ang="5400000" scaled="0"/>
              </a:gradFill>
              <a:cs typeface="+mn-ea"/>
              <a:sym typeface="+mn-lt"/>
            </a:endParaRPr>
          </a:p>
          <a:p>
            <a:r>
              <a:rPr lang="en-US" sz="1050" b="1" dirty="0">
                <a:solidFill>
                  <a:schemeClr val="bg1">
                    <a:lumMod val="65000"/>
                  </a:schemeClr>
                </a:solidFill>
                <a:cs typeface="+mn-ea"/>
                <a:sym typeface="+mn-lt"/>
              </a:rPr>
              <a:t>Main technique</a:t>
            </a:r>
            <a:endParaRPr lang="en-US" sz="1050" b="1" dirty="0">
              <a:solidFill>
                <a:schemeClr val="bg1">
                  <a:lumMod val="65000"/>
                </a:schemeClr>
              </a:solidFill>
              <a:cs typeface="+mn-ea"/>
              <a:sym typeface="+mn-lt"/>
            </a:endParaRPr>
          </a:p>
        </p:txBody>
      </p:sp>
      <p:sp>
        <p:nvSpPr>
          <p:cNvPr id="17" name="TextBox 51"/>
          <p:cNvSpPr txBox="1"/>
          <p:nvPr/>
        </p:nvSpPr>
        <p:spPr>
          <a:xfrm>
            <a:off x="995680" y="3316605"/>
            <a:ext cx="2197735" cy="529590"/>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项目成果展示</a:t>
            </a:r>
            <a:endParaRPr lang="en-US" altLang="zh-CN" b="1" dirty="0">
              <a:gradFill>
                <a:gsLst>
                  <a:gs pos="100000">
                    <a:srgbClr val="465E96"/>
                  </a:gs>
                  <a:gs pos="0">
                    <a:srgbClr val="5877B6">
                      <a:lumMod val="80000"/>
                      <a:lumOff val="20000"/>
                    </a:srgbClr>
                  </a:gs>
                </a:gsLst>
                <a:lin ang="5400000" scaled="0"/>
              </a:gradFill>
              <a:cs typeface="+mn-ea"/>
              <a:sym typeface="+mn-lt"/>
            </a:endParaRPr>
          </a:p>
          <a:p>
            <a:r>
              <a:rPr lang="en-US" sz="1050" b="1" dirty="0">
                <a:solidFill>
                  <a:schemeClr val="bg1">
                    <a:lumMod val="65000"/>
                  </a:schemeClr>
                </a:solidFill>
                <a:cs typeface="+mn-ea"/>
                <a:sym typeface="+mn-lt"/>
              </a:rPr>
              <a:t>Project achievement display</a:t>
            </a:r>
            <a:endParaRPr lang="en-US" sz="1050" b="1" dirty="0">
              <a:solidFill>
                <a:schemeClr val="bg1">
                  <a:lumMod val="65000"/>
                </a:schemeClr>
              </a:solidFill>
              <a:cs typeface="+mn-ea"/>
              <a:sym typeface="+mn-lt"/>
            </a:endParaRPr>
          </a:p>
        </p:txBody>
      </p:sp>
      <p:sp>
        <p:nvSpPr>
          <p:cNvPr id="19" name="椭圆 18"/>
          <p:cNvSpPr/>
          <p:nvPr>
            <p:custDataLst>
              <p:tags r:id="rId5"/>
            </p:custDataLst>
          </p:nvPr>
        </p:nvSpPr>
        <p:spPr>
          <a:xfrm>
            <a:off x="655320" y="2582544"/>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0" name="椭圆 19"/>
          <p:cNvSpPr/>
          <p:nvPr>
            <p:custDataLst>
              <p:tags r:id="rId6"/>
            </p:custDataLst>
          </p:nvPr>
        </p:nvSpPr>
        <p:spPr>
          <a:xfrm>
            <a:off x="655320" y="3402963"/>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anim calcmode="lin" valueType="num">
                                      <p:cBhvr>
                                        <p:cTn id="48" dur="500" fill="hold"/>
                                        <p:tgtEl>
                                          <p:spTgt spid="20"/>
                                        </p:tgtEl>
                                        <p:attrNameLst>
                                          <p:attrName>ppt_x</p:attrName>
                                        </p:attrNameLst>
                                      </p:cBhvr>
                                      <p:tavLst>
                                        <p:tav tm="0">
                                          <p:val>
                                            <p:strVal val="#ppt_x"/>
                                          </p:val>
                                        </p:tav>
                                        <p:tav tm="100000">
                                          <p:val>
                                            <p:strVal val="#ppt_x"/>
                                          </p:val>
                                        </p:tav>
                                      </p:tavLst>
                                    </p:anim>
                                    <p:anim calcmode="lin" valueType="num">
                                      <p:cBhvr>
                                        <p:cTn id="4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p:bldP spid="12" grpId="0" bldLvl="0" animBg="1"/>
      <p:bldP spid="15" grpId="0"/>
      <p:bldP spid="16" grpId="0"/>
      <p:bldP spid="17" grpId="0"/>
      <p:bldP spid="19" grpId="0" bldLvl="0" animBg="1"/>
      <p:bldP spid="2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pic>
        <p:nvPicPr>
          <p:cNvPr id="4" name="图形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p:cNvSpPr txBox="1"/>
          <p:nvPr/>
        </p:nvSpPr>
        <p:spPr>
          <a:xfrm>
            <a:off x="4572000" y="2355919"/>
            <a:ext cx="3420587" cy="706755"/>
          </a:xfrm>
          <a:prstGeom prst="rect">
            <a:avLst/>
          </a:prstGeom>
          <a:noFill/>
        </p:spPr>
        <p:txBody>
          <a:bodyPr wrap="square" rtlCol="0">
            <a:spAutoFit/>
          </a:bodyPr>
          <a:lstStyle/>
          <a:p>
            <a:r>
              <a:rPr lang="zh-CN" altLang="en-US" sz="4000" b="1" dirty="0">
                <a:solidFill>
                  <a:schemeClr val="lt1"/>
                </a:solidFill>
                <a:effectLst>
                  <a:outerShdw blurRad="254000" dist="101600" dir="5400000" algn="ctr" rotWithShape="0">
                    <a:srgbClr val="000000">
                      <a:alpha val="15000"/>
                    </a:srgbClr>
                  </a:outerShdw>
                </a:effectLst>
                <a:cs typeface="+mn-ea"/>
                <a:sym typeface="+mn-lt"/>
              </a:rPr>
              <a:t>项目</a:t>
            </a:r>
            <a:r>
              <a:rPr lang="zh-CN" altLang="en-US" sz="4000" b="1" dirty="0">
                <a:solidFill>
                  <a:schemeClr val="lt1"/>
                </a:solidFill>
                <a:effectLst>
                  <a:outerShdw blurRad="254000" dist="101600" dir="5400000" algn="ctr" rotWithShape="0">
                    <a:srgbClr val="000000">
                      <a:alpha val="15000"/>
                    </a:srgbClr>
                  </a:outerShdw>
                </a:effectLst>
                <a:cs typeface="+mn-ea"/>
                <a:sym typeface="+mn-lt"/>
              </a:rPr>
              <a:t>介绍</a:t>
            </a:r>
            <a:endParaRPr lang="zh-CN" altLang="en-US" sz="4000" b="1" dirty="0">
              <a:solidFill>
                <a:schemeClr val="lt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custDataLst>
              <p:tags r:id="rId4"/>
            </p:custDataLst>
          </p:nvPr>
        </p:nvSpPr>
        <p:spPr>
          <a:xfrm>
            <a:off x="4622799" y="1996108"/>
            <a:ext cx="2063751" cy="369332"/>
          </a:xfrm>
          <a:prstGeom prst="rect">
            <a:avLst/>
          </a:prstGeom>
          <a:noFill/>
        </p:spPr>
        <p:txBody>
          <a:bodyPr wrap="square" rtlCol="0">
            <a:spAutoFit/>
          </a:bodyPr>
          <a:lstStyle/>
          <a:p>
            <a:r>
              <a:rPr lang="en-US" altLang="zh-CN" b="1" dirty="0">
                <a:solidFill>
                  <a:schemeClr val="lt1"/>
                </a:solidFill>
                <a:effectLst>
                  <a:outerShdw blurRad="254000" dist="101600" dir="5400000" algn="ctr" rotWithShape="0">
                    <a:srgbClr val="000000">
                      <a:alpha val="15000"/>
                    </a:srgbClr>
                  </a:outerShdw>
                </a:effectLst>
                <a:cs typeface="+mn-ea"/>
                <a:sym typeface="+mn-lt"/>
              </a:rPr>
              <a:t>PART     01</a:t>
            </a:r>
            <a:endParaRPr lang="en-US" altLang="zh-CN" sz="1600" b="1" dirty="0">
              <a:solidFill>
                <a:schemeClr val="lt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864717" y="2603779"/>
            <a:ext cx="3269051" cy="2934414"/>
            <a:chOff x="3692526" y="4703763"/>
            <a:chExt cx="3892550" cy="3494088"/>
          </a:xfrm>
        </p:grpSpPr>
        <p:sp>
          <p:nvSpPr>
            <p:cNvPr id="3" name="Freeform 275"/>
            <p:cNvSpPr/>
            <p:nvPr>
              <p:custDataLst>
                <p:tags r:id="rId1"/>
              </p:custDataLst>
            </p:nvPr>
          </p:nvSpPr>
          <p:spPr bwMode="auto">
            <a:xfrm>
              <a:off x="5589588" y="4725988"/>
              <a:ext cx="635000" cy="450850"/>
            </a:xfrm>
            <a:custGeom>
              <a:avLst/>
              <a:gdLst>
                <a:gd name="T0" fmla="*/ 46 w 400"/>
                <a:gd name="T1" fmla="*/ 0 h 284"/>
                <a:gd name="T2" fmla="*/ 400 w 400"/>
                <a:gd name="T3" fmla="*/ 78 h 284"/>
                <a:gd name="T4" fmla="*/ 354 w 400"/>
                <a:gd name="T5" fmla="*/ 284 h 284"/>
                <a:gd name="T6" fmla="*/ 0 w 400"/>
                <a:gd name="T7" fmla="*/ 205 h 284"/>
                <a:gd name="T8" fmla="*/ 46 w 400"/>
                <a:gd name="T9" fmla="*/ 0 h 284"/>
              </a:gdLst>
              <a:ahLst/>
              <a:cxnLst>
                <a:cxn ang="0">
                  <a:pos x="T0" y="T1"/>
                </a:cxn>
                <a:cxn ang="0">
                  <a:pos x="T2" y="T3"/>
                </a:cxn>
                <a:cxn ang="0">
                  <a:pos x="T4" y="T5"/>
                </a:cxn>
                <a:cxn ang="0">
                  <a:pos x="T6" y="T7"/>
                </a:cxn>
                <a:cxn ang="0">
                  <a:pos x="T8" y="T9"/>
                </a:cxn>
              </a:cxnLst>
              <a:rect l="0" t="0" r="r" b="b"/>
              <a:pathLst>
                <a:path w="400" h="284">
                  <a:moveTo>
                    <a:pt x="46" y="0"/>
                  </a:moveTo>
                  <a:lnTo>
                    <a:pt x="400" y="78"/>
                  </a:lnTo>
                  <a:lnTo>
                    <a:pt x="354" y="284"/>
                  </a:lnTo>
                  <a:lnTo>
                    <a:pt x="0" y="205"/>
                  </a:lnTo>
                  <a:lnTo>
                    <a:pt x="46" y="0"/>
                  </a:lnTo>
                  <a:close/>
                </a:path>
              </a:pathLst>
            </a:custGeom>
            <a:solidFill>
              <a:schemeClr val="lt1">
                <a:lumMod val="95000"/>
              </a:schemeClr>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 name="Freeform 522"/>
            <p:cNvSpPr/>
            <p:nvPr>
              <p:custDataLst>
                <p:tags r:id="rId2"/>
              </p:custDataLst>
            </p:nvPr>
          </p:nvSpPr>
          <p:spPr bwMode="auto">
            <a:xfrm>
              <a:off x="5713413" y="4856163"/>
              <a:ext cx="346075" cy="230188"/>
            </a:xfrm>
            <a:custGeom>
              <a:avLst/>
              <a:gdLst>
                <a:gd name="connsiteX0" fmla="*/ 258763 w 346075"/>
                <a:gd name="connsiteY0" fmla="*/ 203200 h 230188"/>
                <a:gd name="connsiteX1" fmla="*/ 312738 w 346075"/>
                <a:gd name="connsiteY1" fmla="*/ 217488 h 230188"/>
                <a:gd name="connsiteX2" fmla="*/ 311151 w 346075"/>
                <a:gd name="connsiteY2" fmla="*/ 230188 h 230188"/>
                <a:gd name="connsiteX3" fmla="*/ 254000 w 346075"/>
                <a:gd name="connsiteY3" fmla="*/ 219076 h 230188"/>
                <a:gd name="connsiteX4" fmla="*/ 220663 w 346075"/>
                <a:gd name="connsiteY4" fmla="*/ 195262 h 230188"/>
                <a:gd name="connsiteX5" fmla="*/ 244476 w 346075"/>
                <a:gd name="connsiteY5" fmla="*/ 200025 h 230188"/>
                <a:gd name="connsiteX6" fmla="*/ 239714 w 346075"/>
                <a:gd name="connsiteY6" fmla="*/ 217487 h 230188"/>
                <a:gd name="connsiteX7" fmla="*/ 217488 w 346075"/>
                <a:gd name="connsiteY7" fmla="*/ 211137 h 230188"/>
                <a:gd name="connsiteX8" fmla="*/ 188913 w 346075"/>
                <a:gd name="connsiteY8" fmla="*/ 187325 h 230188"/>
                <a:gd name="connsiteX9" fmla="*/ 209551 w 346075"/>
                <a:gd name="connsiteY9" fmla="*/ 192088 h 230188"/>
                <a:gd name="connsiteX10" fmla="*/ 207964 w 346075"/>
                <a:gd name="connsiteY10" fmla="*/ 207963 h 230188"/>
                <a:gd name="connsiteX11" fmla="*/ 185738 w 346075"/>
                <a:gd name="connsiteY11" fmla="*/ 203201 h 230188"/>
                <a:gd name="connsiteX12" fmla="*/ 311150 w 346075"/>
                <a:gd name="connsiteY12" fmla="*/ 184150 h 230188"/>
                <a:gd name="connsiteX13" fmla="*/ 346075 w 346075"/>
                <a:gd name="connsiteY13" fmla="*/ 192088 h 230188"/>
                <a:gd name="connsiteX14" fmla="*/ 342900 w 346075"/>
                <a:gd name="connsiteY14" fmla="*/ 207963 h 230188"/>
                <a:gd name="connsiteX15" fmla="*/ 307975 w 346075"/>
                <a:gd name="connsiteY15" fmla="*/ 200026 h 230188"/>
                <a:gd name="connsiteX16" fmla="*/ 285750 w 346075"/>
                <a:gd name="connsiteY16" fmla="*/ 179387 h 230188"/>
                <a:gd name="connsiteX17" fmla="*/ 301625 w 346075"/>
                <a:gd name="connsiteY17" fmla="*/ 180975 h 230188"/>
                <a:gd name="connsiteX18" fmla="*/ 300038 w 346075"/>
                <a:gd name="connsiteY18" fmla="*/ 198437 h 230188"/>
                <a:gd name="connsiteX19" fmla="*/ 282575 w 346075"/>
                <a:gd name="connsiteY19" fmla="*/ 195262 h 230188"/>
                <a:gd name="connsiteX20" fmla="*/ 122238 w 346075"/>
                <a:gd name="connsiteY20" fmla="*/ 173037 h 230188"/>
                <a:gd name="connsiteX21" fmla="*/ 177800 w 346075"/>
                <a:gd name="connsiteY21" fmla="*/ 184150 h 230188"/>
                <a:gd name="connsiteX22" fmla="*/ 174625 w 346075"/>
                <a:gd name="connsiteY22" fmla="*/ 200025 h 230188"/>
                <a:gd name="connsiteX23" fmla="*/ 117475 w 346075"/>
                <a:gd name="connsiteY23" fmla="*/ 187325 h 230188"/>
                <a:gd name="connsiteX24" fmla="*/ 242888 w 346075"/>
                <a:gd name="connsiteY24" fmla="*/ 168275 h 230188"/>
                <a:gd name="connsiteX25" fmla="*/ 277813 w 346075"/>
                <a:gd name="connsiteY25" fmla="*/ 176213 h 230188"/>
                <a:gd name="connsiteX26" fmla="*/ 274638 w 346075"/>
                <a:gd name="connsiteY26" fmla="*/ 192088 h 230188"/>
                <a:gd name="connsiteX27" fmla="*/ 239713 w 346075"/>
                <a:gd name="connsiteY27" fmla="*/ 184151 h 230188"/>
                <a:gd name="connsiteX28" fmla="*/ 85725 w 346075"/>
                <a:gd name="connsiteY28" fmla="*/ 165100 h 230188"/>
                <a:gd name="connsiteX29" fmla="*/ 106363 w 346075"/>
                <a:gd name="connsiteY29" fmla="*/ 171450 h 230188"/>
                <a:gd name="connsiteX30" fmla="*/ 104776 w 346075"/>
                <a:gd name="connsiteY30" fmla="*/ 184150 h 230188"/>
                <a:gd name="connsiteX31" fmla="*/ 82550 w 346075"/>
                <a:gd name="connsiteY31" fmla="*/ 179388 h 230188"/>
                <a:gd name="connsiteX32" fmla="*/ 217488 w 346075"/>
                <a:gd name="connsiteY32" fmla="*/ 161925 h 230188"/>
                <a:gd name="connsiteX33" fmla="*/ 234950 w 346075"/>
                <a:gd name="connsiteY33" fmla="*/ 168275 h 230188"/>
                <a:gd name="connsiteX34" fmla="*/ 228600 w 346075"/>
                <a:gd name="connsiteY34" fmla="*/ 180975 h 230188"/>
                <a:gd name="connsiteX35" fmla="*/ 215900 w 346075"/>
                <a:gd name="connsiteY35" fmla="*/ 179388 h 230188"/>
                <a:gd name="connsiteX36" fmla="*/ 193676 w 346075"/>
                <a:gd name="connsiteY36" fmla="*/ 157162 h 230188"/>
                <a:gd name="connsiteX37" fmla="*/ 209551 w 346075"/>
                <a:gd name="connsiteY37" fmla="*/ 161925 h 230188"/>
                <a:gd name="connsiteX38" fmla="*/ 207964 w 346075"/>
                <a:gd name="connsiteY38" fmla="*/ 176212 h 230188"/>
                <a:gd name="connsiteX39" fmla="*/ 188913 w 346075"/>
                <a:gd name="connsiteY39" fmla="*/ 173037 h 230188"/>
                <a:gd name="connsiteX40" fmla="*/ 52388 w 346075"/>
                <a:gd name="connsiteY40" fmla="*/ 157162 h 230188"/>
                <a:gd name="connsiteX41" fmla="*/ 74613 w 346075"/>
                <a:gd name="connsiteY41" fmla="*/ 161925 h 230188"/>
                <a:gd name="connsiteX42" fmla="*/ 71438 w 346075"/>
                <a:gd name="connsiteY42" fmla="*/ 176212 h 230188"/>
                <a:gd name="connsiteX43" fmla="*/ 49213 w 346075"/>
                <a:gd name="connsiteY43" fmla="*/ 173037 h 230188"/>
                <a:gd name="connsiteX44" fmla="*/ 166688 w 346075"/>
                <a:gd name="connsiteY44" fmla="*/ 152400 h 230188"/>
                <a:gd name="connsiteX45" fmla="*/ 185738 w 346075"/>
                <a:gd name="connsiteY45" fmla="*/ 157163 h 230188"/>
                <a:gd name="connsiteX46" fmla="*/ 182563 w 346075"/>
                <a:gd name="connsiteY46" fmla="*/ 171450 h 230188"/>
                <a:gd name="connsiteX47" fmla="*/ 163513 w 346075"/>
                <a:gd name="connsiteY47" fmla="*/ 168275 h 230188"/>
                <a:gd name="connsiteX48" fmla="*/ 22225 w 346075"/>
                <a:gd name="connsiteY48" fmla="*/ 152400 h 230188"/>
                <a:gd name="connsiteX49" fmla="*/ 41275 w 346075"/>
                <a:gd name="connsiteY49" fmla="*/ 153987 h 230188"/>
                <a:gd name="connsiteX50" fmla="*/ 38100 w 346075"/>
                <a:gd name="connsiteY50" fmla="*/ 171450 h 230188"/>
                <a:gd name="connsiteX51" fmla="*/ 19050 w 346075"/>
                <a:gd name="connsiteY51" fmla="*/ 165100 h 230188"/>
                <a:gd name="connsiteX52" fmla="*/ 112713 w 346075"/>
                <a:gd name="connsiteY52" fmla="*/ 141287 h 230188"/>
                <a:gd name="connsiteX53" fmla="*/ 155576 w 346075"/>
                <a:gd name="connsiteY53" fmla="*/ 149224 h 230188"/>
                <a:gd name="connsiteX54" fmla="*/ 152401 w 346075"/>
                <a:gd name="connsiteY54" fmla="*/ 165100 h 230188"/>
                <a:gd name="connsiteX55" fmla="*/ 109538 w 346075"/>
                <a:gd name="connsiteY55" fmla="*/ 153987 h 230188"/>
                <a:gd name="connsiteX56" fmla="*/ 85725 w 346075"/>
                <a:gd name="connsiteY56" fmla="*/ 133350 h 230188"/>
                <a:gd name="connsiteX57" fmla="*/ 104775 w 346075"/>
                <a:gd name="connsiteY57" fmla="*/ 138112 h 230188"/>
                <a:gd name="connsiteX58" fmla="*/ 98425 w 346075"/>
                <a:gd name="connsiteY58" fmla="*/ 153988 h 230188"/>
                <a:gd name="connsiteX59" fmla="*/ 82550 w 346075"/>
                <a:gd name="connsiteY59" fmla="*/ 149225 h 230188"/>
                <a:gd name="connsiteX60" fmla="*/ 57151 w 346075"/>
                <a:gd name="connsiteY60" fmla="*/ 127000 h 230188"/>
                <a:gd name="connsiteX61" fmla="*/ 76201 w 346075"/>
                <a:gd name="connsiteY61" fmla="*/ 133350 h 230188"/>
                <a:gd name="connsiteX62" fmla="*/ 74614 w 346075"/>
                <a:gd name="connsiteY62" fmla="*/ 146050 h 230188"/>
                <a:gd name="connsiteX63" fmla="*/ 55563 w 346075"/>
                <a:gd name="connsiteY63" fmla="*/ 142875 h 230188"/>
                <a:gd name="connsiteX64" fmla="*/ 261938 w 346075"/>
                <a:gd name="connsiteY64" fmla="*/ 123825 h 230188"/>
                <a:gd name="connsiteX65" fmla="*/ 277813 w 346075"/>
                <a:gd name="connsiteY65" fmla="*/ 130175 h 230188"/>
                <a:gd name="connsiteX66" fmla="*/ 274638 w 346075"/>
                <a:gd name="connsiteY66" fmla="*/ 142875 h 230188"/>
                <a:gd name="connsiteX67" fmla="*/ 258763 w 346075"/>
                <a:gd name="connsiteY67" fmla="*/ 141287 h 230188"/>
                <a:gd name="connsiteX68" fmla="*/ 236538 w 346075"/>
                <a:gd name="connsiteY68" fmla="*/ 119062 h 230188"/>
                <a:gd name="connsiteX69" fmla="*/ 255588 w 346075"/>
                <a:gd name="connsiteY69" fmla="*/ 123824 h 230188"/>
                <a:gd name="connsiteX70" fmla="*/ 250826 w 346075"/>
                <a:gd name="connsiteY70" fmla="*/ 138112 h 230188"/>
                <a:gd name="connsiteX71" fmla="*/ 234950 w 346075"/>
                <a:gd name="connsiteY71" fmla="*/ 134937 h 230188"/>
                <a:gd name="connsiteX72" fmla="*/ 3175 w 346075"/>
                <a:gd name="connsiteY72" fmla="*/ 115887 h 230188"/>
                <a:gd name="connsiteX73" fmla="*/ 47625 w 346075"/>
                <a:gd name="connsiteY73" fmla="*/ 123824 h 230188"/>
                <a:gd name="connsiteX74" fmla="*/ 44450 w 346075"/>
                <a:gd name="connsiteY74" fmla="*/ 141287 h 230188"/>
                <a:gd name="connsiteX75" fmla="*/ 0 w 346075"/>
                <a:gd name="connsiteY75" fmla="*/ 130174 h 230188"/>
                <a:gd name="connsiteX76" fmla="*/ 188913 w 346075"/>
                <a:gd name="connsiteY76" fmla="*/ 107950 h 230188"/>
                <a:gd name="connsiteX77" fmla="*/ 228601 w 346075"/>
                <a:gd name="connsiteY77" fmla="*/ 119062 h 230188"/>
                <a:gd name="connsiteX78" fmla="*/ 227014 w 346075"/>
                <a:gd name="connsiteY78" fmla="*/ 133350 h 230188"/>
                <a:gd name="connsiteX79" fmla="*/ 185738 w 346075"/>
                <a:gd name="connsiteY79" fmla="*/ 123825 h 230188"/>
                <a:gd name="connsiteX80" fmla="*/ 163513 w 346075"/>
                <a:gd name="connsiteY80" fmla="*/ 103187 h 230188"/>
                <a:gd name="connsiteX81" fmla="*/ 182563 w 346075"/>
                <a:gd name="connsiteY81" fmla="*/ 107949 h 230188"/>
                <a:gd name="connsiteX82" fmla="*/ 177801 w 346075"/>
                <a:gd name="connsiteY82" fmla="*/ 122237 h 230188"/>
                <a:gd name="connsiteX83" fmla="*/ 160338 w 346075"/>
                <a:gd name="connsiteY83" fmla="*/ 119062 h 230188"/>
                <a:gd name="connsiteX84" fmla="*/ 141288 w 346075"/>
                <a:gd name="connsiteY84" fmla="*/ 96837 h 230188"/>
                <a:gd name="connsiteX85" fmla="*/ 158750 w 346075"/>
                <a:gd name="connsiteY85" fmla="*/ 103187 h 230188"/>
                <a:gd name="connsiteX86" fmla="*/ 155575 w 346075"/>
                <a:gd name="connsiteY86" fmla="*/ 115887 h 230188"/>
                <a:gd name="connsiteX87" fmla="*/ 139700 w 346075"/>
                <a:gd name="connsiteY87" fmla="*/ 114299 h 230188"/>
                <a:gd name="connsiteX88" fmla="*/ 93663 w 346075"/>
                <a:gd name="connsiteY88" fmla="*/ 85725 h 230188"/>
                <a:gd name="connsiteX89" fmla="*/ 131763 w 346075"/>
                <a:gd name="connsiteY89" fmla="*/ 96837 h 230188"/>
                <a:gd name="connsiteX90" fmla="*/ 128588 w 346075"/>
                <a:gd name="connsiteY90" fmla="*/ 111125 h 230188"/>
                <a:gd name="connsiteX91" fmla="*/ 87313 w 346075"/>
                <a:gd name="connsiteY91" fmla="*/ 103187 h 230188"/>
                <a:gd name="connsiteX92" fmla="*/ 255588 w 346075"/>
                <a:gd name="connsiteY92" fmla="*/ 34925 h 230188"/>
                <a:gd name="connsiteX93" fmla="*/ 301625 w 346075"/>
                <a:gd name="connsiteY93" fmla="*/ 42862 h 230188"/>
                <a:gd name="connsiteX94" fmla="*/ 293688 w 346075"/>
                <a:gd name="connsiteY94" fmla="*/ 69850 h 230188"/>
                <a:gd name="connsiteX95" fmla="*/ 250825 w 346075"/>
                <a:gd name="connsiteY95" fmla="*/ 58737 h 230188"/>
                <a:gd name="connsiteX96" fmla="*/ 166688 w 346075"/>
                <a:gd name="connsiteY96" fmla="*/ 12700 h 230188"/>
                <a:gd name="connsiteX97" fmla="*/ 244476 w 346075"/>
                <a:gd name="connsiteY97" fmla="*/ 31750 h 230188"/>
                <a:gd name="connsiteX98" fmla="*/ 239714 w 346075"/>
                <a:gd name="connsiteY98" fmla="*/ 57150 h 230188"/>
                <a:gd name="connsiteX99" fmla="*/ 160338 w 346075"/>
                <a:gd name="connsiteY99" fmla="*/ 39687 h 230188"/>
                <a:gd name="connsiteX100" fmla="*/ 109538 w 346075"/>
                <a:gd name="connsiteY100" fmla="*/ 0 h 230188"/>
                <a:gd name="connsiteX101" fmla="*/ 152400 w 346075"/>
                <a:gd name="connsiteY101" fmla="*/ 11112 h 230188"/>
                <a:gd name="connsiteX102" fmla="*/ 147638 w 346075"/>
                <a:gd name="connsiteY102" fmla="*/ 34925 h 230188"/>
                <a:gd name="connsiteX103" fmla="*/ 101600 w 346075"/>
                <a:gd name="connsiteY103" fmla="*/ 26987 h 2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46075" h="230188">
                  <a:moveTo>
                    <a:pt x="258763" y="203200"/>
                  </a:moveTo>
                  <a:lnTo>
                    <a:pt x="312738" y="217488"/>
                  </a:lnTo>
                  <a:lnTo>
                    <a:pt x="311151" y="230188"/>
                  </a:lnTo>
                  <a:lnTo>
                    <a:pt x="254000" y="219076"/>
                  </a:lnTo>
                  <a:close/>
                  <a:moveTo>
                    <a:pt x="220663" y="195262"/>
                  </a:moveTo>
                  <a:lnTo>
                    <a:pt x="244476" y="200025"/>
                  </a:lnTo>
                  <a:lnTo>
                    <a:pt x="239714" y="217487"/>
                  </a:lnTo>
                  <a:lnTo>
                    <a:pt x="217488" y="211137"/>
                  </a:lnTo>
                  <a:close/>
                  <a:moveTo>
                    <a:pt x="188913" y="187325"/>
                  </a:moveTo>
                  <a:lnTo>
                    <a:pt x="209551" y="192088"/>
                  </a:lnTo>
                  <a:lnTo>
                    <a:pt x="207964" y="207963"/>
                  </a:lnTo>
                  <a:lnTo>
                    <a:pt x="185738" y="203201"/>
                  </a:lnTo>
                  <a:close/>
                  <a:moveTo>
                    <a:pt x="311150" y="184150"/>
                  </a:moveTo>
                  <a:lnTo>
                    <a:pt x="346075" y="192088"/>
                  </a:lnTo>
                  <a:lnTo>
                    <a:pt x="342900" y="207963"/>
                  </a:lnTo>
                  <a:lnTo>
                    <a:pt x="307975" y="200026"/>
                  </a:lnTo>
                  <a:close/>
                  <a:moveTo>
                    <a:pt x="285750" y="179387"/>
                  </a:moveTo>
                  <a:lnTo>
                    <a:pt x="301625" y="180975"/>
                  </a:lnTo>
                  <a:lnTo>
                    <a:pt x="300038" y="198437"/>
                  </a:lnTo>
                  <a:lnTo>
                    <a:pt x="282575" y="195262"/>
                  </a:lnTo>
                  <a:close/>
                  <a:moveTo>
                    <a:pt x="122238" y="173037"/>
                  </a:moveTo>
                  <a:lnTo>
                    <a:pt x="177800" y="184150"/>
                  </a:lnTo>
                  <a:lnTo>
                    <a:pt x="174625" y="200025"/>
                  </a:lnTo>
                  <a:lnTo>
                    <a:pt x="117475" y="187325"/>
                  </a:lnTo>
                  <a:close/>
                  <a:moveTo>
                    <a:pt x="242888" y="168275"/>
                  </a:moveTo>
                  <a:lnTo>
                    <a:pt x="277813" y="176213"/>
                  </a:lnTo>
                  <a:lnTo>
                    <a:pt x="274638" y="192088"/>
                  </a:lnTo>
                  <a:lnTo>
                    <a:pt x="239713" y="184151"/>
                  </a:lnTo>
                  <a:close/>
                  <a:moveTo>
                    <a:pt x="85725" y="165100"/>
                  </a:moveTo>
                  <a:lnTo>
                    <a:pt x="106363" y="171450"/>
                  </a:lnTo>
                  <a:lnTo>
                    <a:pt x="104776" y="184150"/>
                  </a:lnTo>
                  <a:lnTo>
                    <a:pt x="82550" y="179388"/>
                  </a:lnTo>
                  <a:close/>
                  <a:moveTo>
                    <a:pt x="217488" y="161925"/>
                  </a:moveTo>
                  <a:lnTo>
                    <a:pt x="234950" y="168275"/>
                  </a:lnTo>
                  <a:lnTo>
                    <a:pt x="228600" y="180975"/>
                  </a:lnTo>
                  <a:lnTo>
                    <a:pt x="215900" y="179388"/>
                  </a:lnTo>
                  <a:close/>
                  <a:moveTo>
                    <a:pt x="193676" y="157162"/>
                  </a:moveTo>
                  <a:lnTo>
                    <a:pt x="209551" y="161925"/>
                  </a:lnTo>
                  <a:lnTo>
                    <a:pt x="207964" y="176212"/>
                  </a:lnTo>
                  <a:lnTo>
                    <a:pt x="188913" y="173037"/>
                  </a:lnTo>
                  <a:close/>
                  <a:moveTo>
                    <a:pt x="52388" y="157162"/>
                  </a:moveTo>
                  <a:lnTo>
                    <a:pt x="74613" y="161925"/>
                  </a:lnTo>
                  <a:lnTo>
                    <a:pt x="71438" y="176212"/>
                  </a:lnTo>
                  <a:lnTo>
                    <a:pt x="49213" y="173037"/>
                  </a:lnTo>
                  <a:close/>
                  <a:moveTo>
                    <a:pt x="166688" y="152400"/>
                  </a:moveTo>
                  <a:lnTo>
                    <a:pt x="185738" y="157163"/>
                  </a:lnTo>
                  <a:lnTo>
                    <a:pt x="182563" y="171450"/>
                  </a:lnTo>
                  <a:lnTo>
                    <a:pt x="163513" y="168275"/>
                  </a:lnTo>
                  <a:close/>
                  <a:moveTo>
                    <a:pt x="22225" y="152400"/>
                  </a:moveTo>
                  <a:lnTo>
                    <a:pt x="41275" y="153987"/>
                  </a:lnTo>
                  <a:lnTo>
                    <a:pt x="38100" y="171450"/>
                  </a:lnTo>
                  <a:lnTo>
                    <a:pt x="19050" y="165100"/>
                  </a:lnTo>
                  <a:close/>
                  <a:moveTo>
                    <a:pt x="112713" y="141287"/>
                  </a:moveTo>
                  <a:lnTo>
                    <a:pt x="155576" y="149224"/>
                  </a:lnTo>
                  <a:lnTo>
                    <a:pt x="152401" y="165100"/>
                  </a:lnTo>
                  <a:lnTo>
                    <a:pt x="109538" y="153987"/>
                  </a:lnTo>
                  <a:close/>
                  <a:moveTo>
                    <a:pt x="85725" y="133350"/>
                  </a:moveTo>
                  <a:lnTo>
                    <a:pt x="104775" y="138112"/>
                  </a:lnTo>
                  <a:lnTo>
                    <a:pt x="98425" y="153988"/>
                  </a:lnTo>
                  <a:lnTo>
                    <a:pt x="82550" y="149225"/>
                  </a:lnTo>
                  <a:close/>
                  <a:moveTo>
                    <a:pt x="57151" y="127000"/>
                  </a:moveTo>
                  <a:lnTo>
                    <a:pt x="76201" y="133350"/>
                  </a:lnTo>
                  <a:lnTo>
                    <a:pt x="74614" y="146050"/>
                  </a:lnTo>
                  <a:lnTo>
                    <a:pt x="55563" y="142875"/>
                  </a:lnTo>
                  <a:close/>
                  <a:moveTo>
                    <a:pt x="261938" y="123825"/>
                  </a:moveTo>
                  <a:lnTo>
                    <a:pt x="277813" y="130175"/>
                  </a:lnTo>
                  <a:lnTo>
                    <a:pt x="274638" y="142875"/>
                  </a:lnTo>
                  <a:lnTo>
                    <a:pt x="258763" y="141287"/>
                  </a:lnTo>
                  <a:close/>
                  <a:moveTo>
                    <a:pt x="236538" y="119062"/>
                  </a:moveTo>
                  <a:lnTo>
                    <a:pt x="255588" y="123824"/>
                  </a:lnTo>
                  <a:lnTo>
                    <a:pt x="250826" y="138112"/>
                  </a:lnTo>
                  <a:lnTo>
                    <a:pt x="234950" y="134937"/>
                  </a:lnTo>
                  <a:close/>
                  <a:moveTo>
                    <a:pt x="3175" y="115887"/>
                  </a:moveTo>
                  <a:lnTo>
                    <a:pt x="47625" y="123824"/>
                  </a:lnTo>
                  <a:lnTo>
                    <a:pt x="44450" y="141287"/>
                  </a:lnTo>
                  <a:lnTo>
                    <a:pt x="0" y="130174"/>
                  </a:lnTo>
                  <a:close/>
                  <a:moveTo>
                    <a:pt x="188913" y="107950"/>
                  </a:moveTo>
                  <a:lnTo>
                    <a:pt x="228601" y="119062"/>
                  </a:lnTo>
                  <a:lnTo>
                    <a:pt x="227014" y="133350"/>
                  </a:lnTo>
                  <a:lnTo>
                    <a:pt x="185738" y="123825"/>
                  </a:lnTo>
                  <a:close/>
                  <a:moveTo>
                    <a:pt x="163513" y="103187"/>
                  </a:moveTo>
                  <a:lnTo>
                    <a:pt x="182563" y="107949"/>
                  </a:lnTo>
                  <a:lnTo>
                    <a:pt x="177801" y="122237"/>
                  </a:lnTo>
                  <a:lnTo>
                    <a:pt x="160338" y="119062"/>
                  </a:lnTo>
                  <a:close/>
                  <a:moveTo>
                    <a:pt x="141288" y="96837"/>
                  </a:moveTo>
                  <a:lnTo>
                    <a:pt x="158750" y="103187"/>
                  </a:lnTo>
                  <a:lnTo>
                    <a:pt x="155575" y="115887"/>
                  </a:lnTo>
                  <a:lnTo>
                    <a:pt x="139700" y="114299"/>
                  </a:lnTo>
                  <a:close/>
                  <a:moveTo>
                    <a:pt x="93663" y="85725"/>
                  </a:moveTo>
                  <a:lnTo>
                    <a:pt x="131763" y="96837"/>
                  </a:lnTo>
                  <a:lnTo>
                    <a:pt x="128588" y="111125"/>
                  </a:lnTo>
                  <a:lnTo>
                    <a:pt x="87313" y="103187"/>
                  </a:lnTo>
                  <a:close/>
                  <a:moveTo>
                    <a:pt x="255588" y="34925"/>
                  </a:moveTo>
                  <a:lnTo>
                    <a:pt x="301625" y="42862"/>
                  </a:lnTo>
                  <a:lnTo>
                    <a:pt x="293688" y="69850"/>
                  </a:lnTo>
                  <a:lnTo>
                    <a:pt x="250825" y="58737"/>
                  </a:lnTo>
                  <a:close/>
                  <a:moveTo>
                    <a:pt x="166688" y="12700"/>
                  </a:moveTo>
                  <a:lnTo>
                    <a:pt x="244476" y="31750"/>
                  </a:lnTo>
                  <a:lnTo>
                    <a:pt x="239714" y="57150"/>
                  </a:lnTo>
                  <a:lnTo>
                    <a:pt x="160338" y="39687"/>
                  </a:lnTo>
                  <a:close/>
                  <a:moveTo>
                    <a:pt x="109538" y="0"/>
                  </a:moveTo>
                  <a:lnTo>
                    <a:pt x="152400" y="11112"/>
                  </a:lnTo>
                  <a:lnTo>
                    <a:pt x="147638" y="34925"/>
                  </a:lnTo>
                  <a:lnTo>
                    <a:pt x="101600" y="2698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grpSp>
          <p:nvGrpSpPr>
            <p:cNvPr id="5" name="Group 4"/>
            <p:cNvGrpSpPr/>
            <p:nvPr/>
          </p:nvGrpSpPr>
          <p:grpSpPr>
            <a:xfrm>
              <a:off x="3692526" y="4703763"/>
              <a:ext cx="3892550" cy="3494088"/>
              <a:chOff x="3692526" y="4703763"/>
              <a:chExt cx="3892550" cy="3494088"/>
            </a:xfrm>
          </p:grpSpPr>
          <p:grpSp>
            <p:nvGrpSpPr>
              <p:cNvPr id="6" name="Group 5"/>
              <p:cNvGrpSpPr/>
              <p:nvPr/>
            </p:nvGrpSpPr>
            <p:grpSpPr>
              <a:xfrm>
                <a:off x="4030663" y="4703763"/>
                <a:ext cx="1338263" cy="1763713"/>
                <a:chOff x="4030663" y="4703763"/>
                <a:chExt cx="1338263" cy="1763713"/>
              </a:xfrm>
            </p:grpSpPr>
            <p:sp>
              <p:nvSpPr>
                <p:cNvPr id="44" name="Freeform 204"/>
                <p:cNvSpPr/>
                <p:nvPr>
                  <p:custDataLst>
                    <p:tags r:id="rId3"/>
                  </p:custDataLst>
                </p:nvPr>
              </p:nvSpPr>
              <p:spPr bwMode="auto">
                <a:xfrm>
                  <a:off x="4030663" y="4703763"/>
                  <a:ext cx="1338263" cy="1763713"/>
                </a:xfrm>
                <a:custGeom>
                  <a:avLst/>
                  <a:gdLst>
                    <a:gd name="T0" fmla="*/ 0 w 843"/>
                    <a:gd name="T1" fmla="*/ 84 h 1111"/>
                    <a:gd name="T2" fmla="*/ 725 w 843"/>
                    <a:gd name="T3" fmla="*/ 0 h 1111"/>
                    <a:gd name="T4" fmla="*/ 843 w 843"/>
                    <a:gd name="T5" fmla="*/ 1025 h 1111"/>
                    <a:gd name="T6" fmla="*/ 119 w 843"/>
                    <a:gd name="T7" fmla="*/ 1111 h 1111"/>
                    <a:gd name="T8" fmla="*/ 0 w 843"/>
                    <a:gd name="T9" fmla="*/ 84 h 1111"/>
                  </a:gdLst>
                  <a:ahLst/>
                  <a:cxnLst>
                    <a:cxn ang="0">
                      <a:pos x="T0" y="T1"/>
                    </a:cxn>
                    <a:cxn ang="0">
                      <a:pos x="T2" y="T3"/>
                    </a:cxn>
                    <a:cxn ang="0">
                      <a:pos x="T4" y="T5"/>
                    </a:cxn>
                    <a:cxn ang="0">
                      <a:pos x="T6" y="T7"/>
                    </a:cxn>
                    <a:cxn ang="0">
                      <a:pos x="T8" y="T9"/>
                    </a:cxn>
                  </a:cxnLst>
                  <a:rect l="0" t="0" r="r" b="b"/>
                  <a:pathLst>
                    <a:path w="843" h="1111">
                      <a:moveTo>
                        <a:pt x="0" y="84"/>
                      </a:moveTo>
                      <a:lnTo>
                        <a:pt x="725" y="0"/>
                      </a:lnTo>
                      <a:lnTo>
                        <a:pt x="843" y="1025"/>
                      </a:lnTo>
                      <a:lnTo>
                        <a:pt x="119" y="1111"/>
                      </a:lnTo>
                      <a:lnTo>
                        <a:pt x="0" y="84"/>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5" name="Freeform 206"/>
                <p:cNvSpPr/>
                <p:nvPr>
                  <p:custDataLst>
                    <p:tags r:id="rId4"/>
                  </p:custDataLst>
                </p:nvPr>
              </p:nvSpPr>
              <p:spPr bwMode="auto">
                <a:xfrm>
                  <a:off x="4348163" y="5102225"/>
                  <a:ext cx="668338" cy="668338"/>
                </a:xfrm>
                <a:custGeom>
                  <a:avLst/>
                  <a:gdLst>
                    <a:gd name="T0" fmla="*/ 110 w 246"/>
                    <a:gd name="T1" fmla="*/ 8 h 246"/>
                    <a:gd name="T2" fmla="*/ 239 w 246"/>
                    <a:gd name="T3" fmla="*/ 110 h 246"/>
                    <a:gd name="T4" fmla="*/ 137 w 246"/>
                    <a:gd name="T5" fmla="*/ 239 h 246"/>
                    <a:gd name="T6" fmla="*/ 8 w 246"/>
                    <a:gd name="T7" fmla="*/ 137 h 246"/>
                    <a:gd name="T8" fmla="*/ 110 w 246"/>
                    <a:gd name="T9" fmla="*/ 8 h 246"/>
                  </a:gdLst>
                  <a:ahLst/>
                  <a:cxnLst>
                    <a:cxn ang="0">
                      <a:pos x="T0" y="T1"/>
                    </a:cxn>
                    <a:cxn ang="0">
                      <a:pos x="T2" y="T3"/>
                    </a:cxn>
                    <a:cxn ang="0">
                      <a:pos x="T4" y="T5"/>
                    </a:cxn>
                    <a:cxn ang="0">
                      <a:pos x="T6" y="T7"/>
                    </a:cxn>
                    <a:cxn ang="0">
                      <a:pos x="T8" y="T9"/>
                    </a:cxn>
                  </a:cxnLst>
                  <a:rect l="0" t="0" r="r" b="b"/>
                  <a:pathLst>
                    <a:path w="246" h="246">
                      <a:moveTo>
                        <a:pt x="110" y="8"/>
                      </a:moveTo>
                      <a:cubicBezTo>
                        <a:pt x="174" y="0"/>
                        <a:pt x="232" y="46"/>
                        <a:pt x="239" y="110"/>
                      </a:cubicBezTo>
                      <a:cubicBezTo>
                        <a:pt x="246" y="174"/>
                        <a:pt x="201" y="231"/>
                        <a:pt x="137" y="239"/>
                      </a:cubicBezTo>
                      <a:cubicBezTo>
                        <a:pt x="73" y="246"/>
                        <a:pt x="15" y="201"/>
                        <a:pt x="8" y="137"/>
                      </a:cubicBezTo>
                      <a:cubicBezTo>
                        <a:pt x="0" y="73"/>
                        <a:pt x="46" y="15"/>
                        <a:pt x="110" y="8"/>
                      </a:cubicBezTo>
                      <a:close/>
                    </a:path>
                  </a:pathLst>
                </a:custGeom>
                <a:solidFill>
                  <a:schemeClr val="accent4"/>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6" name="Freeform 207"/>
                <p:cNvSpPr/>
                <p:nvPr>
                  <p:custDataLst>
                    <p:tags r:id="rId5"/>
                  </p:custDataLst>
                </p:nvPr>
              </p:nvSpPr>
              <p:spPr bwMode="auto">
                <a:xfrm>
                  <a:off x="4421188" y="5437188"/>
                  <a:ext cx="260350" cy="282575"/>
                </a:xfrm>
                <a:custGeom>
                  <a:avLst/>
                  <a:gdLst>
                    <a:gd name="T0" fmla="*/ 44 w 96"/>
                    <a:gd name="T1" fmla="*/ 104 h 104"/>
                    <a:gd name="T2" fmla="*/ 0 w 96"/>
                    <a:gd name="T3" fmla="*/ 65 h 104"/>
                    <a:gd name="T4" fmla="*/ 96 w 96"/>
                    <a:gd name="T5" fmla="*/ 0 h 104"/>
                    <a:gd name="T6" fmla="*/ 44 w 96"/>
                    <a:gd name="T7" fmla="*/ 104 h 104"/>
                  </a:gdLst>
                  <a:ahLst/>
                  <a:cxnLst>
                    <a:cxn ang="0">
                      <a:pos x="T0" y="T1"/>
                    </a:cxn>
                    <a:cxn ang="0">
                      <a:pos x="T2" y="T3"/>
                    </a:cxn>
                    <a:cxn ang="0">
                      <a:pos x="T4" y="T5"/>
                    </a:cxn>
                    <a:cxn ang="0">
                      <a:pos x="T6" y="T7"/>
                    </a:cxn>
                  </a:cxnLst>
                  <a:rect l="0" t="0" r="r" b="b"/>
                  <a:pathLst>
                    <a:path w="96" h="104">
                      <a:moveTo>
                        <a:pt x="44" y="104"/>
                      </a:moveTo>
                      <a:cubicBezTo>
                        <a:pt x="26" y="95"/>
                        <a:pt x="11" y="82"/>
                        <a:pt x="0" y="65"/>
                      </a:cubicBezTo>
                      <a:cubicBezTo>
                        <a:pt x="96" y="0"/>
                        <a:pt x="96" y="0"/>
                        <a:pt x="96" y="0"/>
                      </a:cubicBezTo>
                      <a:lnTo>
                        <a:pt x="44" y="104"/>
                      </a:lnTo>
                      <a:close/>
                    </a:path>
                  </a:pathLst>
                </a:custGeom>
                <a:solidFill>
                  <a:schemeClr val="accent5"/>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7" name="Freeform 208"/>
                <p:cNvSpPr/>
                <p:nvPr>
                  <p:custDataLst>
                    <p:tags r:id="rId6"/>
                  </p:custDataLst>
                </p:nvPr>
              </p:nvSpPr>
              <p:spPr bwMode="auto">
                <a:xfrm>
                  <a:off x="4359276" y="5214938"/>
                  <a:ext cx="322263" cy="398463"/>
                </a:xfrm>
                <a:custGeom>
                  <a:avLst/>
                  <a:gdLst>
                    <a:gd name="T0" fmla="*/ 23 w 119"/>
                    <a:gd name="T1" fmla="*/ 147 h 147"/>
                    <a:gd name="T2" fmla="*/ 4 w 119"/>
                    <a:gd name="T3" fmla="*/ 96 h 147"/>
                    <a:gd name="T4" fmla="*/ 38 w 119"/>
                    <a:gd name="T5" fmla="*/ 0 h 147"/>
                    <a:gd name="T6" fmla="*/ 119 w 119"/>
                    <a:gd name="T7" fmla="*/ 82 h 147"/>
                    <a:gd name="T8" fmla="*/ 23 w 119"/>
                    <a:gd name="T9" fmla="*/ 147 h 147"/>
                  </a:gdLst>
                  <a:ahLst/>
                  <a:cxnLst>
                    <a:cxn ang="0">
                      <a:pos x="T0" y="T1"/>
                    </a:cxn>
                    <a:cxn ang="0">
                      <a:pos x="T2" y="T3"/>
                    </a:cxn>
                    <a:cxn ang="0">
                      <a:pos x="T4" y="T5"/>
                    </a:cxn>
                    <a:cxn ang="0">
                      <a:pos x="T6" y="T7"/>
                    </a:cxn>
                    <a:cxn ang="0">
                      <a:pos x="T8" y="T9"/>
                    </a:cxn>
                  </a:cxnLst>
                  <a:rect l="0" t="0" r="r" b="b"/>
                  <a:pathLst>
                    <a:path w="119" h="147">
                      <a:moveTo>
                        <a:pt x="23" y="147"/>
                      </a:moveTo>
                      <a:cubicBezTo>
                        <a:pt x="13" y="132"/>
                        <a:pt x="6" y="115"/>
                        <a:pt x="4" y="96"/>
                      </a:cubicBezTo>
                      <a:cubicBezTo>
                        <a:pt x="0" y="59"/>
                        <a:pt x="13" y="24"/>
                        <a:pt x="38" y="0"/>
                      </a:cubicBezTo>
                      <a:cubicBezTo>
                        <a:pt x="119" y="82"/>
                        <a:pt x="119" y="82"/>
                        <a:pt x="119" y="82"/>
                      </a:cubicBezTo>
                      <a:lnTo>
                        <a:pt x="23" y="147"/>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8" name="Freeform 209"/>
                <p:cNvSpPr/>
                <p:nvPr>
                  <p:custDataLst>
                    <p:tags r:id="rId7"/>
                  </p:custDataLst>
                </p:nvPr>
              </p:nvSpPr>
              <p:spPr bwMode="auto">
                <a:xfrm>
                  <a:off x="4462463" y="5124450"/>
                  <a:ext cx="219075" cy="312738"/>
                </a:xfrm>
                <a:custGeom>
                  <a:avLst/>
                  <a:gdLst>
                    <a:gd name="T0" fmla="*/ 0 w 81"/>
                    <a:gd name="T1" fmla="*/ 33 h 115"/>
                    <a:gd name="T2" fmla="*/ 68 w 81"/>
                    <a:gd name="T3" fmla="*/ 0 h 115"/>
                    <a:gd name="T4" fmla="*/ 81 w 81"/>
                    <a:gd name="T5" fmla="*/ 115 h 115"/>
                    <a:gd name="T6" fmla="*/ 0 w 81"/>
                    <a:gd name="T7" fmla="*/ 33 h 115"/>
                  </a:gdLst>
                  <a:ahLst/>
                  <a:cxnLst>
                    <a:cxn ang="0">
                      <a:pos x="T0" y="T1"/>
                    </a:cxn>
                    <a:cxn ang="0">
                      <a:pos x="T2" y="T3"/>
                    </a:cxn>
                    <a:cxn ang="0">
                      <a:pos x="T4" y="T5"/>
                    </a:cxn>
                    <a:cxn ang="0">
                      <a:pos x="T6" y="T7"/>
                    </a:cxn>
                  </a:cxnLst>
                  <a:rect l="0" t="0" r="r" b="b"/>
                  <a:pathLst>
                    <a:path w="81" h="115">
                      <a:moveTo>
                        <a:pt x="0" y="33"/>
                      </a:moveTo>
                      <a:cubicBezTo>
                        <a:pt x="17" y="15"/>
                        <a:pt x="41" y="3"/>
                        <a:pt x="68" y="0"/>
                      </a:cubicBezTo>
                      <a:cubicBezTo>
                        <a:pt x="81" y="115"/>
                        <a:pt x="81" y="115"/>
                        <a:pt x="81" y="115"/>
                      </a:cubicBezTo>
                      <a:lnTo>
                        <a:pt x="0" y="33"/>
                      </a:lnTo>
                      <a:close/>
                    </a:path>
                  </a:pathLst>
                </a:custGeom>
                <a:solidFill>
                  <a:schemeClr val="accent4"/>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49" name="Freeform 210"/>
                <p:cNvSpPr/>
                <p:nvPr>
                  <p:custDataLst>
                    <p:tags r:id="rId8"/>
                  </p:custDataLst>
                </p:nvPr>
              </p:nvSpPr>
              <p:spPr bwMode="auto">
                <a:xfrm>
                  <a:off x="4646613" y="5113338"/>
                  <a:ext cx="233363" cy="323850"/>
                </a:xfrm>
                <a:custGeom>
                  <a:avLst/>
                  <a:gdLst>
                    <a:gd name="T0" fmla="*/ 0 w 86"/>
                    <a:gd name="T1" fmla="*/ 4 h 119"/>
                    <a:gd name="T2" fmla="*/ 13 w 86"/>
                    <a:gd name="T3" fmla="*/ 119 h 119"/>
                    <a:gd name="T4" fmla="*/ 86 w 86"/>
                    <a:gd name="T5" fmla="*/ 29 h 119"/>
                    <a:gd name="T6" fmla="*/ 0 w 86"/>
                    <a:gd name="T7" fmla="*/ 4 h 119"/>
                  </a:gdLst>
                  <a:ahLst/>
                  <a:cxnLst>
                    <a:cxn ang="0">
                      <a:pos x="T0" y="T1"/>
                    </a:cxn>
                    <a:cxn ang="0">
                      <a:pos x="T2" y="T3"/>
                    </a:cxn>
                    <a:cxn ang="0">
                      <a:pos x="T4" y="T5"/>
                    </a:cxn>
                    <a:cxn ang="0">
                      <a:pos x="T6" y="T7"/>
                    </a:cxn>
                  </a:cxnLst>
                  <a:rect l="0" t="0" r="r" b="b"/>
                  <a:pathLst>
                    <a:path w="86" h="119">
                      <a:moveTo>
                        <a:pt x="0" y="4"/>
                      </a:moveTo>
                      <a:cubicBezTo>
                        <a:pt x="13" y="119"/>
                        <a:pt x="13" y="119"/>
                        <a:pt x="13" y="119"/>
                      </a:cubicBezTo>
                      <a:cubicBezTo>
                        <a:pt x="86" y="29"/>
                        <a:pt x="86" y="29"/>
                        <a:pt x="86" y="29"/>
                      </a:cubicBezTo>
                      <a:cubicBezTo>
                        <a:pt x="63" y="10"/>
                        <a:pt x="32" y="0"/>
                        <a:pt x="0"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50" name="Freeform 521"/>
                <p:cNvSpPr/>
                <p:nvPr>
                  <p:custDataLst>
                    <p:tags r:id="rId9"/>
                  </p:custDataLst>
                </p:nvPr>
              </p:nvSpPr>
              <p:spPr bwMode="auto">
                <a:xfrm>
                  <a:off x="4294188" y="5934075"/>
                  <a:ext cx="925513" cy="320675"/>
                </a:xfrm>
                <a:custGeom>
                  <a:avLst/>
                  <a:gdLst>
                    <a:gd name="connsiteX0" fmla="*/ 509588 w 925513"/>
                    <a:gd name="connsiteY0" fmla="*/ 241300 h 320675"/>
                    <a:gd name="connsiteX1" fmla="*/ 512763 w 925513"/>
                    <a:gd name="connsiteY1" fmla="*/ 263525 h 320675"/>
                    <a:gd name="connsiteX2" fmla="*/ 23813 w 925513"/>
                    <a:gd name="connsiteY2" fmla="*/ 320675 h 320675"/>
                    <a:gd name="connsiteX3" fmla="*/ 20638 w 925513"/>
                    <a:gd name="connsiteY3" fmla="*/ 298450 h 320675"/>
                    <a:gd name="connsiteX4" fmla="*/ 922338 w 925513"/>
                    <a:gd name="connsiteY4" fmla="*/ 144463 h 320675"/>
                    <a:gd name="connsiteX5" fmla="*/ 925513 w 925513"/>
                    <a:gd name="connsiteY5" fmla="*/ 165101 h 320675"/>
                    <a:gd name="connsiteX6" fmla="*/ 19050 w 925513"/>
                    <a:gd name="connsiteY6" fmla="*/ 271463 h 320675"/>
                    <a:gd name="connsiteX7" fmla="*/ 15875 w 925513"/>
                    <a:gd name="connsiteY7" fmla="*/ 250826 h 320675"/>
                    <a:gd name="connsiteX8" fmla="*/ 917575 w 925513"/>
                    <a:gd name="connsiteY8" fmla="*/ 95250 h 320675"/>
                    <a:gd name="connsiteX9" fmla="*/ 920750 w 925513"/>
                    <a:gd name="connsiteY9" fmla="*/ 117475 h 320675"/>
                    <a:gd name="connsiteX10" fmla="*/ 12700 w 925513"/>
                    <a:gd name="connsiteY10" fmla="*/ 222250 h 320675"/>
                    <a:gd name="connsiteX11" fmla="*/ 9525 w 925513"/>
                    <a:gd name="connsiteY11" fmla="*/ 201613 h 320675"/>
                    <a:gd name="connsiteX12" fmla="*/ 912814 w 925513"/>
                    <a:gd name="connsiteY12" fmla="*/ 46038 h 320675"/>
                    <a:gd name="connsiteX13" fmla="*/ 914401 w 925513"/>
                    <a:gd name="connsiteY13" fmla="*/ 71438 h 320675"/>
                    <a:gd name="connsiteX14" fmla="*/ 7938 w 925513"/>
                    <a:gd name="connsiteY14" fmla="*/ 174626 h 320675"/>
                    <a:gd name="connsiteX15" fmla="*/ 4763 w 925513"/>
                    <a:gd name="connsiteY15" fmla="*/ 152401 h 320675"/>
                    <a:gd name="connsiteX16" fmla="*/ 906463 w 925513"/>
                    <a:gd name="connsiteY16" fmla="*/ 0 h 320675"/>
                    <a:gd name="connsiteX17" fmla="*/ 909638 w 925513"/>
                    <a:gd name="connsiteY17" fmla="*/ 22225 h 320675"/>
                    <a:gd name="connsiteX18" fmla="*/ 1588 w 925513"/>
                    <a:gd name="connsiteY18" fmla="*/ 128588 h 320675"/>
                    <a:gd name="connsiteX19" fmla="*/ 0 w 925513"/>
                    <a:gd name="connsiteY19" fmla="*/ 103188 h 32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5513" h="320675">
                      <a:moveTo>
                        <a:pt x="509588" y="241300"/>
                      </a:moveTo>
                      <a:lnTo>
                        <a:pt x="512763" y="263525"/>
                      </a:lnTo>
                      <a:lnTo>
                        <a:pt x="23813" y="320675"/>
                      </a:lnTo>
                      <a:lnTo>
                        <a:pt x="20638" y="298450"/>
                      </a:lnTo>
                      <a:close/>
                      <a:moveTo>
                        <a:pt x="922338" y="144463"/>
                      </a:moveTo>
                      <a:lnTo>
                        <a:pt x="925513" y="165101"/>
                      </a:lnTo>
                      <a:lnTo>
                        <a:pt x="19050" y="271463"/>
                      </a:lnTo>
                      <a:lnTo>
                        <a:pt x="15875" y="250826"/>
                      </a:lnTo>
                      <a:close/>
                      <a:moveTo>
                        <a:pt x="917575" y="95250"/>
                      </a:moveTo>
                      <a:lnTo>
                        <a:pt x="920750" y="117475"/>
                      </a:lnTo>
                      <a:lnTo>
                        <a:pt x="12700" y="222250"/>
                      </a:lnTo>
                      <a:lnTo>
                        <a:pt x="9525" y="201613"/>
                      </a:lnTo>
                      <a:close/>
                      <a:moveTo>
                        <a:pt x="912814" y="46038"/>
                      </a:moveTo>
                      <a:lnTo>
                        <a:pt x="914401" y="71438"/>
                      </a:lnTo>
                      <a:lnTo>
                        <a:pt x="7938" y="174626"/>
                      </a:lnTo>
                      <a:lnTo>
                        <a:pt x="4763" y="152401"/>
                      </a:lnTo>
                      <a:close/>
                      <a:moveTo>
                        <a:pt x="906463" y="0"/>
                      </a:moveTo>
                      <a:lnTo>
                        <a:pt x="909638" y="22225"/>
                      </a:lnTo>
                      <a:lnTo>
                        <a:pt x="1588" y="128588"/>
                      </a:lnTo>
                      <a:lnTo>
                        <a:pt x="0" y="103188"/>
                      </a:lnTo>
                      <a:close/>
                    </a:path>
                  </a:pathLst>
                </a:custGeom>
                <a:solidFill>
                  <a:schemeClr val="accent1"/>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grpSp>
          <p:grpSp>
            <p:nvGrpSpPr>
              <p:cNvPr id="7" name="Group 6"/>
              <p:cNvGrpSpPr/>
              <p:nvPr/>
            </p:nvGrpSpPr>
            <p:grpSpPr>
              <a:xfrm>
                <a:off x="4613276" y="5048250"/>
                <a:ext cx="1431925" cy="1817688"/>
                <a:chOff x="4613276" y="5048250"/>
                <a:chExt cx="1431925" cy="1817688"/>
              </a:xfrm>
            </p:grpSpPr>
            <p:sp>
              <p:nvSpPr>
                <p:cNvPr id="37" name="Freeform 302"/>
                <p:cNvSpPr/>
                <p:nvPr>
                  <p:custDataLst>
                    <p:tags r:id="rId10"/>
                  </p:custDataLst>
                </p:nvPr>
              </p:nvSpPr>
              <p:spPr bwMode="auto">
                <a:xfrm>
                  <a:off x="4613276" y="5048250"/>
                  <a:ext cx="1431925" cy="1817688"/>
                </a:xfrm>
                <a:custGeom>
                  <a:avLst/>
                  <a:gdLst>
                    <a:gd name="T0" fmla="*/ 182 w 902"/>
                    <a:gd name="T1" fmla="*/ 0 h 1145"/>
                    <a:gd name="T2" fmla="*/ 902 w 902"/>
                    <a:gd name="T3" fmla="*/ 129 h 1145"/>
                    <a:gd name="T4" fmla="*/ 719 w 902"/>
                    <a:gd name="T5" fmla="*/ 1145 h 1145"/>
                    <a:gd name="T6" fmla="*/ 0 w 902"/>
                    <a:gd name="T7" fmla="*/ 1017 h 1145"/>
                    <a:gd name="T8" fmla="*/ 182 w 902"/>
                    <a:gd name="T9" fmla="*/ 0 h 1145"/>
                  </a:gdLst>
                  <a:ahLst/>
                  <a:cxnLst>
                    <a:cxn ang="0">
                      <a:pos x="T0" y="T1"/>
                    </a:cxn>
                    <a:cxn ang="0">
                      <a:pos x="T2" y="T3"/>
                    </a:cxn>
                    <a:cxn ang="0">
                      <a:pos x="T4" y="T5"/>
                    </a:cxn>
                    <a:cxn ang="0">
                      <a:pos x="T6" y="T7"/>
                    </a:cxn>
                    <a:cxn ang="0">
                      <a:pos x="T8" y="T9"/>
                    </a:cxn>
                  </a:cxnLst>
                  <a:rect l="0" t="0" r="r" b="b"/>
                  <a:pathLst>
                    <a:path w="902" h="1145">
                      <a:moveTo>
                        <a:pt x="182" y="0"/>
                      </a:moveTo>
                      <a:lnTo>
                        <a:pt x="902" y="129"/>
                      </a:lnTo>
                      <a:lnTo>
                        <a:pt x="719" y="1145"/>
                      </a:lnTo>
                      <a:lnTo>
                        <a:pt x="0" y="1017"/>
                      </a:lnTo>
                      <a:lnTo>
                        <a:pt x="182" y="0"/>
                      </a:lnTo>
                      <a:close/>
                    </a:path>
                  </a:pathLst>
                </a:custGeom>
                <a:solidFill>
                  <a:schemeClr val="lt1">
                    <a:lumMod val="95000"/>
                  </a:schemeClr>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8" name="Freeform 517"/>
                <p:cNvSpPr/>
                <p:nvPr>
                  <p:custDataLst>
                    <p:tags r:id="rId11"/>
                  </p:custDataLst>
                </p:nvPr>
              </p:nvSpPr>
              <p:spPr bwMode="auto">
                <a:xfrm>
                  <a:off x="5480051" y="5421313"/>
                  <a:ext cx="323850" cy="339725"/>
                </a:xfrm>
                <a:custGeom>
                  <a:avLst/>
                  <a:gdLst>
                    <a:gd name="connsiteX0" fmla="*/ 184724 w 323850"/>
                    <a:gd name="connsiteY0" fmla="*/ 92075 h 339725"/>
                    <a:gd name="connsiteX1" fmla="*/ 200937 w 323850"/>
                    <a:gd name="connsiteY1" fmla="*/ 113753 h 339725"/>
                    <a:gd name="connsiteX2" fmla="*/ 187426 w 323850"/>
                    <a:gd name="connsiteY2" fmla="*/ 181496 h 339725"/>
                    <a:gd name="connsiteX3" fmla="*/ 200937 w 323850"/>
                    <a:gd name="connsiteY3" fmla="*/ 167947 h 339725"/>
                    <a:gd name="connsiteX4" fmla="*/ 227958 w 323850"/>
                    <a:gd name="connsiteY4" fmla="*/ 170657 h 339725"/>
                    <a:gd name="connsiteX5" fmla="*/ 225256 w 323850"/>
                    <a:gd name="connsiteY5" fmla="*/ 197754 h 339725"/>
                    <a:gd name="connsiteX6" fmla="*/ 171213 w 323850"/>
                    <a:gd name="connsiteY6" fmla="*/ 241109 h 339725"/>
                    <a:gd name="connsiteX7" fmla="*/ 146894 w 323850"/>
                    <a:gd name="connsiteY7" fmla="*/ 238399 h 339725"/>
                    <a:gd name="connsiteX8" fmla="*/ 111767 w 323850"/>
                    <a:gd name="connsiteY8" fmla="*/ 176076 h 339725"/>
                    <a:gd name="connsiteX9" fmla="*/ 117171 w 323850"/>
                    <a:gd name="connsiteY9" fmla="*/ 151689 h 339725"/>
                    <a:gd name="connsiteX10" fmla="*/ 141490 w 323850"/>
                    <a:gd name="connsiteY10" fmla="*/ 157108 h 339725"/>
                    <a:gd name="connsiteX11" fmla="*/ 152298 w 323850"/>
                    <a:gd name="connsiteY11" fmla="*/ 173366 h 339725"/>
                    <a:gd name="connsiteX12" fmla="*/ 163107 w 323850"/>
                    <a:gd name="connsiteY12" fmla="*/ 108333 h 339725"/>
                    <a:gd name="connsiteX13" fmla="*/ 184724 w 323850"/>
                    <a:gd name="connsiteY13" fmla="*/ 92075 h 339725"/>
                    <a:gd name="connsiteX14" fmla="*/ 171450 w 323850"/>
                    <a:gd name="connsiteY14" fmla="*/ 0 h 339725"/>
                    <a:gd name="connsiteX15" fmla="*/ 171450 w 323850"/>
                    <a:gd name="connsiteY15" fmla="*/ 32614 h 339725"/>
                    <a:gd name="connsiteX16" fmla="*/ 32657 w 323850"/>
                    <a:gd name="connsiteY16" fmla="*/ 168504 h 339725"/>
                    <a:gd name="connsiteX17" fmla="*/ 171450 w 323850"/>
                    <a:gd name="connsiteY17" fmla="*/ 307112 h 339725"/>
                    <a:gd name="connsiteX18" fmla="*/ 293915 w 323850"/>
                    <a:gd name="connsiteY18" fmla="*/ 231013 h 339725"/>
                    <a:gd name="connsiteX19" fmla="*/ 323850 w 323850"/>
                    <a:gd name="connsiteY19" fmla="*/ 244602 h 339725"/>
                    <a:gd name="connsiteX20" fmla="*/ 171450 w 323850"/>
                    <a:gd name="connsiteY20" fmla="*/ 339725 h 339725"/>
                    <a:gd name="connsiteX21" fmla="*/ 0 w 323850"/>
                    <a:gd name="connsiteY21" fmla="*/ 168504 h 339725"/>
                    <a:gd name="connsiteX22" fmla="*/ 171450 w 323850"/>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3850" h="339725">
                      <a:moveTo>
                        <a:pt x="184724" y="92075"/>
                      </a:moveTo>
                      <a:cubicBezTo>
                        <a:pt x="195532" y="94785"/>
                        <a:pt x="200937" y="102914"/>
                        <a:pt x="200937" y="113753"/>
                      </a:cubicBezTo>
                      <a:cubicBezTo>
                        <a:pt x="187426" y="181496"/>
                        <a:pt x="187426" y="181496"/>
                        <a:pt x="187426" y="181496"/>
                      </a:cubicBezTo>
                      <a:cubicBezTo>
                        <a:pt x="200937" y="167947"/>
                        <a:pt x="200937" y="167947"/>
                        <a:pt x="200937" y="167947"/>
                      </a:cubicBezTo>
                      <a:cubicBezTo>
                        <a:pt x="209043" y="162528"/>
                        <a:pt x="222554" y="165237"/>
                        <a:pt x="227958" y="170657"/>
                      </a:cubicBezTo>
                      <a:cubicBezTo>
                        <a:pt x="233362" y="178786"/>
                        <a:pt x="233362" y="192334"/>
                        <a:pt x="225256" y="197754"/>
                      </a:cubicBezTo>
                      <a:cubicBezTo>
                        <a:pt x="171213" y="241109"/>
                        <a:pt x="171213" y="241109"/>
                        <a:pt x="171213" y="241109"/>
                      </a:cubicBezTo>
                      <a:cubicBezTo>
                        <a:pt x="160405" y="249238"/>
                        <a:pt x="152298" y="246529"/>
                        <a:pt x="146894" y="238399"/>
                      </a:cubicBezTo>
                      <a:cubicBezTo>
                        <a:pt x="111767" y="176076"/>
                        <a:pt x="111767" y="176076"/>
                        <a:pt x="111767" y="176076"/>
                      </a:cubicBezTo>
                      <a:cubicBezTo>
                        <a:pt x="106362" y="167947"/>
                        <a:pt x="109064" y="157108"/>
                        <a:pt x="117171" y="151689"/>
                      </a:cubicBezTo>
                      <a:cubicBezTo>
                        <a:pt x="125277" y="146269"/>
                        <a:pt x="136086" y="148979"/>
                        <a:pt x="141490" y="157108"/>
                      </a:cubicBezTo>
                      <a:lnTo>
                        <a:pt x="152298" y="173366"/>
                      </a:lnTo>
                      <a:cubicBezTo>
                        <a:pt x="163107" y="108333"/>
                        <a:pt x="163107" y="108333"/>
                        <a:pt x="163107" y="108333"/>
                      </a:cubicBezTo>
                      <a:cubicBezTo>
                        <a:pt x="165809" y="97495"/>
                        <a:pt x="173915" y="92075"/>
                        <a:pt x="184724" y="92075"/>
                      </a:cubicBezTo>
                      <a:close/>
                      <a:moveTo>
                        <a:pt x="171450" y="0"/>
                      </a:moveTo>
                      <a:cubicBezTo>
                        <a:pt x="171450" y="0"/>
                        <a:pt x="171450" y="0"/>
                        <a:pt x="171450" y="32614"/>
                      </a:cubicBezTo>
                      <a:cubicBezTo>
                        <a:pt x="95250" y="32614"/>
                        <a:pt x="32657" y="92405"/>
                        <a:pt x="32657" y="168504"/>
                      </a:cubicBezTo>
                      <a:cubicBezTo>
                        <a:pt x="32657" y="244602"/>
                        <a:pt x="95250" y="307112"/>
                        <a:pt x="171450" y="307112"/>
                      </a:cubicBezTo>
                      <a:cubicBezTo>
                        <a:pt x="225879" y="307112"/>
                        <a:pt x="272143" y="277216"/>
                        <a:pt x="293915" y="231013"/>
                      </a:cubicBezTo>
                      <a:lnTo>
                        <a:pt x="323850" y="244602"/>
                      </a:lnTo>
                      <a:cubicBezTo>
                        <a:pt x="296636" y="301676"/>
                        <a:pt x="236765" y="339725"/>
                        <a:pt x="171450" y="339725"/>
                      </a:cubicBezTo>
                      <a:cubicBezTo>
                        <a:pt x="76200" y="339725"/>
                        <a:pt x="0" y="263627"/>
                        <a:pt x="0" y="168504"/>
                      </a:cubicBezTo>
                      <a:cubicBezTo>
                        <a:pt x="0" y="76099"/>
                        <a:pt x="78922" y="0"/>
                        <a:pt x="171450" y="0"/>
                      </a:cubicBezTo>
                      <a:close/>
                    </a:path>
                  </a:pathLst>
                </a:custGeom>
                <a:solidFill>
                  <a:schemeClr val="accent3"/>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sp>
              <p:nvSpPr>
                <p:cNvPr id="39" name="Freeform 518"/>
                <p:cNvSpPr/>
                <p:nvPr>
                  <p:custDataLst>
                    <p:tags r:id="rId12"/>
                  </p:custDataLst>
                </p:nvPr>
              </p:nvSpPr>
              <p:spPr bwMode="auto">
                <a:xfrm>
                  <a:off x="4984501" y="5331588"/>
                  <a:ext cx="339360" cy="340593"/>
                </a:xfrm>
                <a:custGeom>
                  <a:avLst/>
                  <a:gdLst>
                    <a:gd name="connsiteX0" fmla="*/ 184350 w 339360"/>
                    <a:gd name="connsiteY0" fmla="*/ 93122 h 340593"/>
                    <a:gd name="connsiteX1" fmla="*/ 194520 w 339360"/>
                    <a:gd name="connsiteY1" fmla="*/ 100596 h 340593"/>
                    <a:gd name="connsiteX2" fmla="*/ 229775 w 339360"/>
                    <a:gd name="connsiteY2" fmla="*/ 163100 h 340593"/>
                    <a:gd name="connsiteX3" fmla="*/ 224351 w 339360"/>
                    <a:gd name="connsiteY3" fmla="*/ 187559 h 340593"/>
                    <a:gd name="connsiteX4" fmla="*/ 199944 w 339360"/>
                    <a:gd name="connsiteY4" fmla="*/ 182123 h 340593"/>
                    <a:gd name="connsiteX5" fmla="*/ 189096 w 339360"/>
                    <a:gd name="connsiteY5" fmla="*/ 165818 h 340593"/>
                    <a:gd name="connsiteX6" fmla="*/ 178248 w 339360"/>
                    <a:gd name="connsiteY6" fmla="*/ 233758 h 340593"/>
                    <a:gd name="connsiteX7" fmla="*/ 156552 w 339360"/>
                    <a:gd name="connsiteY7" fmla="*/ 247346 h 340593"/>
                    <a:gd name="connsiteX8" fmla="*/ 140280 w 339360"/>
                    <a:gd name="connsiteY8" fmla="*/ 225605 h 340593"/>
                    <a:gd name="connsiteX9" fmla="*/ 153840 w 339360"/>
                    <a:gd name="connsiteY9" fmla="*/ 160383 h 340593"/>
                    <a:gd name="connsiteX10" fmla="*/ 137568 w 339360"/>
                    <a:gd name="connsiteY10" fmla="*/ 171253 h 340593"/>
                    <a:gd name="connsiteX11" fmla="*/ 113160 w 339360"/>
                    <a:gd name="connsiteY11" fmla="*/ 168535 h 340593"/>
                    <a:gd name="connsiteX12" fmla="*/ 115872 w 339360"/>
                    <a:gd name="connsiteY12" fmla="*/ 141360 h 340593"/>
                    <a:gd name="connsiteX13" fmla="*/ 170112 w 339360"/>
                    <a:gd name="connsiteY13" fmla="*/ 97878 h 340593"/>
                    <a:gd name="connsiteX14" fmla="*/ 184350 w 339360"/>
                    <a:gd name="connsiteY14" fmla="*/ 93122 h 340593"/>
                    <a:gd name="connsiteX15" fmla="*/ 190675 w 339360"/>
                    <a:gd name="connsiteY15" fmla="*/ 1603 h 340593"/>
                    <a:gd name="connsiteX16" fmla="*/ 254638 w 339360"/>
                    <a:gd name="connsiteY16" fmla="*/ 24382 h 340593"/>
                    <a:gd name="connsiteX17" fmla="*/ 238339 w 339360"/>
                    <a:gd name="connsiteY17" fmla="*/ 51580 h 340593"/>
                    <a:gd name="connsiteX18" fmla="*/ 50908 w 339360"/>
                    <a:gd name="connsiteY18" fmla="*/ 100538 h 340593"/>
                    <a:gd name="connsiteX19" fmla="*/ 99803 w 339360"/>
                    <a:gd name="connsiteY19" fmla="*/ 290927 h 340593"/>
                    <a:gd name="connsiteX20" fmla="*/ 289951 w 339360"/>
                    <a:gd name="connsiteY20" fmla="*/ 239250 h 340593"/>
                    <a:gd name="connsiteX21" fmla="*/ 308966 w 339360"/>
                    <a:gd name="connsiteY21" fmla="*/ 168534 h 340593"/>
                    <a:gd name="connsiteX22" fmla="*/ 338846 w 339360"/>
                    <a:gd name="connsiteY22" fmla="*/ 165814 h 340593"/>
                    <a:gd name="connsiteX23" fmla="*/ 317115 w 339360"/>
                    <a:gd name="connsiteY23" fmla="*/ 255569 h 340593"/>
                    <a:gd name="connsiteX24" fmla="*/ 83504 w 339360"/>
                    <a:gd name="connsiteY24" fmla="*/ 318126 h 340593"/>
                    <a:gd name="connsiteX25" fmla="*/ 23744 w 339360"/>
                    <a:gd name="connsiteY25" fmla="*/ 84219 h 340593"/>
                    <a:gd name="connsiteX26" fmla="*/ 190675 w 339360"/>
                    <a:gd name="connsiteY26" fmla="*/ 1603 h 34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9360" h="340593">
                      <a:moveTo>
                        <a:pt x="184350" y="93122"/>
                      </a:moveTo>
                      <a:cubicBezTo>
                        <a:pt x="188418" y="93802"/>
                        <a:pt x="191808" y="96519"/>
                        <a:pt x="194520" y="100596"/>
                      </a:cubicBezTo>
                      <a:cubicBezTo>
                        <a:pt x="229775" y="163100"/>
                        <a:pt x="229775" y="163100"/>
                        <a:pt x="229775" y="163100"/>
                      </a:cubicBezTo>
                      <a:cubicBezTo>
                        <a:pt x="235199" y="171253"/>
                        <a:pt x="232487" y="182123"/>
                        <a:pt x="224351" y="187559"/>
                      </a:cubicBezTo>
                      <a:cubicBezTo>
                        <a:pt x="216215" y="192994"/>
                        <a:pt x="205367" y="190276"/>
                        <a:pt x="199944" y="182123"/>
                      </a:cubicBezTo>
                      <a:lnTo>
                        <a:pt x="189096" y="165818"/>
                      </a:lnTo>
                      <a:cubicBezTo>
                        <a:pt x="178248" y="233758"/>
                        <a:pt x="178248" y="233758"/>
                        <a:pt x="178248" y="233758"/>
                      </a:cubicBezTo>
                      <a:cubicBezTo>
                        <a:pt x="175536" y="241910"/>
                        <a:pt x="167400" y="250063"/>
                        <a:pt x="156552" y="247346"/>
                      </a:cubicBezTo>
                      <a:cubicBezTo>
                        <a:pt x="145704" y="247346"/>
                        <a:pt x="140280" y="236475"/>
                        <a:pt x="140280" y="225605"/>
                      </a:cubicBezTo>
                      <a:cubicBezTo>
                        <a:pt x="153840" y="160383"/>
                        <a:pt x="153840" y="160383"/>
                        <a:pt x="153840" y="160383"/>
                      </a:cubicBezTo>
                      <a:cubicBezTo>
                        <a:pt x="137568" y="171253"/>
                        <a:pt x="137568" y="171253"/>
                        <a:pt x="137568" y="171253"/>
                      </a:cubicBezTo>
                      <a:cubicBezTo>
                        <a:pt x="129432" y="176688"/>
                        <a:pt x="118584" y="176688"/>
                        <a:pt x="113160" y="168535"/>
                      </a:cubicBezTo>
                      <a:cubicBezTo>
                        <a:pt x="105024" y="160383"/>
                        <a:pt x="107736" y="149512"/>
                        <a:pt x="115872" y="141360"/>
                      </a:cubicBezTo>
                      <a:cubicBezTo>
                        <a:pt x="170112" y="97878"/>
                        <a:pt x="170112" y="97878"/>
                        <a:pt x="170112" y="97878"/>
                      </a:cubicBezTo>
                      <a:cubicBezTo>
                        <a:pt x="175536" y="93802"/>
                        <a:pt x="180282" y="92443"/>
                        <a:pt x="184350" y="93122"/>
                      </a:cubicBezTo>
                      <a:close/>
                      <a:moveTo>
                        <a:pt x="190675" y="1603"/>
                      </a:moveTo>
                      <a:cubicBezTo>
                        <a:pt x="212534" y="4663"/>
                        <a:pt x="234265" y="12143"/>
                        <a:pt x="254638" y="24382"/>
                      </a:cubicBezTo>
                      <a:cubicBezTo>
                        <a:pt x="254638" y="24382"/>
                        <a:pt x="254638" y="24382"/>
                        <a:pt x="238339" y="51580"/>
                      </a:cubicBezTo>
                      <a:cubicBezTo>
                        <a:pt x="173146" y="13503"/>
                        <a:pt x="88937" y="35261"/>
                        <a:pt x="50908" y="100538"/>
                      </a:cubicBezTo>
                      <a:cubicBezTo>
                        <a:pt x="12878" y="168534"/>
                        <a:pt x="34609" y="252850"/>
                        <a:pt x="99803" y="290927"/>
                      </a:cubicBezTo>
                      <a:cubicBezTo>
                        <a:pt x="167713" y="329005"/>
                        <a:pt x="251921" y="304527"/>
                        <a:pt x="289951" y="239250"/>
                      </a:cubicBezTo>
                      <a:cubicBezTo>
                        <a:pt x="303533" y="217492"/>
                        <a:pt x="308966" y="193013"/>
                        <a:pt x="308966" y="168534"/>
                      </a:cubicBezTo>
                      <a:cubicBezTo>
                        <a:pt x="308966" y="168534"/>
                        <a:pt x="308966" y="168534"/>
                        <a:pt x="338846" y="165814"/>
                      </a:cubicBezTo>
                      <a:cubicBezTo>
                        <a:pt x="341562" y="195733"/>
                        <a:pt x="333413" y="228371"/>
                        <a:pt x="317115" y="255569"/>
                      </a:cubicBezTo>
                      <a:cubicBezTo>
                        <a:pt x="270936" y="337165"/>
                        <a:pt x="164997" y="364363"/>
                        <a:pt x="83504" y="318126"/>
                      </a:cubicBezTo>
                      <a:cubicBezTo>
                        <a:pt x="4729" y="271888"/>
                        <a:pt x="-25151" y="165814"/>
                        <a:pt x="23744" y="84219"/>
                      </a:cubicBezTo>
                      <a:cubicBezTo>
                        <a:pt x="58378" y="23022"/>
                        <a:pt x="125100" y="-7576"/>
                        <a:pt x="190675" y="160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sp>
              <p:nvSpPr>
                <p:cNvPr id="40" name="Freeform 520"/>
                <p:cNvSpPr/>
                <p:nvPr>
                  <p:custDataLst>
                    <p:tags r:id="rId13"/>
                  </p:custDataLst>
                </p:nvPr>
              </p:nvSpPr>
              <p:spPr bwMode="auto">
                <a:xfrm>
                  <a:off x="4903685" y="5794333"/>
                  <a:ext cx="339828" cy="341398"/>
                </a:xfrm>
                <a:custGeom>
                  <a:avLst/>
                  <a:gdLst>
                    <a:gd name="connsiteX0" fmla="*/ 183418 w 339828"/>
                    <a:gd name="connsiteY0" fmla="*/ 93927 h 341398"/>
                    <a:gd name="connsiteX1" fmla="*/ 193249 w 339828"/>
                    <a:gd name="connsiteY1" fmla="*/ 101401 h 341398"/>
                    <a:gd name="connsiteX2" fmla="*/ 231216 w 339828"/>
                    <a:gd name="connsiteY2" fmla="*/ 163905 h 341398"/>
                    <a:gd name="connsiteX3" fmla="*/ 223080 w 339828"/>
                    <a:gd name="connsiteY3" fmla="*/ 188364 h 341398"/>
                    <a:gd name="connsiteX4" fmla="*/ 198673 w 339828"/>
                    <a:gd name="connsiteY4" fmla="*/ 182928 h 341398"/>
                    <a:gd name="connsiteX5" fmla="*/ 190537 w 339828"/>
                    <a:gd name="connsiteY5" fmla="*/ 166623 h 341398"/>
                    <a:gd name="connsiteX6" fmla="*/ 176977 w 339828"/>
                    <a:gd name="connsiteY6" fmla="*/ 231845 h 341398"/>
                    <a:gd name="connsiteX7" fmla="*/ 155281 w 339828"/>
                    <a:gd name="connsiteY7" fmla="*/ 248151 h 341398"/>
                    <a:gd name="connsiteX8" fmla="*/ 141721 w 339828"/>
                    <a:gd name="connsiteY8" fmla="*/ 226410 h 341398"/>
                    <a:gd name="connsiteX9" fmla="*/ 152569 w 339828"/>
                    <a:gd name="connsiteY9" fmla="*/ 158470 h 341398"/>
                    <a:gd name="connsiteX10" fmla="*/ 139009 w 339828"/>
                    <a:gd name="connsiteY10" fmla="*/ 172058 h 341398"/>
                    <a:gd name="connsiteX11" fmla="*/ 111889 w 339828"/>
                    <a:gd name="connsiteY11" fmla="*/ 169340 h 341398"/>
                    <a:gd name="connsiteX12" fmla="*/ 114601 w 339828"/>
                    <a:gd name="connsiteY12" fmla="*/ 142165 h 341398"/>
                    <a:gd name="connsiteX13" fmla="*/ 171553 w 339828"/>
                    <a:gd name="connsiteY13" fmla="*/ 98683 h 341398"/>
                    <a:gd name="connsiteX14" fmla="*/ 183418 w 339828"/>
                    <a:gd name="connsiteY14" fmla="*/ 93927 h 341398"/>
                    <a:gd name="connsiteX15" fmla="*/ 191802 w 339828"/>
                    <a:gd name="connsiteY15" fmla="*/ 1261 h 341398"/>
                    <a:gd name="connsiteX16" fmla="*/ 255726 w 339828"/>
                    <a:gd name="connsiteY16" fmla="*/ 22467 h 341398"/>
                    <a:gd name="connsiteX17" fmla="*/ 239448 w 339828"/>
                    <a:gd name="connsiteY17" fmla="*/ 52385 h 341398"/>
                    <a:gd name="connsiteX18" fmla="*/ 49540 w 339828"/>
                    <a:gd name="connsiteY18" fmla="*/ 101343 h 341398"/>
                    <a:gd name="connsiteX19" fmla="*/ 101086 w 339828"/>
                    <a:gd name="connsiteY19" fmla="*/ 289013 h 341398"/>
                    <a:gd name="connsiteX20" fmla="*/ 288282 w 339828"/>
                    <a:gd name="connsiteY20" fmla="*/ 240055 h 341398"/>
                    <a:gd name="connsiteX21" fmla="*/ 307273 w 339828"/>
                    <a:gd name="connsiteY21" fmla="*/ 166619 h 341398"/>
                    <a:gd name="connsiteX22" fmla="*/ 339828 w 339828"/>
                    <a:gd name="connsiteY22" fmla="*/ 166619 h 341398"/>
                    <a:gd name="connsiteX23" fmla="*/ 315412 w 339828"/>
                    <a:gd name="connsiteY23" fmla="*/ 256374 h 341398"/>
                    <a:gd name="connsiteX24" fmla="*/ 84809 w 339828"/>
                    <a:gd name="connsiteY24" fmla="*/ 318931 h 341398"/>
                    <a:gd name="connsiteX25" fmla="*/ 22410 w 339828"/>
                    <a:gd name="connsiteY25" fmla="*/ 85024 h 341398"/>
                    <a:gd name="connsiteX26" fmla="*/ 191802 w 339828"/>
                    <a:gd name="connsiteY26" fmla="*/ 1261 h 34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9828" h="341398">
                      <a:moveTo>
                        <a:pt x="183418" y="93927"/>
                      </a:moveTo>
                      <a:cubicBezTo>
                        <a:pt x="187147" y="94607"/>
                        <a:pt x="190537" y="97324"/>
                        <a:pt x="193249" y="101401"/>
                      </a:cubicBezTo>
                      <a:cubicBezTo>
                        <a:pt x="231216" y="163905"/>
                        <a:pt x="231216" y="163905"/>
                        <a:pt x="231216" y="163905"/>
                      </a:cubicBezTo>
                      <a:cubicBezTo>
                        <a:pt x="236640" y="172058"/>
                        <a:pt x="233928" y="182928"/>
                        <a:pt x="223080" y="188364"/>
                      </a:cubicBezTo>
                      <a:cubicBezTo>
                        <a:pt x="214944" y="193799"/>
                        <a:pt x="204096" y="191081"/>
                        <a:pt x="198673" y="182928"/>
                      </a:cubicBezTo>
                      <a:lnTo>
                        <a:pt x="190537" y="166623"/>
                      </a:lnTo>
                      <a:cubicBezTo>
                        <a:pt x="176977" y="231845"/>
                        <a:pt x="176977" y="231845"/>
                        <a:pt x="176977" y="231845"/>
                      </a:cubicBezTo>
                      <a:cubicBezTo>
                        <a:pt x="174265" y="242715"/>
                        <a:pt x="166129" y="250868"/>
                        <a:pt x="155281" y="248151"/>
                      </a:cubicBezTo>
                      <a:cubicBezTo>
                        <a:pt x="144433" y="245433"/>
                        <a:pt x="139009" y="237280"/>
                        <a:pt x="141721" y="226410"/>
                      </a:cubicBezTo>
                      <a:cubicBezTo>
                        <a:pt x="152569" y="158470"/>
                        <a:pt x="152569" y="158470"/>
                        <a:pt x="152569" y="158470"/>
                      </a:cubicBezTo>
                      <a:cubicBezTo>
                        <a:pt x="139009" y="172058"/>
                        <a:pt x="139009" y="172058"/>
                        <a:pt x="139009" y="172058"/>
                      </a:cubicBezTo>
                      <a:cubicBezTo>
                        <a:pt x="130873" y="177493"/>
                        <a:pt x="117313" y="177493"/>
                        <a:pt x="111889" y="169340"/>
                      </a:cubicBezTo>
                      <a:cubicBezTo>
                        <a:pt x="106465" y="161188"/>
                        <a:pt x="106465" y="147600"/>
                        <a:pt x="114601" y="142165"/>
                      </a:cubicBezTo>
                      <a:cubicBezTo>
                        <a:pt x="171553" y="98683"/>
                        <a:pt x="171553" y="98683"/>
                        <a:pt x="171553" y="98683"/>
                      </a:cubicBezTo>
                      <a:cubicBezTo>
                        <a:pt x="175621" y="94607"/>
                        <a:pt x="179689" y="93248"/>
                        <a:pt x="183418" y="93927"/>
                      </a:cubicBezTo>
                      <a:close/>
                      <a:moveTo>
                        <a:pt x="191802" y="1261"/>
                      </a:moveTo>
                      <a:cubicBezTo>
                        <a:pt x="213675" y="3938"/>
                        <a:pt x="235379" y="10908"/>
                        <a:pt x="255726" y="22467"/>
                      </a:cubicBezTo>
                      <a:cubicBezTo>
                        <a:pt x="255726" y="22467"/>
                        <a:pt x="255726" y="22467"/>
                        <a:pt x="239448" y="52385"/>
                      </a:cubicBezTo>
                      <a:cubicBezTo>
                        <a:pt x="174337" y="14308"/>
                        <a:pt x="90235" y="36066"/>
                        <a:pt x="49540" y="101343"/>
                      </a:cubicBezTo>
                      <a:cubicBezTo>
                        <a:pt x="11558" y="166619"/>
                        <a:pt x="35975" y="250935"/>
                        <a:pt x="101086" y="289013"/>
                      </a:cubicBezTo>
                      <a:cubicBezTo>
                        <a:pt x="166198" y="327090"/>
                        <a:pt x="250300" y="305332"/>
                        <a:pt x="288282" y="240055"/>
                      </a:cubicBezTo>
                      <a:cubicBezTo>
                        <a:pt x="301847" y="218297"/>
                        <a:pt x="307273" y="191098"/>
                        <a:pt x="307273" y="166619"/>
                      </a:cubicBezTo>
                      <a:cubicBezTo>
                        <a:pt x="307273" y="166619"/>
                        <a:pt x="307273" y="166619"/>
                        <a:pt x="339828" y="166619"/>
                      </a:cubicBezTo>
                      <a:cubicBezTo>
                        <a:pt x="339828" y="196538"/>
                        <a:pt x="331689" y="229176"/>
                        <a:pt x="315412" y="256374"/>
                      </a:cubicBezTo>
                      <a:cubicBezTo>
                        <a:pt x="269291" y="337970"/>
                        <a:pt x="166198" y="365168"/>
                        <a:pt x="84809" y="318931"/>
                      </a:cubicBezTo>
                      <a:cubicBezTo>
                        <a:pt x="3419" y="269974"/>
                        <a:pt x="-23710" y="166619"/>
                        <a:pt x="22410" y="85024"/>
                      </a:cubicBezTo>
                      <a:cubicBezTo>
                        <a:pt x="59035" y="23827"/>
                        <a:pt x="126182" y="-6771"/>
                        <a:pt x="191802" y="1261"/>
                      </a:cubicBezTo>
                      <a:close/>
                    </a:path>
                  </a:pathLst>
                </a:custGeom>
                <a:solidFill>
                  <a:schemeClr val="accent5"/>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sp>
              <p:nvSpPr>
                <p:cNvPr id="41" name="Freeform 519"/>
                <p:cNvSpPr/>
                <p:nvPr>
                  <p:custDataLst>
                    <p:tags r:id="rId14"/>
                  </p:custDataLst>
                </p:nvPr>
              </p:nvSpPr>
              <p:spPr bwMode="auto">
                <a:xfrm>
                  <a:off x="5402263" y="5884863"/>
                  <a:ext cx="320675" cy="339725"/>
                </a:xfrm>
                <a:custGeom>
                  <a:avLst/>
                  <a:gdLst>
                    <a:gd name="connsiteX0" fmla="*/ 181836 w 320675"/>
                    <a:gd name="connsiteY0" fmla="*/ 93205 h 339725"/>
                    <a:gd name="connsiteX1" fmla="*/ 198108 w 320675"/>
                    <a:gd name="connsiteY1" fmla="*/ 114946 h 339725"/>
                    <a:gd name="connsiteX2" fmla="*/ 187260 w 320675"/>
                    <a:gd name="connsiteY2" fmla="*/ 180168 h 339725"/>
                    <a:gd name="connsiteX3" fmla="*/ 200819 w 320675"/>
                    <a:gd name="connsiteY3" fmla="*/ 169297 h 339725"/>
                    <a:gd name="connsiteX4" fmla="*/ 225227 w 320675"/>
                    <a:gd name="connsiteY4" fmla="*/ 172015 h 339725"/>
                    <a:gd name="connsiteX5" fmla="*/ 222515 w 320675"/>
                    <a:gd name="connsiteY5" fmla="*/ 199191 h 339725"/>
                    <a:gd name="connsiteX6" fmla="*/ 168276 w 320675"/>
                    <a:gd name="connsiteY6" fmla="*/ 242672 h 339725"/>
                    <a:gd name="connsiteX7" fmla="*/ 146580 w 320675"/>
                    <a:gd name="connsiteY7" fmla="*/ 239955 h 339725"/>
                    <a:gd name="connsiteX8" fmla="*/ 108612 w 320675"/>
                    <a:gd name="connsiteY8" fmla="*/ 177450 h 339725"/>
                    <a:gd name="connsiteX9" fmla="*/ 114036 w 320675"/>
                    <a:gd name="connsiteY9" fmla="*/ 152992 h 339725"/>
                    <a:gd name="connsiteX10" fmla="*/ 141156 w 320675"/>
                    <a:gd name="connsiteY10" fmla="*/ 158427 h 339725"/>
                    <a:gd name="connsiteX11" fmla="*/ 149292 w 320675"/>
                    <a:gd name="connsiteY11" fmla="*/ 174733 h 339725"/>
                    <a:gd name="connsiteX12" fmla="*/ 160140 w 320675"/>
                    <a:gd name="connsiteY12" fmla="*/ 106793 h 339725"/>
                    <a:gd name="connsiteX13" fmla="*/ 181836 w 320675"/>
                    <a:gd name="connsiteY13" fmla="*/ 93205 h 339725"/>
                    <a:gd name="connsiteX14" fmla="*/ 168490 w 320675"/>
                    <a:gd name="connsiteY14" fmla="*/ 0 h 339725"/>
                    <a:gd name="connsiteX15" fmla="*/ 168490 w 320675"/>
                    <a:gd name="connsiteY15" fmla="*/ 32613 h 339725"/>
                    <a:gd name="connsiteX16" fmla="*/ 32611 w 320675"/>
                    <a:gd name="connsiteY16" fmla="*/ 168504 h 339725"/>
                    <a:gd name="connsiteX17" fmla="*/ 168490 w 320675"/>
                    <a:gd name="connsiteY17" fmla="*/ 307112 h 339725"/>
                    <a:gd name="connsiteX18" fmla="*/ 293499 w 320675"/>
                    <a:gd name="connsiteY18" fmla="*/ 231013 h 339725"/>
                    <a:gd name="connsiteX19" fmla="*/ 320675 w 320675"/>
                    <a:gd name="connsiteY19" fmla="*/ 244602 h 339725"/>
                    <a:gd name="connsiteX20" fmla="*/ 168490 w 320675"/>
                    <a:gd name="connsiteY20" fmla="*/ 339725 h 339725"/>
                    <a:gd name="connsiteX21" fmla="*/ 0 w 320675"/>
                    <a:gd name="connsiteY21" fmla="*/ 168504 h 339725"/>
                    <a:gd name="connsiteX22" fmla="*/ 168490 w 320675"/>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0675" h="339725">
                      <a:moveTo>
                        <a:pt x="181836" y="93205"/>
                      </a:moveTo>
                      <a:cubicBezTo>
                        <a:pt x="192684" y="95922"/>
                        <a:pt x="200819" y="104075"/>
                        <a:pt x="198108" y="114946"/>
                      </a:cubicBezTo>
                      <a:cubicBezTo>
                        <a:pt x="187260" y="180168"/>
                        <a:pt x="187260" y="180168"/>
                        <a:pt x="187260" y="180168"/>
                      </a:cubicBezTo>
                      <a:cubicBezTo>
                        <a:pt x="200819" y="169297"/>
                        <a:pt x="200819" y="169297"/>
                        <a:pt x="200819" y="169297"/>
                      </a:cubicBezTo>
                      <a:cubicBezTo>
                        <a:pt x="208955" y="163862"/>
                        <a:pt x="219803" y="163862"/>
                        <a:pt x="225227" y="172015"/>
                      </a:cubicBezTo>
                      <a:cubicBezTo>
                        <a:pt x="233363" y="180168"/>
                        <a:pt x="230651" y="191038"/>
                        <a:pt x="222515" y="199191"/>
                      </a:cubicBezTo>
                      <a:cubicBezTo>
                        <a:pt x="168276" y="242672"/>
                        <a:pt x="168276" y="242672"/>
                        <a:pt x="168276" y="242672"/>
                      </a:cubicBezTo>
                      <a:cubicBezTo>
                        <a:pt x="160140" y="250825"/>
                        <a:pt x="149292" y="248108"/>
                        <a:pt x="146580" y="239955"/>
                      </a:cubicBezTo>
                      <a:cubicBezTo>
                        <a:pt x="108612" y="177450"/>
                        <a:pt x="108612" y="177450"/>
                        <a:pt x="108612" y="177450"/>
                      </a:cubicBezTo>
                      <a:cubicBezTo>
                        <a:pt x="103188" y="169297"/>
                        <a:pt x="105900" y="158427"/>
                        <a:pt x="114036" y="152992"/>
                      </a:cubicBezTo>
                      <a:cubicBezTo>
                        <a:pt x="122172" y="147557"/>
                        <a:pt x="135732" y="150274"/>
                        <a:pt x="141156" y="158427"/>
                      </a:cubicBezTo>
                      <a:lnTo>
                        <a:pt x="149292" y="174733"/>
                      </a:lnTo>
                      <a:cubicBezTo>
                        <a:pt x="160140" y="106793"/>
                        <a:pt x="160140" y="106793"/>
                        <a:pt x="160140" y="106793"/>
                      </a:cubicBezTo>
                      <a:cubicBezTo>
                        <a:pt x="162852" y="98640"/>
                        <a:pt x="173700" y="90487"/>
                        <a:pt x="181836" y="93205"/>
                      </a:cubicBezTo>
                      <a:close/>
                      <a:moveTo>
                        <a:pt x="168490" y="0"/>
                      </a:moveTo>
                      <a:cubicBezTo>
                        <a:pt x="168490" y="0"/>
                        <a:pt x="168490" y="0"/>
                        <a:pt x="168490" y="32613"/>
                      </a:cubicBezTo>
                      <a:cubicBezTo>
                        <a:pt x="92398" y="32613"/>
                        <a:pt x="32611" y="92405"/>
                        <a:pt x="32611" y="168504"/>
                      </a:cubicBezTo>
                      <a:cubicBezTo>
                        <a:pt x="32611" y="244602"/>
                        <a:pt x="92398" y="307112"/>
                        <a:pt x="168490" y="307112"/>
                      </a:cubicBezTo>
                      <a:cubicBezTo>
                        <a:pt x="222842" y="307112"/>
                        <a:pt x="269041" y="274498"/>
                        <a:pt x="293499" y="231013"/>
                      </a:cubicBezTo>
                      <a:lnTo>
                        <a:pt x="320675" y="244602"/>
                      </a:lnTo>
                      <a:cubicBezTo>
                        <a:pt x="293499" y="301676"/>
                        <a:pt x="236430" y="339725"/>
                        <a:pt x="168490" y="339725"/>
                      </a:cubicBezTo>
                      <a:cubicBezTo>
                        <a:pt x="76092" y="339725"/>
                        <a:pt x="0" y="263627"/>
                        <a:pt x="0" y="168504"/>
                      </a:cubicBezTo>
                      <a:cubicBezTo>
                        <a:pt x="0" y="76098"/>
                        <a:pt x="76092" y="0"/>
                        <a:pt x="168490" y="0"/>
                      </a:cubicBezTo>
                      <a:close/>
                    </a:path>
                  </a:pathLst>
                </a:custGeom>
                <a:solidFill>
                  <a:schemeClr val="accent4"/>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sp>
              <p:nvSpPr>
                <p:cNvPr id="42" name="Freeform 616"/>
                <p:cNvSpPr/>
                <p:nvPr>
                  <p:custDataLst>
                    <p:tags r:id="rId15"/>
                  </p:custDataLst>
                </p:nvPr>
              </p:nvSpPr>
              <p:spPr bwMode="auto">
                <a:xfrm>
                  <a:off x="4829176" y="6232525"/>
                  <a:ext cx="322263" cy="339725"/>
                </a:xfrm>
                <a:custGeom>
                  <a:avLst/>
                  <a:gdLst>
                    <a:gd name="connsiteX0" fmla="*/ 181372 w 322263"/>
                    <a:gd name="connsiteY0" fmla="*/ 93206 h 339725"/>
                    <a:gd name="connsiteX1" fmla="*/ 194932 w 322263"/>
                    <a:gd name="connsiteY1" fmla="*/ 114947 h 339725"/>
                    <a:gd name="connsiteX2" fmla="*/ 184084 w 322263"/>
                    <a:gd name="connsiteY2" fmla="*/ 180169 h 339725"/>
                    <a:gd name="connsiteX3" fmla="*/ 197643 w 322263"/>
                    <a:gd name="connsiteY3" fmla="*/ 169298 h 339725"/>
                    <a:gd name="connsiteX4" fmla="*/ 224763 w 322263"/>
                    <a:gd name="connsiteY4" fmla="*/ 172016 h 339725"/>
                    <a:gd name="connsiteX5" fmla="*/ 222051 w 322263"/>
                    <a:gd name="connsiteY5" fmla="*/ 199192 h 339725"/>
                    <a:gd name="connsiteX6" fmla="*/ 165100 w 322263"/>
                    <a:gd name="connsiteY6" fmla="*/ 242673 h 339725"/>
                    <a:gd name="connsiteX7" fmla="*/ 143404 w 322263"/>
                    <a:gd name="connsiteY7" fmla="*/ 239956 h 339725"/>
                    <a:gd name="connsiteX8" fmla="*/ 105436 w 322263"/>
                    <a:gd name="connsiteY8" fmla="*/ 177451 h 339725"/>
                    <a:gd name="connsiteX9" fmla="*/ 110860 w 322263"/>
                    <a:gd name="connsiteY9" fmla="*/ 152993 h 339725"/>
                    <a:gd name="connsiteX10" fmla="*/ 137980 w 322263"/>
                    <a:gd name="connsiteY10" fmla="*/ 158428 h 339725"/>
                    <a:gd name="connsiteX11" fmla="*/ 146116 w 322263"/>
                    <a:gd name="connsiteY11" fmla="*/ 174734 h 339725"/>
                    <a:gd name="connsiteX12" fmla="*/ 159676 w 322263"/>
                    <a:gd name="connsiteY12" fmla="*/ 106794 h 339725"/>
                    <a:gd name="connsiteX13" fmla="*/ 181372 w 322263"/>
                    <a:gd name="connsiteY13" fmla="*/ 93206 h 339725"/>
                    <a:gd name="connsiteX14" fmla="*/ 170610 w 322263"/>
                    <a:gd name="connsiteY14" fmla="*/ 0 h 339725"/>
                    <a:gd name="connsiteX15" fmla="*/ 170610 w 322263"/>
                    <a:gd name="connsiteY15" fmla="*/ 32613 h 339725"/>
                    <a:gd name="connsiteX16" fmla="*/ 32497 w 322263"/>
                    <a:gd name="connsiteY16" fmla="*/ 168504 h 339725"/>
                    <a:gd name="connsiteX17" fmla="*/ 170610 w 322263"/>
                    <a:gd name="connsiteY17" fmla="*/ 307112 h 339725"/>
                    <a:gd name="connsiteX18" fmla="*/ 292474 w 322263"/>
                    <a:gd name="connsiteY18" fmla="*/ 231013 h 339725"/>
                    <a:gd name="connsiteX19" fmla="*/ 322263 w 322263"/>
                    <a:gd name="connsiteY19" fmla="*/ 244602 h 339725"/>
                    <a:gd name="connsiteX20" fmla="*/ 167902 w 322263"/>
                    <a:gd name="connsiteY20" fmla="*/ 339725 h 339725"/>
                    <a:gd name="connsiteX21" fmla="*/ 0 w 322263"/>
                    <a:gd name="connsiteY21" fmla="*/ 168504 h 339725"/>
                    <a:gd name="connsiteX22" fmla="*/ 170610 w 322263"/>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263" h="339725">
                      <a:moveTo>
                        <a:pt x="181372" y="93206"/>
                      </a:moveTo>
                      <a:cubicBezTo>
                        <a:pt x="189508" y="93206"/>
                        <a:pt x="197643" y="104076"/>
                        <a:pt x="194932" y="114947"/>
                      </a:cubicBezTo>
                      <a:cubicBezTo>
                        <a:pt x="184084" y="180169"/>
                        <a:pt x="184084" y="180169"/>
                        <a:pt x="184084" y="180169"/>
                      </a:cubicBezTo>
                      <a:cubicBezTo>
                        <a:pt x="197643" y="169298"/>
                        <a:pt x="197643" y="169298"/>
                        <a:pt x="197643" y="169298"/>
                      </a:cubicBezTo>
                      <a:cubicBezTo>
                        <a:pt x="205779" y="163863"/>
                        <a:pt x="216627" y="163863"/>
                        <a:pt x="224763" y="172016"/>
                      </a:cubicBezTo>
                      <a:cubicBezTo>
                        <a:pt x="230187" y="180169"/>
                        <a:pt x="227475" y="191039"/>
                        <a:pt x="222051" y="199192"/>
                      </a:cubicBezTo>
                      <a:cubicBezTo>
                        <a:pt x="165100" y="242673"/>
                        <a:pt x="165100" y="242673"/>
                        <a:pt x="165100" y="242673"/>
                      </a:cubicBezTo>
                      <a:cubicBezTo>
                        <a:pt x="156964" y="250826"/>
                        <a:pt x="148828" y="248109"/>
                        <a:pt x="143404" y="239956"/>
                      </a:cubicBezTo>
                      <a:cubicBezTo>
                        <a:pt x="105436" y="177451"/>
                        <a:pt x="105436" y="177451"/>
                        <a:pt x="105436" y="177451"/>
                      </a:cubicBezTo>
                      <a:cubicBezTo>
                        <a:pt x="100012" y="169298"/>
                        <a:pt x="102724" y="158428"/>
                        <a:pt x="110860" y="152993"/>
                      </a:cubicBezTo>
                      <a:cubicBezTo>
                        <a:pt x="121708" y="147558"/>
                        <a:pt x="132556" y="150275"/>
                        <a:pt x="137980" y="158428"/>
                      </a:cubicBezTo>
                      <a:lnTo>
                        <a:pt x="146116" y="174734"/>
                      </a:lnTo>
                      <a:cubicBezTo>
                        <a:pt x="159676" y="106794"/>
                        <a:pt x="159676" y="106794"/>
                        <a:pt x="159676" y="106794"/>
                      </a:cubicBezTo>
                      <a:cubicBezTo>
                        <a:pt x="159676" y="98641"/>
                        <a:pt x="170524" y="90488"/>
                        <a:pt x="181372" y="93206"/>
                      </a:cubicBezTo>
                      <a:close/>
                      <a:moveTo>
                        <a:pt x="170610" y="0"/>
                      </a:moveTo>
                      <a:cubicBezTo>
                        <a:pt x="170610" y="0"/>
                        <a:pt x="170610" y="0"/>
                        <a:pt x="170610" y="32613"/>
                      </a:cubicBezTo>
                      <a:cubicBezTo>
                        <a:pt x="94783" y="32613"/>
                        <a:pt x="32497" y="92405"/>
                        <a:pt x="32497" y="168504"/>
                      </a:cubicBezTo>
                      <a:cubicBezTo>
                        <a:pt x="32497" y="244602"/>
                        <a:pt x="94783" y="307112"/>
                        <a:pt x="170610" y="307112"/>
                      </a:cubicBezTo>
                      <a:cubicBezTo>
                        <a:pt x="224772" y="307112"/>
                        <a:pt x="270809" y="277216"/>
                        <a:pt x="292474" y="231013"/>
                      </a:cubicBezTo>
                      <a:lnTo>
                        <a:pt x="322263" y="244602"/>
                      </a:lnTo>
                      <a:cubicBezTo>
                        <a:pt x="295182" y="301676"/>
                        <a:pt x="235604" y="339725"/>
                        <a:pt x="167902" y="339725"/>
                      </a:cubicBezTo>
                      <a:cubicBezTo>
                        <a:pt x="75826" y="339725"/>
                        <a:pt x="0" y="263627"/>
                        <a:pt x="0" y="168504"/>
                      </a:cubicBezTo>
                      <a:cubicBezTo>
                        <a:pt x="0" y="76098"/>
                        <a:pt x="75826" y="0"/>
                        <a:pt x="170610" y="0"/>
                      </a:cubicBezTo>
                      <a:close/>
                    </a:path>
                  </a:pathLst>
                </a:custGeom>
                <a:solidFill>
                  <a:schemeClr val="accent2"/>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sp>
              <p:nvSpPr>
                <p:cNvPr id="43" name="Freeform 516"/>
                <p:cNvSpPr/>
                <p:nvPr>
                  <p:custDataLst>
                    <p:tags r:id="rId16"/>
                  </p:custDataLst>
                </p:nvPr>
              </p:nvSpPr>
              <p:spPr bwMode="auto">
                <a:xfrm>
                  <a:off x="5322888" y="6365875"/>
                  <a:ext cx="354013" cy="228601"/>
                </a:xfrm>
                <a:custGeom>
                  <a:avLst/>
                  <a:gdLst>
                    <a:gd name="connsiteX0" fmla="*/ 3175 w 354013"/>
                    <a:gd name="connsiteY0" fmla="*/ 176213 h 228601"/>
                    <a:gd name="connsiteX1" fmla="*/ 176213 w 354013"/>
                    <a:gd name="connsiteY1" fmla="*/ 206376 h 228601"/>
                    <a:gd name="connsiteX2" fmla="*/ 171451 w 354013"/>
                    <a:gd name="connsiteY2" fmla="*/ 228601 h 228601"/>
                    <a:gd name="connsiteX3" fmla="*/ 0 w 354013"/>
                    <a:gd name="connsiteY3" fmla="*/ 195263 h 228601"/>
                    <a:gd name="connsiteX4" fmla="*/ 11113 w 354013"/>
                    <a:gd name="connsiteY4" fmla="*/ 133350 h 228601"/>
                    <a:gd name="connsiteX5" fmla="*/ 331788 w 354013"/>
                    <a:gd name="connsiteY5" fmla="*/ 190500 h 228601"/>
                    <a:gd name="connsiteX6" fmla="*/ 325438 w 354013"/>
                    <a:gd name="connsiteY6" fmla="*/ 209550 h 228601"/>
                    <a:gd name="connsiteX7" fmla="*/ 7938 w 354013"/>
                    <a:gd name="connsiteY7" fmla="*/ 152400 h 228601"/>
                    <a:gd name="connsiteX8" fmla="*/ 19051 w 354013"/>
                    <a:gd name="connsiteY8" fmla="*/ 87313 h 228601"/>
                    <a:gd name="connsiteX9" fmla="*/ 339726 w 354013"/>
                    <a:gd name="connsiteY9" fmla="*/ 144463 h 228601"/>
                    <a:gd name="connsiteX10" fmla="*/ 334964 w 354013"/>
                    <a:gd name="connsiteY10" fmla="*/ 166688 h 228601"/>
                    <a:gd name="connsiteX11" fmla="*/ 14288 w 354013"/>
                    <a:gd name="connsiteY11" fmla="*/ 109538 h 228601"/>
                    <a:gd name="connsiteX12" fmla="*/ 26988 w 354013"/>
                    <a:gd name="connsiteY12" fmla="*/ 44450 h 228601"/>
                    <a:gd name="connsiteX13" fmla="*/ 347663 w 354013"/>
                    <a:gd name="connsiteY13" fmla="*/ 101600 h 228601"/>
                    <a:gd name="connsiteX14" fmla="*/ 342901 w 354013"/>
                    <a:gd name="connsiteY14" fmla="*/ 119063 h 228601"/>
                    <a:gd name="connsiteX15" fmla="*/ 22225 w 354013"/>
                    <a:gd name="connsiteY15" fmla="*/ 63500 h 228601"/>
                    <a:gd name="connsiteX16" fmla="*/ 34926 w 354013"/>
                    <a:gd name="connsiteY16" fmla="*/ 0 h 228601"/>
                    <a:gd name="connsiteX17" fmla="*/ 354013 w 354013"/>
                    <a:gd name="connsiteY17" fmla="*/ 57150 h 228601"/>
                    <a:gd name="connsiteX18" fmla="*/ 350838 w 354013"/>
                    <a:gd name="connsiteY18" fmla="*/ 76200 h 228601"/>
                    <a:gd name="connsiteX19" fmla="*/ 30163 w 354013"/>
                    <a:gd name="connsiteY19" fmla="*/ 19050 h 2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4013" h="228601">
                      <a:moveTo>
                        <a:pt x="3175" y="176213"/>
                      </a:moveTo>
                      <a:lnTo>
                        <a:pt x="176213" y="206376"/>
                      </a:lnTo>
                      <a:lnTo>
                        <a:pt x="171451" y="228601"/>
                      </a:lnTo>
                      <a:lnTo>
                        <a:pt x="0" y="195263"/>
                      </a:lnTo>
                      <a:close/>
                      <a:moveTo>
                        <a:pt x="11113" y="133350"/>
                      </a:moveTo>
                      <a:lnTo>
                        <a:pt x="331788" y="190500"/>
                      </a:lnTo>
                      <a:lnTo>
                        <a:pt x="325438" y="209550"/>
                      </a:lnTo>
                      <a:lnTo>
                        <a:pt x="7938" y="152400"/>
                      </a:lnTo>
                      <a:close/>
                      <a:moveTo>
                        <a:pt x="19051" y="87313"/>
                      </a:moveTo>
                      <a:lnTo>
                        <a:pt x="339726" y="144463"/>
                      </a:lnTo>
                      <a:lnTo>
                        <a:pt x="334964" y="166688"/>
                      </a:lnTo>
                      <a:lnTo>
                        <a:pt x="14288" y="109538"/>
                      </a:lnTo>
                      <a:close/>
                      <a:moveTo>
                        <a:pt x="26988" y="44450"/>
                      </a:moveTo>
                      <a:lnTo>
                        <a:pt x="347663" y="101600"/>
                      </a:lnTo>
                      <a:lnTo>
                        <a:pt x="342901" y="119063"/>
                      </a:lnTo>
                      <a:lnTo>
                        <a:pt x="22225" y="63500"/>
                      </a:lnTo>
                      <a:close/>
                      <a:moveTo>
                        <a:pt x="34926" y="0"/>
                      </a:moveTo>
                      <a:lnTo>
                        <a:pt x="354013" y="57150"/>
                      </a:lnTo>
                      <a:lnTo>
                        <a:pt x="350838" y="76200"/>
                      </a:lnTo>
                      <a:lnTo>
                        <a:pt x="30163" y="19050"/>
                      </a:lnTo>
                      <a:close/>
                    </a:path>
                  </a:pathLst>
                </a:custGeom>
                <a:solidFill>
                  <a:schemeClr val="accent1"/>
                </a:solidFill>
                <a:ln>
                  <a:noFill/>
                </a:ln>
              </p:spPr>
              <p:txBody>
                <a:bodyPr vert="horz" wrap="square" lIns="68580" tIns="34290" rIns="68580" bIns="34290" numCol="1" anchor="t" anchorCtr="0" compatLnSpc="1">
                  <a:noAutofit/>
                </a:bodyPr>
                <a:lstStyle/>
                <a:p>
                  <a:endParaRPr lang="en-US" sz="1350">
                    <a:solidFill>
                      <a:schemeClr val="dk1"/>
                    </a:solidFill>
                    <a:cs typeface="+mn-ea"/>
                    <a:sym typeface="+mn-lt"/>
                  </a:endParaRPr>
                </a:p>
              </p:txBody>
            </p:sp>
          </p:grpSp>
          <p:grpSp>
            <p:nvGrpSpPr>
              <p:cNvPr id="8" name="Group 7"/>
              <p:cNvGrpSpPr/>
              <p:nvPr/>
            </p:nvGrpSpPr>
            <p:grpSpPr>
              <a:xfrm>
                <a:off x="5551488" y="6124575"/>
                <a:ext cx="2033588" cy="1597026"/>
                <a:chOff x="5551488" y="6124575"/>
                <a:chExt cx="2033588" cy="1597026"/>
              </a:xfrm>
            </p:grpSpPr>
            <p:sp>
              <p:nvSpPr>
                <p:cNvPr id="17" name="Freeform 356"/>
                <p:cNvSpPr/>
                <p:nvPr>
                  <p:custDataLst>
                    <p:tags r:id="rId17"/>
                  </p:custDataLst>
                </p:nvPr>
              </p:nvSpPr>
              <p:spPr bwMode="auto">
                <a:xfrm>
                  <a:off x="5738813" y="6251575"/>
                  <a:ext cx="461963" cy="342900"/>
                </a:xfrm>
                <a:custGeom>
                  <a:avLst/>
                  <a:gdLst>
                    <a:gd name="T0" fmla="*/ 8 w 170"/>
                    <a:gd name="T1" fmla="*/ 111 h 126"/>
                    <a:gd name="T2" fmla="*/ 8 w 170"/>
                    <a:gd name="T3" fmla="*/ 111 h 126"/>
                    <a:gd name="T4" fmla="*/ 15 w 170"/>
                    <a:gd name="T5" fmla="*/ 76 h 126"/>
                    <a:gd name="T6" fmla="*/ 127 w 170"/>
                    <a:gd name="T7" fmla="*/ 7 h 126"/>
                    <a:gd name="T8" fmla="*/ 162 w 170"/>
                    <a:gd name="T9" fmla="*/ 14 h 126"/>
                    <a:gd name="T10" fmla="*/ 155 w 170"/>
                    <a:gd name="T11" fmla="*/ 49 h 126"/>
                    <a:gd name="T12" fmla="*/ 43 w 170"/>
                    <a:gd name="T13" fmla="*/ 119 h 126"/>
                    <a:gd name="T14" fmla="*/ 8 w 170"/>
                    <a:gd name="T15" fmla="*/ 1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26">
                      <a:moveTo>
                        <a:pt x="8" y="111"/>
                      </a:moveTo>
                      <a:cubicBezTo>
                        <a:pt x="8" y="111"/>
                        <a:pt x="8" y="111"/>
                        <a:pt x="8" y="111"/>
                      </a:cubicBezTo>
                      <a:cubicBezTo>
                        <a:pt x="0" y="100"/>
                        <a:pt x="3" y="84"/>
                        <a:pt x="15" y="76"/>
                      </a:cubicBezTo>
                      <a:cubicBezTo>
                        <a:pt x="127" y="7"/>
                        <a:pt x="127" y="7"/>
                        <a:pt x="127" y="7"/>
                      </a:cubicBezTo>
                      <a:cubicBezTo>
                        <a:pt x="139" y="0"/>
                        <a:pt x="154" y="3"/>
                        <a:pt x="162" y="14"/>
                      </a:cubicBezTo>
                      <a:cubicBezTo>
                        <a:pt x="170" y="26"/>
                        <a:pt x="167" y="41"/>
                        <a:pt x="155" y="49"/>
                      </a:cubicBezTo>
                      <a:cubicBezTo>
                        <a:pt x="43" y="119"/>
                        <a:pt x="43" y="119"/>
                        <a:pt x="43" y="119"/>
                      </a:cubicBezTo>
                      <a:cubicBezTo>
                        <a:pt x="31" y="126"/>
                        <a:pt x="15" y="123"/>
                        <a:pt x="8" y="111"/>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8" name="Freeform 357"/>
                <p:cNvSpPr/>
                <p:nvPr>
                  <p:custDataLst>
                    <p:tags r:id="rId18"/>
                  </p:custDataLst>
                </p:nvPr>
              </p:nvSpPr>
              <p:spPr bwMode="auto">
                <a:xfrm>
                  <a:off x="5857876" y="6288088"/>
                  <a:ext cx="423863" cy="385763"/>
                </a:xfrm>
                <a:custGeom>
                  <a:avLst/>
                  <a:gdLst>
                    <a:gd name="T0" fmla="*/ 9 w 156"/>
                    <a:gd name="T1" fmla="*/ 131 h 142"/>
                    <a:gd name="T2" fmla="*/ 9 w 156"/>
                    <a:gd name="T3" fmla="*/ 131 h 142"/>
                    <a:gd name="T4" fmla="*/ 11 w 156"/>
                    <a:gd name="T5" fmla="*/ 95 h 142"/>
                    <a:gd name="T6" fmla="*/ 111 w 156"/>
                    <a:gd name="T7" fmla="*/ 9 h 142"/>
                    <a:gd name="T8" fmla="*/ 146 w 156"/>
                    <a:gd name="T9" fmla="*/ 11 h 142"/>
                    <a:gd name="T10" fmla="*/ 145 w 156"/>
                    <a:gd name="T11" fmla="*/ 46 h 142"/>
                    <a:gd name="T12" fmla="*/ 45 w 156"/>
                    <a:gd name="T13" fmla="*/ 133 h 142"/>
                    <a:gd name="T14" fmla="*/ 9 w 156"/>
                    <a:gd name="T15" fmla="*/ 131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42">
                      <a:moveTo>
                        <a:pt x="9" y="131"/>
                      </a:moveTo>
                      <a:cubicBezTo>
                        <a:pt x="9" y="131"/>
                        <a:pt x="9" y="131"/>
                        <a:pt x="9" y="131"/>
                      </a:cubicBezTo>
                      <a:cubicBezTo>
                        <a:pt x="0" y="121"/>
                        <a:pt x="0" y="105"/>
                        <a:pt x="11" y="95"/>
                      </a:cubicBezTo>
                      <a:cubicBezTo>
                        <a:pt x="111" y="9"/>
                        <a:pt x="111" y="9"/>
                        <a:pt x="111" y="9"/>
                      </a:cubicBezTo>
                      <a:cubicBezTo>
                        <a:pt x="121" y="0"/>
                        <a:pt x="137" y="0"/>
                        <a:pt x="146" y="11"/>
                      </a:cubicBezTo>
                      <a:cubicBezTo>
                        <a:pt x="156" y="21"/>
                        <a:pt x="155" y="37"/>
                        <a:pt x="145" y="46"/>
                      </a:cubicBezTo>
                      <a:cubicBezTo>
                        <a:pt x="45" y="133"/>
                        <a:pt x="45" y="133"/>
                        <a:pt x="45" y="133"/>
                      </a:cubicBezTo>
                      <a:cubicBezTo>
                        <a:pt x="34" y="142"/>
                        <a:pt x="18" y="141"/>
                        <a:pt x="9" y="131"/>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9" name="Freeform 358"/>
                <p:cNvSpPr/>
                <p:nvPr>
                  <p:custDataLst>
                    <p:tags r:id="rId19"/>
                  </p:custDataLst>
                </p:nvPr>
              </p:nvSpPr>
              <p:spPr bwMode="auto">
                <a:xfrm>
                  <a:off x="5835651" y="6232525"/>
                  <a:ext cx="668338" cy="519113"/>
                </a:xfrm>
                <a:custGeom>
                  <a:avLst/>
                  <a:gdLst>
                    <a:gd name="T0" fmla="*/ 421 w 421"/>
                    <a:gd name="T1" fmla="*/ 286 h 327"/>
                    <a:gd name="T2" fmla="*/ 336 w 421"/>
                    <a:gd name="T3" fmla="*/ 19 h 327"/>
                    <a:gd name="T4" fmla="*/ 113 w 421"/>
                    <a:gd name="T5" fmla="*/ 0 h 327"/>
                    <a:gd name="T6" fmla="*/ 0 w 421"/>
                    <a:gd name="T7" fmla="*/ 93 h 327"/>
                    <a:gd name="T8" fmla="*/ 278 w 421"/>
                    <a:gd name="T9" fmla="*/ 327 h 327"/>
                    <a:gd name="T10" fmla="*/ 421 w 421"/>
                    <a:gd name="T11" fmla="*/ 286 h 327"/>
                  </a:gdLst>
                  <a:ahLst/>
                  <a:cxnLst>
                    <a:cxn ang="0">
                      <a:pos x="T0" y="T1"/>
                    </a:cxn>
                    <a:cxn ang="0">
                      <a:pos x="T2" y="T3"/>
                    </a:cxn>
                    <a:cxn ang="0">
                      <a:pos x="T4" y="T5"/>
                    </a:cxn>
                    <a:cxn ang="0">
                      <a:pos x="T6" y="T7"/>
                    </a:cxn>
                    <a:cxn ang="0">
                      <a:pos x="T8" y="T9"/>
                    </a:cxn>
                    <a:cxn ang="0">
                      <a:pos x="T10" y="T11"/>
                    </a:cxn>
                  </a:cxnLst>
                  <a:rect l="0" t="0" r="r" b="b"/>
                  <a:pathLst>
                    <a:path w="421" h="327">
                      <a:moveTo>
                        <a:pt x="421" y="286"/>
                      </a:moveTo>
                      <a:lnTo>
                        <a:pt x="336" y="19"/>
                      </a:lnTo>
                      <a:lnTo>
                        <a:pt x="113" y="0"/>
                      </a:lnTo>
                      <a:lnTo>
                        <a:pt x="0" y="93"/>
                      </a:lnTo>
                      <a:lnTo>
                        <a:pt x="278" y="327"/>
                      </a:lnTo>
                      <a:lnTo>
                        <a:pt x="421" y="286"/>
                      </a:ln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0" name="Freeform 359"/>
                <p:cNvSpPr/>
                <p:nvPr>
                  <p:custDataLst>
                    <p:tags r:id="rId20"/>
                  </p:custDataLst>
                </p:nvPr>
              </p:nvSpPr>
              <p:spPr bwMode="auto">
                <a:xfrm>
                  <a:off x="5976938" y="6292850"/>
                  <a:ext cx="354013" cy="455613"/>
                </a:xfrm>
                <a:custGeom>
                  <a:avLst/>
                  <a:gdLst>
                    <a:gd name="T0" fmla="*/ 16 w 130"/>
                    <a:gd name="T1" fmla="*/ 160 h 168"/>
                    <a:gd name="T2" fmla="*/ 16 w 130"/>
                    <a:gd name="T3" fmla="*/ 160 h 168"/>
                    <a:gd name="T4" fmla="*/ 7 w 130"/>
                    <a:gd name="T5" fmla="*/ 126 h 168"/>
                    <a:gd name="T6" fmla="*/ 80 w 130"/>
                    <a:gd name="T7" fmla="*/ 15 h 168"/>
                    <a:gd name="T8" fmla="*/ 115 w 130"/>
                    <a:gd name="T9" fmla="*/ 7 h 168"/>
                    <a:gd name="T10" fmla="*/ 123 w 130"/>
                    <a:gd name="T11" fmla="*/ 42 h 168"/>
                    <a:gd name="T12" fmla="*/ 50 w 130"/>
                    <a:gd name="T13" fmla="*/ 152 h 168"/>
                    <a:gd name="T14" fmla="*/ 16 w 130"/>
                    <a:gd name="T15" fmla="*/ 16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68">
                      <a:moveTo>
                        <a:pt x="16" y="160"/>
                      </a:moveTo>
                      <a:cubicBezTo>
                        <a:pt x="16" y="160"/>
                        <a:pt x="16" y="160"/>
                        <a:pt x="16" y="160"/>
                      </a:cubicBezTo>
                      <a:cubicBezTo>
                        <a:pt x="4" y="153"/>
                        <a:pt x="0" y="137"/>
                        <a:pt x="7" y="126"/>
                      </a:cubicBezTo>
                      <a:cubicBezTo>
                        <a:pt x="80" y="15"/>
                        <a:pt x="80" y="15"/>
                        <a:pt x="80" y="15"/>
                      </a:cubicBezTo>
                      <a:cubicBezTo>
                        <a:pt x="88" y="4"/>
                        <a:pt x="103" y="0"/>
                        <a:pt x="115" y="7"/>
                      </a:cubicBezTo>
                      <a:cubicBezTo>
                        <a:pt x="127" y="14"/>
                        <a:pt x="130" y="30"/>
                        <a:pt x="123" y="42"/>
                      </a:cubicBezTo>
                      <a:cubicBezTo>
                        <a:pt x="50" y="152"/>
                        <a:pt x="50" y="152"/>
                        <a:pt x="50" y="152"/>
                      </a:cubicBezTo>
                      <a:cubicBezTo>
                        <a:pt x="43" y="164"/>
                        <a:pt x="27" y="168"/>
                        <a:pt x="16" y="160"/>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1" name="Freeform 360"/>
                <p:cNvSpPr/>
                <p:nvPr>
                  <p:custDataLst>
                    <p:tags r:id="rId21"/>
                  </p:custDataLst>
                </p:nvPr>
              </p:nvSpPr>
              <p:spPr bwMode="auto">
                <a:xfrm>
                  <a:off x="6099176" y="6553200"/>
                  <a:ext cx="500063" cy="454025"/>
                </a:xfrm>
                <a:custGeom>
                  <a:avLst/>
                  <a:gdLst>
                    <a:gd name="T0" fmla="*/ 128 w 184"/>
                    <a:gd name="T1" fmla="*/ 14 h 167"/>
                    <a:gd name="T2" fmla="*/ 159 w 184"/>
                    <a:gd name="T3" fmla="*/ 139 h 167"/>
                    <a:gd name="T4" fmla="*/ 43 w 184"/>
                    <a:gd name="T5" fmla="*/ 129 h 167"/>
                    <a:gd name="T6" fmla="*/ 13 w 184"/>
                    <a:gd name="T7" fmla="*/ 29 h 167"/>
                    <a:gd name="T8" fmla="*/ 128 w 184"/>
                    <a:gd name="T9" fmla="*/ 14 h 167"/>
                  </a:gdLst>
                  <a:ahLst/>
                  <a:cxnLst>
                    <a:cxn ang="0">
                      <a:pos x="T0" y="T1"/>
                    </a:cxn>
                    <a:cxn ang="0">
                      <a:pos x="T2" y="T3"/>
                    </a:cxn>
                    <a:cxn ang="0">
                      <a:pos x="T4" y="T5"/>
                    </a:cxn>
                    <a:cxn ang="0">
                      <a:pos x="T6" y="T7"/>
                    </a:cxn>
                    <a:cxn ang="0">
                      <a:pos x="T8" y="T9"/>
                    </a:cxn>
                  </a:cxnLst>
                  <a:rect l="0" t="0" r="r" b="b"/>
                  <a:pathLst>
                    <a:path w="184" h="167">
                      <a:moveTo>
                        <a:pt x="128" y="14"/>
                      </a:moveTo>
                      <a:cubicBezTo>
                        <a:pt x="179" y="28"/>
                        <a:pt x="184" y="110"/>
                        <a:pt x="159" y="139"/>
                      </a:cubicBezTo>
                      <a:cubicBezTo>
                        <a:pt x="135" y="167"/>
                        <a:pt x="85" y="162"/>
                        <a:pt x="43" y="129"/>
                      </a:cubicBezTo>
                      <a:cubicBezTo>
                        <a:pt x="1" y="97"/>
                        <a:pt x="0" y="44"/>
                        <a:pt x="13" y="29"/>
                      </a:cubicBezTo>
                      <a:cubicBezTo>
                        <a:pt x="26" y="15"/>
                        <a:pt x="78" y="0"/>
                        <a:pt x="128" y="14"/>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2" name="Freeform 361"/>
                <p:cNvSpPr/>
                <p:nvPr>
                  <p:custDataLst>
                    <p:tags r:id="rId22"/>
                  </p:custDataLst>
                </p:nvPr>
              </p:nvSpPr>
              <p:spPr bwMode="auto">
                <a:xfrm>
                  <a:off x="6308726" y="6173788"/>
                  <a:ext cx="266700" cy="596900"/>
                </a:xfrm>
                <a:custGeom>
                  <a:avLst/>
                  <a:gdLst>
                    <a:gd name="T0" fmla="*/ 83 w 98"/>
                    <a:gd name="T1" fmla="*/ 213 h 220"/>
                    <a:gd name="T2" fmla="*/ 83 w 98"/>
                    <a:gd name="T3" fmla="*/ 213 h 220"/>
                    <a:gd name="T4" fmla="*/ 49 w 98"/>
                    <a:gd name="T5" fmla="*/ 203 h 220"/>
                    <a:gd name="T6" fmla="*/ 4 w 98"/>
                    <a:gd name="T7" fmla="*/ 40 h 220"/>
                    <a:gd name="T8" fmla="*/ 14 w 98"/>
                    <a:gd name="T9" fmla="*/ 6 h 220"/>
                    <a:gd name="T10" fmla="*/ 49 w 98"/>
                    <a:gd name="T11" fmla="*/ 17 h 220"/>
                    <a:gd name="T12" fmla="*/ 94 w 98"/>
                    <a:gd name="T13" fmla="*/ 179 h 220"/>
                    <a:gd name="T14" fmla="*/ 83 w 98"/>
                    <a:gd name="T15" fmla="*/ 213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20">
                      <a:moveTo>
                        <a:pt x="83" y="213"/>
                      </a:moveTo>
                      <a:cubicBezTo>
                        <a:pt x="83" y="213"/>
                        <a:pt x="83" y="213"/>
                        <a:pt x="83" y="213"/>
                      </a:cubicBezTo>
                      <a:cubicBezTo>
                        <a:pt x="71" y="220"/>
                        <a:pt x="53" y="216"/>
                        <a:pt x="49" y="203"/>
                      </a:cubicBezTo>
                      <a:cubicBezTo>
                        <a:pt x="4" y="40"/>
                        <a:pt x="4" y="40"/>
                        <a:pt x="4" y="40"/>
                      </a:cubicBezTo>
                      <a:cubicBezTo>
                        <a:pt x="0" y="27"/>
                        <a:pt x="2" y="12"/>
                        <a:pt x="14" y="6"/>
                      </a:cubicBezTo>
                      <a:cubicBezTo>
                        <a:pt x="27" y="0"/>
                        <a:pt x="42" y="4"/>
                        <a:pt x="49" y="17"/>
                      </a:cubicBezTo>
                      <a:cubicBezTo>
                        <a:pt x="94" y="179"/>
                        <a:pt x="94" y="179"/>
                        <a:pt x="94" y="179"/>
                      </a:cubicBezTo>
                      <a:cubicBezTo>
                        <a:pt x="98" y="193"/>
                        <a:pt x="96" y="207"/>
                        <a:pt x="83" y="213"/>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3" name="Freeform 362"/>
                <p:cNvSpPr/>
                <p:nvPr>
                  <p:custDataLst>
                    <p:tags r:id="rId23"/>
                  </p:custDataLst>
                </p:nvPr>
              </p:nvSpPr>
              <p:spPr bwMode="auto">
                <a:xfrm>
                  <a:off x="6007101" y="6127750"/>
                  <a:ext cx="439738" cy="198438"/>
                </a:xfrm>
                <a:custGeom>
                  <a:avLst/>
                  <a:gdLst>
                    <a:gd name="T0" fmla="*/ 3 w 162"/>
                    <a:gd name="T1" fmla="*/ 22 h 73"/>
                    <a:gd name="T2" fmla="*/ 3 w 162"/>
                    <a:gd name="T3" fmla="*/ 22 h 73"/>
                    <a:gd name="T4" fmla="*/ 33 w 162"/>
                    <a:gd name="T5" fmla="*/ 2 h 73"/>
                    <a:gd name="T6" fmla="*/ 140 w 162"/>
                    <a:gd name="T7" fmla="*/ 20 h 73"/>
                    <a:gd name="T8" fmla="*/ 160 w 162"/>
                    <a:gd name="T9" fmla="*/ 50 h 73"/>
                    <a:gd name="T10" fmla="*/ 130 w 162"/>
                    <a:gd name="T11" fmla="*/ 70 h 73"/>
                    <a:gd name="T12" fmla="*/ 23 w 162"/>
                    <a:gd name="T13" fmla="*/ 52 h 73"/>
                    <a:gd name="T14" fmla="*/ 3 w 162"/>
                    <a:gd name="T15" fmla="*/ 2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73">
                      <a:moveTo>
                        <a:pt x="3" y="22"/>
                      </a:moveTo>
                      <a:cubicBezTo>
                        <a:pt x="3" y="22"/>
                        <a:pt x="3" y="22"/>
                        <a:pt x="3" y="22"/>
                      </a:cubicBezTo>
                      <a:cubicBezTo>
                        <a:pt x="6" y="8"/>
                        <a:pt x="19" y="0"/>
                        <a:pt x="33" y="2"/>
                      </a:cubicBezTo>
                      <a:cubicBezTo>
                        <a:pt x="140" y="20"/>
                        <a:pt x="140" y="20"/>
                        <a:pt x="140" y="20"/>
                      </a:cubicBezTo>
                      <a:cubicBezTo>
                        <a:pt x="154" y="23"/>
                        <a:pt x="162" y="37"/>
                        <a:pt x="160" y="50"/>
                      </a:cubicBezTo>
                      <a:cubicBezTo>
                        <a:pt x="157" y="64"/>
                        <a:pt x="143" y="73"/>
                        <a:pt x="130" y="70"/>
                      </a:cubicBezTo>
                      <a:cubicBezTo>
                        <a:pt x="23" y="52"/>
                        <a:pt x="23" y="52"/>
                        <a:pt x="23" y="52"/>
                      </a:cubicBezTo>
                      <a:cubicBezTo>
                        <a:pt x="9" y="49"/>
                        <a:pt x="0" y="36"/>
                        <a:pt x="3" y="22"/>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4" name="Freeform 363"/>
                <p:cNvSpPr/>
                <p:nvPr>
                  <p:custDataLst>
                    <p:tags r:id="rId24"/>
                  </p:custDataLst>
                </p:nvPr>
              </p:nvSpPr>
              <p:spPr bwMode="auto">
                <a:xfrm>
                  <a:off x="5667376" y="6124575"/>
                  <a:ext cx="481013" cy="309563"/>
                </a:xfrm>
                <a:custGeom>
                  <a:avLst/>
                  <a:gdLst>
                    <a:gd name="T0" fmla="*/ 6 w 177"/>
                    <a:gd name="T1" fmla="*/ 97 h 114"/>
                    <a:gd name="T2" fmla="*/ 6 w 177"/>
                    <a:gd name="T3" fmla="*/ 97 h 114"/>
                    <a:gd name="T4" fmla="*/ 17 w 177"/>
                    <a:gd name="T5" fmla="*/ 63 h 114"/>
                    <a:gd name="T6" fmla="*/ 136 w 177"/>
                    <a:gd name="T7" fmla="*/ 6 h 114"/>
                    <a:gd name="T8" fmla="*/ 170 w 177"/>
                    <a:gd name="T9" fmla="*/ 17 h 114"/>
                    <a:gd name="T10" fmla="*/ 159 w 177"/>
                    <a:gd name="T11" fmla="*/ 51 h 114"/>
                    <a:gd name="T12" fmla="*/ 40 w 177"/>
                    <a:gd name="T13" fmla="*/ 108 h 114"/>
                    <a:gd name="T14" fmla="*/ 6 w 177"/>
                    <a:gd name="T15" fmla="*/ 9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14">
                      <a:moveTo>
                        <a:pt x="6" y="97"/>
                      </a:moveTo>
                      <a:cubicBezTo>
                        <a:pt x="6" y="97"/>
                        <a:pt x="6" y="97"/>
                        <a:pt x="6" y="97"/>
                      </a:cubicBezTo>
                      <a:cubicBezTo>
                        <a:pt x="0" y="85"/>
                        <a:pt x="4" y="69"/>
                        <a:pt x="17" y="63"/>
                      </a:cubicBezTo>
                      <a:cubicBezTo>
                        <a:pt x="136" y="6"/>
                        <a:pt x="136" y="6"/>
                        <a:pt x="136" y="6"/>
                      </a:cubicBezTo>
                      <a:cubicBezTo>
                        <a:pt x="149" y="0"/>
                        <a:pt x="164" y="5"/>
                        <a:pt x="170" y="17"/>
                      </a:cubicBezTo>
                      <a:cubicBezTo>
                        <a:pt x="177" y="29"/>
                        <a:pt x="172" y="45"/>
                        <a:pt x="159" y="51"/>
                      </a:cubicBezTo>
                      <a:cubicBezTo>
                        <a:pt x="40" y="108"/>
                        <a:pt x="40" y="108"/>
                        <a:pt x="40" y="108"/>
                      </a:cubicBezTo>
                      <a:cubicBezTo>
                        <a:pt x="28" y="114"/>
                        <a:pt x="12" y="109"/>
                        <a:pt x="6" y="97"/>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5" name="Freeform 364"/>
                <p:cNvSpPr/>
                <p:nvPr>
                  <p:custDataLst>
                    <p:tags r:id="rId25"/>
                  </p:custDataLst>
                </p:nvPr>
              </p:nvSpPr>
              <p:spPr bwMode="auto">
                <a:xfrm>
                  <a:off x="6037263" y="6300788"/>
                  <a:ext cx="466725" cy="511175"/>
                </a:xfrm>
                <a:custGeom>
                  <a:avLst/>
                  <a:gdLst>
                    <a:gd name="T0" fmla="*/ 74 w 172"/>
                    <a:gd name="T1" fmla="*/ 0 h 188"/>
                    <a:gd name="T2" fmla="*/ 60 w 172"/>
                    <a:gd name="T3" fmla="*/ 106 h 188"/>
                    <a:gd name="T4" fmla="*/ 131 w 172"/>
                    <a:gd name="T5" fmla="*/ 188 h 188"/>
                    <a:gd name="T6" fmla="*/ 172 w 172"/>
                    <a:gd name="T7" fmla="*/ 98 h 188"/>
                    <a:gd name="T8" fmla="*/ 74 w 172"/>
                    <a:gd name="T9" fmla="*/ 0 h 188"/>
                  </a:gdLst>
                  <a:ahLst/>
                  <a:cxnLst>
                    <a:cxn ang="0">
                      <a:pos x="T0" y="T1"/>
                    </a:cxn>
                    <a:cxn ang="0">
                      <a:pos x="T2" y="T3"/>
                    </a:cxn>
                    <a:cxn ang="0">
                      <a:pos x="T4" y="T5"/>
                    </a:cxn>
                    <a:cxn ang="0">
                      <a:pos x="T6" y="T7"/>
                    </a:cxn>
                    <a:cxn ang="0">
                      <a:pos x="T8" y="T9"/>
                    </a:cxn>
                  </a:cxnLst>
                  <a:rect l="0" t="0" r="r" b="b"/>
                  <a:pathLst>
                    <a:path w="172" h="188">
                      <a:moveTo>
                        <a:pt x="74" y="0"/>
                      </a:moveTo>
                      <a:cubicBezTo>
                        <a:pt x="83" y="22"/>
                        <a:pt x="120" y="110"/>
                        <a:pt x="60" y="106"/>
                      </a:cubicBezTo>
                      <a:cubicBezTo>
                        <a:pt x="0" y="103"/>
                        <a:pt x="131" y="188"/>
                        <a:pt x="131" y="188"/>
                      </a:cubicBezTo>
                      <a:cubicBezTo>
                        <a:pt x="172" y="98"/>
                        <a:pt x="172" y="98"/>
                        <a:pt x="172" y="98"/>
                      </a:cubicBezTo>
                      <a:cubicBezTo>
                        <a:pt x="172" y="98"/>
                        <a:pt x="158" y="7"/>
                        <a:pt x="74" y="0"/>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6" name="Freeform 365"/>
                <p:cNvSpPr/>
                <p:nvPr>
                  <p:custDataLst>
                    <p:tags r:id="rId26"/>
                  </p:custDataLst>
                </p:nvPr>
              </p:nvSpPr>
              <p:spPr bwMode="auto">
                <a:xfrm>
                  <a:off x="5551488" y="6391275"/>
                  <a:ext cx="92075" cy="57150"/>
                </a:xfrm>
                <a:custGeom>
                  <a:avLst/>
                  <a:gdLst>
                    <a:gd name="T0" fmla="*/ 32 w 34"/>
                    <a:gd name="T1" fmla="*/ 0 h 21"/>
                    <a:gd name="T2" fmla="*/ 4 w 34"/>
                    <a:gd name="T3" fmla="*/ 11 h 21"/>
                    <a:gd name="T4" fmla="*/ 5 w 34"/>
                    <a:gd name="T5" fmla="*/ 16 h 21"/>
                    <a:gd name="T6" fmla="*/ 34 w 34"/>
                    <a:gd name="T7" fmla="*/ 21 h 21"/>
                    <a:gd name="T8" fmla="*/ 32 w 34"/>
                    <a:gd name="T9" fmla="*/ 0 h 21"/>
                  </a:gdLst>
                  <a:ahLst/>
                  <a:cxnLst>
                    <a:cxn ang="0">
                      <a:pos x="T0" y="T1"/>
                    </a:cxn>
                    <a:cxn ang="0">
                      <a:pos x="T2" y="T3"/>
                    </a:cxn>
                    <a:cxn ang="0">
                      <a:pos x="T4" y="T5"/>
                    </a:cxn>
                    <a:cxn ang="0">
                      <a:pos x="T6" y="T7"/>
                    </a:cxn>
                    <a:cxn ang="0">
                      <a:pos x="T8" y="T9"/>
                    </a:cxn>
                  </a:cxnLst>
                  <a:rect l="0" t="0" r="r" b="b"/>
                  <a:pathLst>
                    <a:path w="34" h="21">
                      <a:moveTo>
                        <a:pt x="32" y="0"/>
                      </a:moveTo>
                      <a:cubicBezTo>
                        <a:pt x="4" y="11"/>
                        <a:pt x="4" y="11"/>
                        <a:pt x="4" y="11"/>
                      </a:cubicBezTo>
                      <a:cubicBezTo>
                        <a:pt x="0" y="12"/>
                        <a:pt x="0" y="15"/>
                        <a:pt x="5" y="16"/>
                      </a:cubicBezTo>
                      <a:cubicBezTo>
                        <a:pt x="34" y="21"/>
                        <a:pt x="34" y="21"/>
                        <a:pt x="34" y="21"/>
                      </a:cubicBezTo>
                      <a:lnTo>
                        <a:pt x="32" y="0"/>
                      </a:lnTo>
                      <a:close/>
                    </a:path>
                  </a:pathLst>
                </a:custGeom>
                <a:solidFill>
                  <a:srgbClr val="2669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7" name="Freeform 367"/>
                <p:cNvSpPr/>
                <p:nvPr>
                  <p:custDataLst>
                    <p:tags r:id="rId27"/>
                  </p:custDataLst>
                </p:nvPr>
              </p:nvSpPr>
              <p:spPr bwMode="auto">
                <a:xfrm>
                  <a:off x="5613401" y="6240463"/>
                  <a:ext cx="1209675" cy="227013"/>
                </a:xfrm>
                <a:custGeom>
                  <a:avLst/>
                  <a:gdLst>
                    <a:gd name="T0" fmla="*/ 0 w 762"/>
                    <a:gd name="T1" fmla="*/ 91 h 143"/>
                    <a:gd name="T2" fmla="*/ 755 w 762"/>
                    <a:gd name="T3" fmla="*/ 0 h 143"/>
                    <a:gd name="T4" fmla="*/ 762 w 762"/>
                    <a:gd name="T5" fmla="*/ 52 h 143"/>
                    <a:gd name="T6" fmla="*/ 5 w 762"/>
                    <a:gd name="T7" fmla="*/ 143 h 143"/>
                    <a:gd name="T8" fmla="*/ 0 w 762"/>
                    <a:gd name="T9" fmla="*/ 91 h 143"/>
                  </a:gdLst>
                  <a:ahLst/>
                  <a:cxnLst>
                    <a:cxn ang="0">
                      <a:pos x="T0" y="T1"/>
                    </a:cxn>
                    <a:cxn ang="0">
                      <a:pos x="T2" y="T3"/>
                    </a:cxn>
                    <a:cxn ang="0">
                      <a:pos x="T4" y="T5"/>
                    </a:cxn>
                    <a:cxn ang="0">
                      <a:pos x="T6" y="T7"/>
                    </a:cxn>
                    <a:cxn ang="0">
                      <a:pos x="T8" y="T9"/>
                    </a:cxn>
                  </a:cxnLst>
                  <a:rect l="0" t="0" r="r" b="b"/>
                  <a:pathLst>
                    <a:path w="762" h="143">
                      <a:moveTo>
                        <a:pt x="0" y="91"/>
                      </a:moveTo>
                      <a:lnTo>
                        <a:pt x="755" y="0"/>
                      </a:lnTo>
                      <a:lnTo>
                        <a:pt x="762" y="52"/>
                      </a:lnTo>
                      <a:lnTo>
                        <a:pt x="5" y="143"/>
                      </a:lnTo>
                      <a:lnTo>
                        <a:pt x="0" y="91"/>
                      </a:lnTo>
                      <a:close/>
                    </a:path>
                  </a:pathLst>
                </a:custGeom>
                <a:solidFill>
                  <a:schemeClr val="accent1"/>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8" name="Freeform 368"/>
                <p:cNvSpPr/>
                <p:nvPr>
                  <p:custDataLst>
                    <p:tags r:id="rId28"/>
                  </p:custDataLst>
                </p:nvPr>
              </p:nvSpPr>
              <p:spPr bwMode="auto">
                <a:xfrm>
                  <a:off x="5616576" y="6281738"/>
                  <a:ext cx="1206500" cy="185738"/>
                </a:xfrm>
                <a:custGeom>
                  <a:avLst/>
                  <a:gdLst>
                    <a:gd name="T0" fmla="*/ 756 w 760"/>
                    <a:gd name="T1" fmla="*/ 0 h 117"/>
                    <a:gd name="T2" fmla="*/ 760 w 760"/>
                    <a:gd name="T3" fmla="*/ 26 h 117"/>
                    <a:gd name="T4" fmla="*/ 3 w 760"/>
                    <a:gd name="T5" fmla="*/ 117 h 117"/>
                    <a:gd name="T6" fmla="*/ 0 w 760"/>
                    <a:gd name="T7" fmla="*/ 91 h 117"/>
                    <a:gd name="T8" fmla="*/ 756 w 760"/>
                    <a:gd name="T9" fmla="*/ 0 h 117"/>
                  </a:gdLst>
                  <a:ahLst/>
                  <a:cxnLst>
                    <a:cxn ang="0">
                      <a:pos x="T0" y="T1"/>
                    </a:cxn>
                    <a:cxn ang="0">
                      <a:pos x="T2" y="T3"/>
                    </a:cxn>
                    <a:cxn ang="0">
                      <a:pos x="T4" y="T5"/>
                    </a:cxn>
                    <a:cxn ang="0">
                      <a:pos x="T6" y="T7"/>
                    </a:cxn>
                    <a:cxn ang="0">
                      <a:pos x="T8" y="T9"/>
                    </a:cxn>
                  </a:cxnLst>
                  <a:rect l="0" t="0" r="r" b="b"/>
                  <a:pathLst>
                    <a:path w="760" h="117">
                      <a:moveTo>
                        <a:pt x="756" y="0"/>
                      </a:moveTo>
                      <a:lnTo>
                        <a:pt x="760" y="26"/>
                      </a:lnTo>
                      <a:lnTo>
                        <a:pt x="3" y="117"/>
                      </a:lnTo>
                      <a:lnTo>
                        <a:pt x="0" y="91"/>
                      </a:lnTo>
                      <a:lnTo>
                        <a:pt x="756"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29" name="Freeform 369"/>
                <p:cNvSpPr/>
                <p:nvPr>
                  <p:custDataLst>
                    <p:tags r:id="rId29"/>
                  </p:custDataLst>
                </p:nvPr>
              </p:nvSpPr>
              <p:spPr bwMode="auto">
                <a:xfrm>
                  <a:off x="6265863" y="6578600"/>
                  <a:ext cx="398463" cy="420688"/>
                </a:xfrm>
                <a:custGeom>
                  <a:avLst/>
                  <a:gdLst>
                    <a:gd name="T0" fmla="*/ 154 w 251"/>
                    <a:gd name="T1" fmla="*/ 0 h 265"/>
                    <a:gd name="T2" fmla="*/ 0 w 251"/>
                    <a:gd name="T3" fmla="*/ 155 h 265"/>
                    <a:gd name="T4" fmla="*/ 80 w 251"/>
                    <a:gd name="T5" fmla="*/ 265 h 265"/>
                    <a:gd name="T6" fmla="*/ 251 w 251"/>
                    <a:gd name="T7" fmla="*/ 126 h 265"/>
                    <a:gd name="T8" fmla="*/ 154 w 251"/>
                    <a:gd name="T9" fmla="*/ 0 h 265"/>
                  </a:gdLst>
                  <a:ahLst/>
                  <a:cxnLst>
                    <a:cxn ang="0">
                      <a:pos x="T0" y="T1"/>
                    </a:cxn>
                    <a:cxn ang="0">
                      <a:pos x="T2" y="T3"/>
                    </a:cxn>
                    <a:cxn ang="0">
                      <a:pos x="T4" y="T5"/>
                    </a:cxn>
                    <a:cxn ang="0">
                      <a:pos x="T6" y="T7"/>
                    </a:cxn>
                    <a:cxn ang="0">
                      <a:pos x="T8" y="T9"/>
                    </a:cxn>
                  </a:cxnLst>
                  <a:rect l="0" t="0" r="r" b="b"/>
                  <a:pathLst>
                    <a:path w="251" h="265">
                      <a:moveTo>
                        <a:pt x="154" y="0"/>
                      </a:moveTo>
                      <a:lnTo>
                        <a:pt x="0" y="155"/>
                      </a:lnTo>
                      <a:lnTo>
                        <a:pt x="80" y="265"/>
                      </a:lnTo>
                      <a:lnTo>
                        <a:pt x="251" y="126"/>
                      </a:lnTo>
                      <a:lnTo>
                        <a:pt x="154" y="0"/>
                      </a:ln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0" name="Freeform 370"/>
                <p:cNvSpPr/>
                <p:nvPr>
                  <p:custDataLst>
                    <p:tags r:id="rId30"/>
                  </p:custDataLst>
                </p:nvPr>
              </p:nvSpPr>
              <p:spPr bwMode="auto">
                <a:xfrm>
                  <a:off x="6323013" y="6727825"/>
                  <a:ext cx="474663" cy="431800"/>
                </a:xfrm>
                <a:custGeom>
                  <a:avLst/>
                  <a:gdLst>
                    <a:gd name="T0" fmla="*/ 219 w 299"/>
                    <a:gd name="T1" fmla="*/ 0 h 272"/>
                    <a:gd name="T2" fmla="*/ 0 w 299"/>
                    <a:gd name="T3" fmla="*/ 176 h 272"/>
                    <a:gd name="T4" fmla="*/ 80 w 299"/>
                    <a:gd name="T5" fmla="*/ 272 h 272"/>
                    <a:gd name="T6" fmla="*/ 299 w 299"/>
                    <a:gd name="T7" fmla="*/ 97 h 272"/>
                    <a:gd name="T8" fmla="*/ 219 w 299"/>
                    <a:gd name="T9" fmla="*/ 0 h 272"/>
                  </a:gdLst>
                  <a:ahLst/>
                  <a:cxnLst>
                    <a:cxn ang="0">
                      <a:pos x="T0" y="T1"/>
                    </a:cxn>
                    <a:cxn ang="0">
                      <a:pos x="T2" y="T3"/>
                    </a:cxn>
                    <a:cxn ang="0">
                      <a:pos x="T4" y="T5"/>
                    </a:cxn>
                    <a:cxn ang="0">
                      <a:pos x="T6" y="T7"/>
                    </a:cxn>
                    <a:cxn ang="0">
                      <a:pos x="T8" y="T9"/>
                    </a:cxn>
                  </a:cxnLst>
                  <a:rect l="0" t="0" r="r" b="b"/>
                  <a:pathLst>
                    <a:path w="299" h="272">
                      <a:moveTo>
                        <a:pt x="219" y="0"/>
                      </a:moveTo>
                      <a:lnTo>
                        <a:pt x="0" y="176"/>
                      </a:lnTo>
                      <a:lnTo>
                        <a:pt x="80" y="272"/>
                      </a:lnTo>
                      <a:lnTo>
                        <a:pt x="299" y="97"/>
                      </a:lnTo>
                      <a:lnTo>
                        <a:pt x="2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1" name="Freeform 371"/>
                <p:cNvSpPr/>
                <p:nvPr>
                  <p:custDataLst>
                    <p:tags r:id="rId31"/>
                  </p:custDataLst>
                </p:nvPr>
              </p:nvSpPr>
              <p:spPr bwMode="auto">
                <a:xfrm>
                  <a:off x="6415088" y="6850063"/>
                  <a:ext cx="1169988" cy="871538"/>
                </a:xfrm>
                <a:custGeom>
                  <a:avLst/>
                  <a:gdLst>
                    <a:gd name="T0" fmla="*/ 269 w 737"/>
                    <a:gd name="T1" fmla="*/ 549 h 549"/>
                    <a:gd name="T2" fmla="*/ 0 w 737"/>
                    <a:gd name="T3" fmla="*/ 210 h 549"/>
                    <a:gd name="T4" fmla="*/ 263 w 737"/>
                    <a:gd name="T5" fmla="*/ 0 h 549"/>
                    <a:gd name="T6" fmla="*/ 737 w 737"/>
                    <a:gd name="T7" fmla="*/ 549 h 549"/>
                    <a:gd name="T8" fmla="*/ 269 w 737"/>
                    <a:gd name="T9" fmla="*/ 549 h 549"/>
                  </a:gdLst>
                  <a:ahLst/>
                  <a:cxnLst>
                    <a:cxn ang="0">
                      <a:pos x="T0" y="T1"/>
                    </a:cxn>
                    <a:cxn ang="0">
                      <a:pos x="T2" y="T3"/>
                    </a:cxn>
                    <a:cxn ang="0">
                      <a:pos x="T4" y="T5"/>
                    </a:cxn>
                    <a:cxn ang="0">
                      <a:pos x="T6" y="T7"/>
                    </a:cxn>
                    <a:cxn ang="0">
                      <a:pos x="T8" y="T9"/>
                    </a:cxn>
                  </a:cxnLst>
                  <a:rect l="0" t="0" r="r" b="b"/>
                  <a:pathLst>
                    <a:path w="737" h="549">
                      <a:moveTo>
                        <a:pt x="269" y="549"/>
                      </a:moveTo>
                      <a:lnTo>
                        <a:pt x="0" y="210"/>
                      </a:lnTo>
                      <a:lnTo>
                        <a:pt x="263" y="0"/>
                      </a:lnTo>
                      <a:lnTo>
                        <a:pt x="737" y="549"/>
                      </a:lnTo>
                      <a:lnTo>
                        <a:pt x="269" y="54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2" name="Freeform 372"/>
                <p:cNvSpPr/>
                <p:nvPr>
                  <p:custDataLst>
                    <p:tags r:id="rId32"/>
                  </p:custDataLst>
                </p:nvPr>
              </p:nvSpPr>
              <p:spPr bwMode="auto">
                <a:xfrm>
                  <a:off x="5762626" y="6338888"/>
                  <a:ext cx="508000" cy="420688"/>
                </a:xfrm>
                <a:custGeom>
                  <a:avLst/>
                  <a:gdLst>
                    <a:gd name="T0" fmla="*/ 178 w 187"/>
                    <a:gd name="T1" fmla="*/ 136 h 155"/>
                    <a:gd name="T2" fmla="*/ 178 w 187"/>
                    <a:gd name="T3" fmla="*/ 136 h 155"/>
                    <a:gd name="T4" fmla="*/ 137 w 187"/>
                    <a:gd name="T5" fmla="*/ 146 h 155"/>
                    <a:gd name="T6" fmla="*/ 18 w 187"/>
                    <a:gd name="T7" fmla="*/ 59 h 155"/>
                    <a:gd name="T8" fmla="*/ 9 w 187"/>
                    <a:gd name="T9" fmla="*/ 18 h 155"/>
                    <a:gd name="T10" fmla="*/ 50 w 187"/>
                    <a:gd name="T11" fmla="*/ 9 h 155"/>
                    <a:gd name="T12" fmla="*/ 169 w 187"/>
                    <a:gd name="T13" fmla="*/ 95 h 155"/>
                    <a:gd name="T14" fmla="*/ 178 w 187"/>
                    <a:gd name="T15" fmla="*/ 136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55">
                      <a:moveTo>
                        <a:pt x="178" y="136"/>
                      </a:moveTo>
                      <a:cubicBezTo>
                        <a:pt x="178" y="136"/>
                        <a:pt x="178" y="136"/>
                        <a:pt x="178" y="136"/>
                      </a:cubicBezTo>
                      <a:cubicBezTo>
                        <a:pt x="169" y="150"/>
                        <a:pt x="150" y="155"/>
                        <a:pt x="137" y="146"/>
                      </a:cubicBezTo>
                      <a:cubicBezTo>
                        <a:pt x="18" y="59"/>
                        <a:pt x="18" y="59"/>
                        <a:pt x="18" y="59"/>
                      </a:cubicBezTo>
                      <a:cubicBezTo>
                        <a:pt x="5" y="50"/>
                        <a:pt x="0" y="32"/>
                        <a:pt x="9" y="18"/>
                      </a:cubicBezTo>
                      <a:cubicBezTo>
                        <a:pt x="17" y="5"/>
                        <a:pt x="36" y="0"/>
                        <a:pt x="50" y="9"/>
                      </a:cubicBezTo>
                      <a:cubicBezTo>
                        <a:pt x="169" y="95"/>
                        <a:pt x="169" y="95"/>
                        <a:pt x="169" y="95"/>
                      </a:cubicBezTo>
                      <a:cubicBezTo>
                        <a:pt x="182" y="105"/>
                        <a:pt x="187" y="122"/>
                        <a:pt x="178" y="136"/>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3" name="Freeform 373"/>
                <p:cNvSpPr/>
                <p:nvPr>
                  <p:custDataLst>
                    <p:tags r:id="rId33"/>
                  </p:custDataLst>
                </p:nvPr>
              </p:nvSpPr>
              <p:spPr bwMode="auto">
                <a:xfrm>
                  <a:off x="6540501" y="6189663"/>
                  <a:ext cx="317500" cy="117475"/>
                </a:xfrm>
                <a:custGeom>
                  <a:avLst/>
                  <a:gdLst>
                    <a:gd name="T0" fmla="*/ 0 w 200"/>
                    <a:gd name="T1" fmla="*/ 32 h 74"/>
                    <a:gd name="T2" fmla="*/ 190 w 200"/>
                    <a:gd name="T3" fmla="*/ 0 h 74"/>
                    <a:gd name="T4" fmla="*/ 200 w 200"/>
                    <a:gd name="T5" fmla="*/ 72 h 74"/>
                    <a:gd name="T6" fmla="*/ 190 w 200"/>
                    <a:gd name="T7" fmla="*/ 74 h 74"/>
                    <a:gd name="T8" fmla="*/ 181 w 200"/>
                    <a:gd name="T9" fmla="*/ 10 h 74"/>
                    <a:gd name="T10" fmla="*/ 0 w 200"/>
                    <a:gd name="T11" fmla="*/ 43 h 74"/>
                    <a:gd name="T12" fmla="*/ 0 w 200"/>
                    <a:gd name="T13" fmla="*/ 32 h 74"/>
                  </a:gdLst>
                  <a:ahLst/>
                  <a:cxnLst>
                    <a:cxn ang="0">
                      <a:pos x="T0" y="T1"/>
                    </a:cxn>
                    <a:cxn ang="0">
                      <a:pos x="T2" y="T3"/>
                    </a:cxn>
                    <a:cxn ang="0">
                      <a:pos x="T4" y="T5"/>
                    </a:cxn>
                    <a:cxn ang="0">
                      <a:pos x="T6" y="T7"/>
                    </a:cxn>
                    <a:cxn ang="0">
                      <a:pos x="T8" y="T9"/>
                    </a:cxn>
                    <a:cxn ang="0">
                      <a:pos x="T10" y="T11"/>
                    </a:cxn>
                    <a:cxn ang="0">
                      <a:pos x="T12" y="T13"/>
                    </a:cxn>
                  </a:cxnLst>
                  <a:rect l="0" t="0" r="r" b="b"/>
                  <a:pathLst>
                    <a:path w="200" h="74">
                      <a:moveTo>
                        <a:pt x="0" y="32"/>
                      </a:moveTo>
                      <a:lnTo>
                        <a:pt x="190" y="0"/>
                      </a:lnTo>
                      <a:lnTo>
                        <a:pt x="200" y="72"/>
                      </a:lnTo>
                      <a:lnTo>
                        <a:pt x="190" y="74"/>
                      </a:lnTo>
                      <a:lnTo>
                        <a:pt x="181" y="10"/>
                      </a:lnTo>
                      <a:lnTo>
                        <a:pt x="0" y="43"/>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4" name="Freeform 374"/>
                <p:cNvSpPr/>
                <p:nvPr>
                  <p:custDataLst>
                    <p:tags r:id="rId34"/>
                  </p:custDataLst>
                </p:nvPr>
              </p:nvSpPr>
              <p:spPr bwMode="auto">
                <a:xfrm>
                  <a:off x="6510338" y="6216650"/>
                  <a:ext cx="374650" cy="157163"/>
                </a:xfrm>
                <a:custGeom>
                  <a:avLst/>
                  <a:gdLst>
                    <a:gd name="T0" fmla="*/ 0 w 236"/>
                    <a:gd name="T1" fmla="*/ 27 h 99"/>
                    <a:gd name="T2" fmla="*/ 226 w 236"/>
                    <a:gd name="T3" fmla="*/ 0 h 99"/>
                    <a:gd name="T4" fmla="*/ 236 w 236"/>
                    <a:gd name="T5" fmla="*/ 72 h 99"/>
                    <a:gd name="T6" fmla="*/ 12 w 236"/>
                    <a:gd name="T7" fmla="*/ 99 h 99"/>
                    <a:gd name="T8" fmla="*/ 0 w 236"/>
                    <a:gd name="T9" fmla="*/ 27 h 99"/>
                  </a:gdLst>
                  <a:ahLst/>
                  <a:cxnLst>
                    <a:cxn ang="0">
                      <a:pos x="T0" y="T1"/>
                    </a:cxn>
                    <a:cxn ang="0">
                      <a:pos x="T2" y="T3"/>
                    </a:cxn>
                    <a:cxn ang="0">
                      <a:pos x="T4" y="T5"/>
                    </a:cxn>
                    <a:cxn ang="0">
                      <a:pos x="T6" y="T7"/>
                    </a:cxn>
                    <a:cxn ang="0">
                      <a:pos x="T8" y="T9"/>
                    </a:cxn>
                  </a:cxnLst>
                  <a:rect l="0" t="0" r="r" b="b"/>
                  <a:pathLst>
                    <a:path w="236" h="99">
                      <a:moveTo>
                        <a:pt x="0" y="27"/>
                      </a:moveTo>
                      <a:lnTo>
                        <a:pt x="226" y="0"/>
                      </a:lnTo>
                      <a:lnTo>
                        <a:pt x="236" y="72"/>
                      </a:lnTo>
                      <a:lnTo>
                        <a:pt x="12" y="99"/>
                      </a:lnTo>
                      <a:lnTo>
                        <a:pt x="0" y="27"/>
                      </a:lnTo>
                      <a:close/>
                    </a:path>
                  </a:pathLst>
                </a:custGeom>
                <a:solidFill>
                  <a:schemeClr val="accent1"/>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5" name="Freeform 375"/>
                <p:cNvSpPr/>
                <p:nvPr>
                  <p:custDataLst>
                    <p:tags r:id="rId35"/>
                  </p:custDataLst>
                </p:nvPr>
              </p:nvSpPr>
              <p:spPr bwMode="auto">
                <a:xfrm>
                  <a:off x="6521451" y="6273800"/>
                  <a:ext cx="363538" cy="100013"/>
                </a:xfrm>
                <a:custGeom>
                  <a:avLst/>
                  <a:gdLst>
                    <a:gd name="T0" fmla="*/ 224 w 229"/>
                    <a:gd name="T1" fmla="*/ 0 h 63"/>
                    <a:gd name="T2" fmla="*/ 229 w 229"/>
                    <a:gd name="T3" fmla="*/ 36 h 63"/>
                    <a:gd name="T4" fmla="*/ 5 w 229"/>
                    <a:gd name="T5" fmla="*/ 63 h 63"/>
                    <a:gd name="T6" fmla="*/ 0 w 229"/>
                    <a:gd name="T7" fmla="*/ 27 h 63"/>
                    <a:gd name="T8" fmla="*/ 224 w 229"/>
                    <a:gd name="T9" fmla="*/ 0 h 63"/>
                  </a:gdLst>
                  <a:ahLst/>
                  <a:cxnLst>
                    <a:cxn ang="0">
                      <a:pos x="T0" y="T1"/>
                    </a:cxn>
                    <a:cxn ang="0">
                      <a:pos x="T2" y="T3"/>
                    </a:cxn>
                    <a:cxn ang="0">
                      <a:pos x="T4" y="T5"/>
                    </a:cxn>
                    <a:cxn ang="0">
                      <a:pos x="T6" y="T7"/>
                    </a:cxn>
                    <a:cxn ang="0">
                      <a:pos x="T8" y="T9"/>
                    </a:cxn>
                  </a:cxnLst>
                  <a:rect l="0" t="0" r="r" b="b"/>
                  <a:pathLst>
                    <a:path w="229" h="63">
                      <a:moveTo>
                        <a:pt x="224" y="0"/>
                      </a:moveTo>
                      <a:lnTo>
                        <a:pt x="229" y="36"/>
                      </a:lnTo>
                      <a:lnTo>
                        <a:pt x="5" y="63"/>
                      </a:lnTo>
                      <a:lnTo>
                        <a:pt x="0" y="27"/>
                      </a:lnTo>
                      <a:lnTo>
                        <a:pt x="224"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36" name="Freeform 376"/>
                <p:cNvSpPr/>
                <p:nvPr>
                  <p:custDataLst>
                    <p:tags r:id="rId36"/>
                  </p:custDataLst>
                </p:nvPr>
              </p:nvSpPr>
              <p:spPr bwMode="auto">
                <a:xfrm>
                  <a:off x="6484938" y="6276975"/>
                  <a:ext cx="41275" cy="84138"/>
                </a:xfrm>
                <a:custGeom>
                  <a:avLst/>
                  <a:gdLst>
                    <a:gd name="T0" fmla="*/ 0 w 26"/>
                    <a:gd name="T1" fmla="*/ 1 h 53"/>
                    <a:gd name="T2" fmla="*/ 18 w 26"/>
                    <a:gd name="T3" fmla="*/ 0 h 53"/>
                    <a:gd name="T4" fmla="*/ 26 w 26"/>
                    <a:gd name="T5" fmla="*/ 51 h 53"/>
                    <a:gd name="T6" fmla="*/ 6 w 26"/>
                    <a:gd name="T7" fmla="*/ 53 h 53"/>
                    <a:gd name="T8" fmla="*/ 0 w 26"/>
                    <a:gd name="T9" fmla="*/ 1 h 53"/>
                  </a:gdLst>
                  <a:ahLst/>
                  <a:cxnLst>
                    <a:cxn ang="0">
                      <a:pos x="T0" y="T1"/>
                    </a:cxn>
                    <a:cxn ang="0">
                      <a:pos x="T2" y="T3"/>
                    </a:cxn>
                    <a:cxn ang="0">
                      <a:pos x="T4" y="T5"/>
                    </a:cxn>
                    <a:cxn ang="0">
                      <a:pos x="T6" y="T7"/>
                    </a:cxn>
                    <a:cxn ang="0">
                      <a:pos x="T8" y="T9"/>
                    </a:cxn>
                  </a:cxnLst>
                  <a:rect l="0" t="0" r="r" b="b"/>
                  <a:pathLst>
                    <a:path w="26" h="53">
                      <a:moveTo>
                        <a:pt x="0" y="1"/>
                      </a:moveTo>
                      <a:lnTo>
                        <a:pt x="18" y="0"/>
                      </a:lnTo>
                      <a:lnTo>
                        <a:pt x="26" y="51"/>
                      </a:lnTo>
                      <a:lnTo>
                        <a:pt x="6" y="53"/>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grpSp>
          <p:grpSp>
            <p:nvGrpSpPr>
              <p:cNvPr id="9" name="Group 8"/>
              <p:cNvGrpSpPr/>
              <p:nvPr/>
            </p:nvGrpSpPr>
            <p:grpSpPr>
              <a:xfrm>
                <a:off x="3692526" y="5902325"/>
                <a:ext cx="1673225" cy="2295526"/>
                <a:chOff x="3692526" y="5902325"/>
                <a:chExt cx="1673225" cy="2295526"/>
              </a:xfrm>
            </p:grpSpPr>
            <p:sp>
              <p:nvSpPr>
                <p:cNvPr id="10" name="Freeform 377"/>
                <p:cNvSpPr/>
                <p:nvPr>
                  <p:custDataLst>
                    <p:tags r:id="rId37"/>
                  </p:custDataLst>
                </p:nvPr>
              </p:nvSpPr>
              <p:spPr bwMode="auto">
                <a:xfrm>
                  <a:off x="4138613" y="6673850"/>
                  <a:ext cx="663575" cy="738188"/>
                </a:xfrm>
                <a:custGeom>
                  <a:avLst/>
                  <a:gdLst>
                    <a:gd name="T0" fmla="*/ 418 w 418"/>
                    <a:gd name="T1" fmla="*/ 75 h 465"/>
                    <a:gd name="T2" fmla="*/ 274 w 418"/>
                    <a:gd name="T3" fmla="*/ 390 h 465"/>
                    <a:gd name="T4" fmla="*/ 67 w 418"/>
                    <a:gd name="T5" fmla="*/ 465 h 465"/>
                    <a:gd name="T6" fmla="*/ 14 w 418"/>
                    <a:gd name="T7" fmla="*/ 436 h 465"/>
                    <a:gd name="T8" fmla="*/ 0 w 418"/>
                    <a:gd name="T9" fmla="*/ 391 h 465"/>
                    <a:gd name="T10" fmla="*/ 180 w 418"/>
                    <a:gd name="T11" fmla="*/ 0 h 465"/>
                    <a:gd name="T12" fmla="*/ 418 w 418"/>
                    <a:gd name="T13" fmla="*/ 75 h 465"/>
                  </a:gdLst>
                  <a:ahLst/>
                  <a:cxnLst>
                    <a:cxn ang="0">
                      <a:pos x="T0" y="T1"/>
                    </a:cxn>
                    <a:cxn ang="0">
                      <a:pos x="T2" y="T3"/>
                    </a:cxn>
                    <a:cxn ang="0">
                      <a:pos x="T4" y="T5"/>
                    </a:cxn>
                    <a:cxn ang="0">
                      <a:pos x="T6" y="T7"/>
                    </a:cxn>
                    <a:cxn ang="0">
                      <a:pos x="T8" y="T9"/>
                    </a:cxn>
                    <a:cxn ang="0">
                      <a:pos x="T10" y="T11"/>
                    </a:cxn>
                    <a:cxn ang="0">
                      <a:pos x="T12" y="T13"/>
                    </a:cxn>
                  </a:cxnLst>
                  <a:rect l="0" t="0" r="r" b="b"/>
                  <a:pathLst>
                    <a:path w="418" h="465">
                      <a:moveTo>
                        <a:pt x="418" y="75"/>
                      </a:moveTo>
                      <a:lnTo>
                        <a:pt x="274" y="390"/>
                      </a:lnTo>
                      <a:lnTo>
                        <a:pt x="67" y="465"/>
                      </a:lnTo>
                      <a:lnTo>
                        <a:pt x="14" y="436"/>
                      </a:lnTo>
                      <a:lnTo>
                        <a:pt x="0" y="391"/>
                      </a:lnTo>
                      <a:lnTo>
                        <a:pt x="180" y="0"/>
                      </a:lnTo>
                      <a:lnTo>
                        <a:pt x="418" y="75"/>
                      </a:lnTo>
                      <a:close/>
                    </a:path>
                  </a:pathLst>
                </a:custGeom>
                <a:solidFill>
                  <a:srgbClr val="E7D1A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1" name="Freeform 378"/>
                <p:cNvSpPr/>
                <p:nvPr>
                  <p:custDataLst>
                    <p:tags r:id="rId38"/>
                  </p:custDataLst>
                </p:nvPr>
              </p:nvSpPr>
              <p:spPr bwMode="auto">
                <a:xfrm>
                  <a:off x="4081463" y="6727825"/>
                  <a:ext cx="657225" cy="681038"/>
                </a:xfrm>
                <a:custGeom>
                  <a:avLst/>
                  <a:gdLst>
                    <a:gd name="T0" fmla="*/ 205 w 414"/>
                    <a:gd name="T1" fmla="*/ 0 h 429"/>
                    <a:gd name="T2" fmla="*/ 0 w 414"/>
                    <a:gd name="T3" fmla="*/ 376 h 429"/>
                    <a:gd name="T4" fmla="*/ 98 w 414"/>
                    <a:gd name="T5" fmla="*/ 429 h 429"/>
                    <a:gd name="T6" fmla="*/ 294 w 414"/>
                    <a:gd name="T7" fmla="*/ 359 h 429"/>
                    <a:gd name="T8" fmla="*/ 414 w 414"/>
                    <a:gd name="T9" fmla="*/ 138 h 429"/>
                    <a:gd name="T10" fmla="*/ 205 w 414"/>
                    <a:gd name="T11" fmla="*/ 0 h 429"/>
                  </a:gdLst>
                  <a:ahLst/>
                  <a:cxnLst>
                    <a:cxn ang="0">
                      <a:pos x="T0" y="T1"/>
                    </a:cxn>
                    <a:cxn ang="0">
                      <a:pos x="T2" y="T3"/>
                    </a:cxn>
                    <a:cxn ang="0">
                      <a:pos x="T4" y="T5"/>
                    </a:cxn>
                    <a:cxn ang="0">
                      <a:pos x="T6" y="T7"/>
                    </a:cxn>
                    <a:cxn ang="0">
                      <a:pos x="T8" y="T9"/>
                    </a:cxn>
                    <a:cxn ang="0">
                      <a:pos x="T10" y="T11"/>
                    </a:cxn>
                  </a:cxnLst>
                  <a:rect l="0" t="0" r="r" b="b"/>
                  <a:pathLst>
                    <a:path w="414" h="429">
                      <a:moveTo>
                        <a:pt x="205" y="0"/>
                      </a:moveTo>
                      <a:lnTo>
                        <a:pt x="0" y="376"/>
                      </a:lnTo>
                      <a:lnTo>
                        <a:pt x="98" y="429"/>
                      </a:lnTo>
                      <a:lnTo>
                        <a:pt x="294" y="359"/>
                      </a:lnTo>
                      <a:lnTo>
                        <a:pt x="414" y="138"/>
                      </a:lnTo>
                      <a:lnTo>
                        <a:pt x="205" y="0"/>
                      </a:ln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2" name="Freeform 379"/>
                <p:cNvSpPr/>
                <p:nvPr>
                  <p:custDataLst>
                    <p:tags r:id="rId39"/>
                  </p:custDataLst>
                </p:nvPr>
              </p:nvSpPr>
              <p:spPr bwMode="auto">
                <a:xfrm>
                  <a:off x="4084638" y="6880225"/>
                  <a:ext cx="600075" cy="531813"/>
                </a:xfrm>
                <a:custGeom>
                  <a:avLst/>
                  <a:gdLst>
                    <a:gd name="T0" fmla="*/ 125 w 378"/>
                    <a:gd name="T1" fmla="*/ 0 h 335"/>
                    <a:gd name="T2" fmla="*/ 0 w 378"/>
                    <a:gd name="T3" fmla="*/ 234 h 335"/>
                    <a:gd name="T4" fmla="*/ 10 w 378"/>
                    <a:gd name="T5" fmla="*/ 287 h 335"/>
                    <a:gd name="T6" fmla="*/ 101 w 378"/>
                    <a:gd name="T7" fmla="*/ 335 h 335"/>
                    <a:gd name="T8" fmla="*/ 315 w 378"/>
                    <a:gd name="T9" fmla="*/ 256 h 335"/>
                    <a:gd name="T10" fmla="*/ 378 w 378"/>
                    <a:gd name="T11" fmla="*/ 138 h 335"/>
                    <a:gd name="T12" fmla="*/ 125 w 378"/>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78" h="335">
                      <a:moveTo>
                        <a:pt x="125" y="0"/>
                      </a:moveTo>
                      <a:lnTo>
                        <a:pt x="0" y="234"/>
                      </a:lnTo>
                      <a:lnTo>
                        <a:pt x="10" y="287"/>
                      </a:lnTo>
                      <a:lnTo>
                        <a:pt x="101" y="335"/>
                      </a:lnTo>
                      <a:lnTo>
                        <a:pt x="315" y="256"/>
                      </a:lnTo>
                      <a:lnTo>
                        <a:pt x="378" y="138"/>
                      </a:lnTo>
                      <a:lnTo>
                        <a:pt x="1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3" name="Freeform 380"/>
                <p:cNvSpPr/>
                <p:nvPr>
                  <p:custDataLst>
                    <p:tags r:id="rId40"/>
                  </p:custDataLst>
                </p:nvPr>
              </p:nvSpPr>
              <p:spPr bwMode="auto">
                <a:xfrm>
                  <a:off x="3692526" y="7034213"/>
                  <a:ext cx="911225" cy="1163638"/>
                </a:xfrm>
                <a:custGeom>
                  <a:avLst/>
                  <a:gdLst>
                    <a:gd name="T0" fmla="*/ 310 w 574"/>
                    <a:gd name="T1" fmla="*/ 0 h 733"/>
                    <a:gd name="T2" fmla="*/ 0 w 574"/>
                    <a:gd name="T3" fmla="*/ 659 h 733"/>
                    <a:gd name="T4" fmla="*/ 302 w 574"/>
                    <a:gd name="T5" fmla="*/ 733 h 733"/>
                    <a:gd name="T6" fmla="*/ 574 w 574"/>
                    <a:gd name="T7" fmla="*/ 144 h 733"/>
                    <a:gd name="T8" fmla="*/ 310 w 574"/>
                    <a:gd name="T9" fmla="*/ 0 h 733"/>
                  </a:gdLst>
                  <a:ahLst/>
                  <a:cxnLst>
                    <a:cxn ang="0">
                      <a:pos x="T0" y="T1"/>
                    </a:cxn>
                    <a:cxn ang="0">
                      <a:pos x="T2" y="T3"/>
                    </a:cxn>
                    <a:cxn ang="0">
                      <a:pos x="T4" y="T5"/>
                    </a:cxn>
                    <a:cxn ang="0">
                      <a:pos x="T6" y="T7"/>
                    </a:cxn>
                    <a:cxn ang="0">
                      <a:pos x="T8" y="T9"/>
                    </a:cxn>
                  </a:cxnLst>
                  <a:rect l="0" t="0" r="r" b="b"/>
                  <a:pathLst>
                    <a:path w="574" h="733">
                      <a:moveTo>
                        <a:pt x="310" y="0"/>
                      </a:moveTo>
                      <a:lnTo>
                        <a:pt x="0" y="659"/>
                      </a:lnTo>
                      <a:lnTo>
                        <a:pt x="302" y="733"/>
                      </a:lnTo>
                      <a:lnTo>
                        <a:pt x="574" y="144"/>
                      </a:lnTo>
                      <a:lnTo>
                        <a:pt x="31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4" name="Freeform 381"/>
                <p:cNvSpPr/>
                <p:nvPr>
                  <p:custDataLst>
                    <p:tags r:id="rId41"/>
                  </p:custDataLst>
                </p:nvPr>
              </p:nvSpPr>
              <p:spPr bwMode="auto">
                <a:xfrm>
                  <a:off x="4757738" y="6445250"/>
                  <a:ext cx="442913" cy="463550"/>
                </a:xfrm>
                <a:custGeom>
                  <a:avLst/>
                  <a:gdLst>
                    <a:gd name="T0" fmla="*/ 163 w 163"/>
                    <a:gd name="T1" fmla="*/ 29 h 171"/>
                    <a:gd name="T2" fmla="*/ 85 w 163"/>
                    <a:gd name="T3" fmla="*/ 123 h 171"/>
                    <a:gd name="T4" fmla="*/ 12 w 163"/>
                    <a:gd name="T5" fmla="*/ 162 h 171"/>
                    <a:gd name="T6" fmla="*/ 32 w 163"/>
                    <a:gd name="T7" fmla="*/ 99 h 171"/>
                    <a:gd name="T8" fmla="*/ 91 w 163"/>
                    <a:gd name="T9" fmla="*/ 36 h 171"/>
                    <a:gd name="T10" fmla="*/ 163 w 163"/>
                    <a:gd name="T11" fmla="*/ 29 h 171"/>
                  </a:gdLst>
                  <a:ahLst/>
                  <a:cxnLst>
                    <a:cxn ang="0">
                      <a:pos x="T0" y="T1"/>
                    </a:cxn>
                    <a:cxn ang="0">
                      <a:pos x="T2" y="T3"/>
                    </a:cxn>
                    <a:cxn ang="0">
                      <a:pos x="T4" y="T5"/>
                    </a:cxn>
                    <a:cxn ang="0">
                      <a:pos x="T6" y="T7"/>
                    </a:cxn>
                    <a:cxn ang="0">
                      <a:pos x="T8" y="T9"/>
                    </a:cxn>
                    <a:cxn ang="0">
                      <a:pos x="T10" y="T11"/>
                    </a:cxn>
                  </a:cxnLst>
                  <a:rect l="0" t="0" r="r" b="b"/>
                  <a:pathLst>
                    <a:path w="163" h="171">
                      <a:moveTo>
                        <a:pt x="163" y="29"/>
                      </a:moveTo>
                      <a:cubicBezTo>
                        <a:pt x="85" y="123"/>
                        <a:pt x="85" y="123"/>
                        <a:pt x="85" y="123"/>
                      </a:cubicBezTo>
                      <a:cubicBezTo>
                        <a:pt x="75" y="135"/>
                        <a:pt x="25" y="171"/>
                        <a:pt x="12" y="162"/>
                      </a:cubicBezTo>
                      <a:cubicBezTo>
                        <a:pt x="0" y="153"/>
                        <a:pt x="22" y="111"/>
                        <a:pt x="32" y="99"/>
                      </a:cubicBezTo>
                      <a:cubicBezTo>
                        <a:pt x="91" y="36"/>
                        <a:pt x="91" y="36"/>
                        <a:pt x="91" y="36"/>
                      </a:cubicBezTo>
                      <a:cubicBezTo>
                        <a:pt x="125" y="0"/>
                        <a:pt x="150" y="18"/>
                        <a:pt x="163" y="29"/>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5" name="Freeform 382"/>
                <p:cNvSpPr/>
                <p:nvPr>
                  <p:custDataLst>
                    <p:tags r:id="rId42"/>
                  </p:custDataLst>
                </p:nvPr>
              </p:nvSpPr>
              <p:spPr bwMode="auto">
                <a:xfrm>
                  <a:off x="4379913" y="5902325"/>
                  <a:ext cx="985838" cy="1089025"/>
                </a:xfrm>
                <a:custGeom>
                  <a:avLst/>
                  <a:gdLst>
                    <a:gd name="T0" fmla="*/ 297 w 363"/>
                    <a:gd name="T1" fmla="*/ 30 h 401"/>
                    <a:gd name="T2" fmla="*/ 229 w 363"/>
                    <a:gd name="T3" fmla="*/ 155 h 401"/>
                    <a:gd name="T4" fmla="*/ 177 w 363"/>
                    <a:gd name="T5" fmla="*/ 146 h 401"/>
                    <a:gd name="T6" fmla="*/ 128 w 363"/>
                    <a:gd name="T7" fmla="*/ 129 h 401"/>
                    <a:gd name="T8" fmla="*/ 77 w 363"/>
                    <a:gd name="T9" fmla="*/ 124 h 401"/>
                    <a:gd name="T10" fmla="*/ 20 w 363"/>
                    <a:gd name="T11" fmla="*/ 229 h 401"/>
                    <a:gd name="T12" fmla="*/ 4 w 363"/>
                    <a:gd name="T13" fmla="*/ 327 h 401"/>
                    <a:gd name="T14" fmla="*/ 132 w 363"/>
                    <a:gd name="T15" fmla="*/ 383 h 401"/>
                    <a:gd name="T16" fmla="*/ 184 w 363"/>
                    <a:gd name="T17" fmla="*/ 348 h 401"/>
                    <a:gd name="T18" fmla="*/ 343 w 363"/>
                    <a:gd name="T19" fmla="*/ 56 h 401"/>
                    <a:gd name="T20" fmla="*/ 297 w 363"/>
                    <a:gd name="T21" fmla="*/ 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401">
                      <a:moveTo>
                        <a:pt x="297" y="30"/>
                      </a:moveTo>
                      <a:cubicBezTo>
                        <a:pt x="229" y="155"/>
                        <a:pt x="229" y="155"/>
                        <a:pt x="229" y="155"/>
                      </a:cubicBezTo>
                      <a:cubicBezTo>
                        <a:pt x="227" y="131"/>
                        <a:pt x="191" y="125"/>
                        <a:pt x="177" y="146"/>
                      </a:cubicBezTo>
                      <a:cubicBezTo>
                        <a:pt x="177" y="121"/>
                        <a:pt x="145" y="112"/>
                        <a:pt x="128" y="129"/>
                      </a:cubicBezTo>
                      <a:cubicBezTo>
                        <a:pt x="125" y="106"/>
                        <a:pt x="89" y="101"/>
                        <a:pt x="77" y="124"/>
                      </a:cubicBezTo>
                      <a:cubicBezTo>
                        <a:pt x="20" y="229"/>
                        <a:pt x="20" y="229"/>
                        <a:pt x="20" y="229"/>
                      </a:cubicBezTo>
                      <a:cubicBezTo>
                        <a:pt x="4" y="259"/>
                        <a:pt x="0" y="305"/>
                        <a:pt x="4" y="327"/>
                      </a:cubicBezTo>
                      <a:cubicBezTo>
                        <a:pt x="17" y="392"/>
                        <a:pt x="101" y="401"/>
                        <a:pt x="132" y="383"/>
                      </a:cubicBezTo>
                      <a:cubicBezTo>
                        <a:pt x="156" y="370"/>
                        <a:pt x="175" y="363"/>
                        <a:pt x="184" y="348"/>
                      </a:cubicBezTo>
                      <a:cubicBezTo>
                        <a:pt x="343" y="56"/>
                        <a:pt x="343" y="56"/>
                        <a:pt x="343" y="56"/>
                      </a:cubicBezTo>
                      <a:cubicBezTo>
                        <a:pt x="363" y="20"/>
                        <a:pt x="313" y="0"/>
                        <a:pt x="297" y="30"/>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sp>
              <p:nvSpPr>
                <p:cNvPr id="16" name="Freeform 383"/>
                <p:cNvSpPr>
                  <a:spLocks noEditPoints="1"/>
                </p:cNvSpPr>
                <p:nvPr>
                  <p:custDataLst>
                    <p:tags r:id="rId43"/>
                  </p:custDataLst>
                </p:nvPr>
              </p:nvSpPr>
              <p:spPr bwMode="auto">
                <a:xfrm>
                  <a:off x="4670426" y="6240463"/>
                  <a:ext cx="331788" cy="217488"/>
                </a:xfrm>
                <a:custGeom>
                  <a:avLst/>
                  <a:gdLst>
                    <a:gd name="T0" fmla="*/ 0 w 122"/>
                    <a:gd name="T1" fmla="*/ 40 h 80"/>
                    <a:gd name="T2" fmla="*/ 20 w 122"/>
                    <a:gd name="T3" fmla="*/ 0 h 80"/>
                    <a:gd name="T4" fmla="*/ 21 w 122"/>
                    <a:gd name="T5" fmla="*/ 4 h 80"/>
                    <a:gd name="T6" fmla="*/ 26 w 122"/>
                    <a:gd name="T7" fmla="*/ 0 h 80"/>
                    <a:gd name="T8" fmla="*/ 0 w 122"/>
                    <a:gd name="T9" fmla="*/ 40 h 80"/>
                    <a:gd name="T10" fmla="*/ 122 w 122"/>
                    <a:gd name="T11" fmla="*/ 29 h 80"/>
                    <a:gd name="T12" fmla="*/ 121 w 122"/>
                    <a:gd name="T13" fmla="*/ 23 h 80"/>
                    <a:gd name="T14" fmla="*/ 92 w 122"/>
                    <a:gd name="T15" fmla="*/ 80 h 80"/>
                    <a:gd name="T16" fmla="*/ 122 w 122"/>
                    <a:gd name="T17" fmla="*/ 30 h 80"/>
                    <a:gd name="T18" fmla="*/ 122 w 122"/>
                    <a:gd name="T19" fmla="*/ 29 h 80"/>
                    <a:gd name="T20" fmla="*/ 77 w 122"/>
                    <a:gd name="T21" fmla="*/ 13 h 80"/>
                    <a:gd name="T22" fmla="*/ 70 w 122"/>
                    <a:gd name="T23" fmla="*/ 21 h 80"/>
                    <a:gd name="T24" fmla="*/ 70 w 122"/>
                    <a:gd name="T25" fmla="*/ 16 h 80"/>
                    <a:gd name="T26" fmla="*/ 45 w 122"/>
                    <a:gd name="T27" fmla="*/ 62 h 80"/>
                    <a:gd name="T28" fmla="*/ 77 w 122"/>
                    <a:gd name="T29" fmla="*/ 1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80">
                      <a:moveTo>
                        <a:pt x="0" y="40"/>
                      </a:moveTo>
                      <a:cubicBezTo>
                        <a:pt x="0" y="40"/>
                        <a:pt x="10" y="19"/>
                        <a:pt x="20" y="0"/>
                      </a:cubicBezTo>
                      <a:cubicBezTo>
                        <a:pt x="20" y="1"/>
                        <a:pt x="21" y="3"/>
                        <a:pt x="21" y="4"/>
                      </a:cubicBezTo>
                      <a:cubicBezTo>
                        <a:pt x="22" y="2"/>
                        <a:pt x="24" y="1"/>
                        <a:pt x="26" y="0"/>
                      </a:cubicBezTo>
                      <a:cubicBezTo>
                        <a:pt x="14" y="18"/>
                        <a:pt x="0" y="40"/>
                        <a:pt x="0" y="40"/>
                      </a:cubicBezTo>
                      <a:close/>
                      <a:moveTo>
                        <a:pt x="122" y="29"/>
                      </a:moveTo>
                      <a:cubicBezTo>
                        <a:pt x="122" y="27"/>
                        <a:pt x="121" y="25"/>
                        <a:pt x="121" y="23"/>
                      </a:cubicBezTo>
                      <a:cubicBezTo>
                        <a:pt x="110" y="44"/>
                        <a:pt x="92" y="80"/>
                        <a:pt x="92" y="80"/>
                      </a:cubicBezTo>
                      <a:cubicBezTo>
                        <a:pt x="92" y="80"/>
                        <a:pt x="114" y="45"/>
                        <a:pt x="122" y="30"/>
                      </a:cubicBezTo>
                      <a:cubicBezTo>
                        <a:pt x="122" y="30"/>
                        <a:pt x="122" y="30"/>
                        <a:pt x="122" y="29"/>
                      </a:cubicBezTo>
                      <a:close/>
                      <a:moveTo>
                        <a:pt x="77" y="13"/>
                      </a:moveTo>
                      <a:cubicBezTo>
                        <a:pt x="75" y="15"/>
                        <a:pt x="72" y="18"/>
                        <a:pt x="70" y="21"/>
                      </a:cubicBezTo>
                      <a:cubicBezTo>
                        <a:pt x="70" y="19"/>
                        <a:pt x="70" y="18"/>
                        <a:pt x="70" y="16"/>
                      </a:cubicBezTo>
                      <a:cubicBezTo>
                        <a:pt x="59" y="37"/>
                        <a:pt x="45" y="62"/>
                        <a:pt x="45" y="62"/>
                      </a:cubicBezTo>
                      <a:cubicBezTo>
                        <a:pt x="45" y="62"/>
                        <a:pt x="65" y="32"/>
                        <a:pt x="77" y="13"/>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solidFill>
                      <a:schemeClr val="dk1"/>
                    </a:solidFill>
                    <a:cs typeface="+mn-ea"/>
                    <a:sym typeface="+mn-lt"/>
                  </a:endParaRPr>
                </a:p>
              </p:txBody>
            </p:sp>
          </p:grpSp>
        </p:grpSp>
      </p:grpSp>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custDataLst>
                <p:tags r:id="rId44"/>
              </p:custDataLst>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l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lt1"/>
                </a:solidFill>
                <a:effectLst>
                  <a:outerShdw blurRad="38100" dist="38100" dir="2700000" algn="tl">
                    <a:srgbClr val="000000"/>
                  </a:outerShdw>
                </a:effectLst>
                <a:cs typeface="+mn-ea"/>
                <a:sym typeface="+mn-lt"/>
              </a:endParaRPr>
            </a:p>
          </p:txBody>
        </p:sp>
        <p:sp>
          <p:nvSpPr>
            <p:cNvPr id="63" name="AutoShape 114"/>
            <p:cNvSpPr/>
            <p:nvPr>
              <p:custDataLst>
                <p:tags r:id="rId45"/>
              </p:custDataLst>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l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lt1"/>
                </a:solidFill>
                <a:effectLst>
                  <a:outerShdw blurRad="38100" dist="38100" dir="2700000" algn="tl">
                    <a:srgbClr val="000000"/>
                  </a:outerShdw>
                </a:effectLst>
                <a:cs typeface="+mn-ea"/>
                <a:sym typeface="+mn-lt"/>
              </a:endParaRPr>
            </a:p>
          </p:txBody>
        </p:sp>
      </p:grpSp>
      <p:sp>
        <p:nvSpPr>
          <p:cNvPr id="72" name="Rectangle 12"/>
          <p:cNvSpPr/>
          <p:nvPr>
            <p:custDataLst>
              <p:tags r:id="rId46"/>
            </p:custDataLst>
          </p:nvPr>
        </p:nvSpPr>
        <p:spPr>
          <a:xfrm>
            <a:off x="647700" y="1191895"/>
            <a:ext cx="5268595" cy="2676525"/>
          </a:xfrm>
          <a:prstGeom prst="rect">
            <a:avLst/>
          </a:prstGeom>
        </p:spPr>
        <p:txBody>
          <a:bodyPr wrap="square">
            <a:spAutoFit/>
          </a:bodyPr>
          <a:lstStyle/>
          <a:p>
            <a:pPr>
              <a:lnSpc>
                <a:spcPct val="150000"/>
              </a:lnSpc>
            </a:pPr>
            <a:r>
              <a:rPr lang="zh-CN" altLang="en-US" sz="1400" dirty="0">
                <a:solidFill>
                  <a:schemeClr val="lt1">
                    <a:lumMod val="50000"/>
                  </a:schemeClr>
                </a:solidFill>
                <a:cs typeface="+mn-ea"/>
                <a:sym typeface="+mn-lt"/>
              </a:rPr>
              <a:t>高校的研究生学业奖学金评选工作现在仍旧采用人工方式来进行评选和信息收集。</a:t>
            </a:r>
            <a:endParaRPr lang="zh-CN" altLang="en-US" sz="1400" dirty="0">
              <a:solidFill>
                <a:schemeClr val="lt1">
                  <a:lumMod val="50000"/>
                </a:schemeClr>
              </a:solidFill>
              <a:cs typeface="+mn-ea"/>
              <a:sym typeface="+mn-lt"/>
            </a:endParaRPr>
          </a:p>
          <a:p>
            <a:pPr>
              <a:lnSpc>
                <a:spcPct val="150000"/>
              </a:lnSpc>
            </a:pPr>
            <a:r>
              <a:rPr lang="zh-CN" altLang="en-US" sz="1400" dirty="0">
                <a:solidFill>
                  <a:schemeClr val="lt1">
                    <a:lumMod val="50000"/>
                  </a:schemeClr>
                </a:solidFill>
                <a:cs typeface="+mn-ea"/>
                <a:sym typeface="+mn-lt"/>
              </a:rPr>
              <a:t>面对高校研究生奖学金评定这种繁琐的工作，本校没有一套完整的信息化系 统。本校研究生学业奖学金评选工作，目前还是原始的人工处理方式。需要学生 根据评审文件自己申报，计算评价分，经过至少两轮公示无异议，学院再审核通 过上报研究生院批准。由于流程较长，考核内容众多，涉及学生的切身利益，务必要做好。为了提高效率减少错误，有必要开发一个实用的评定系统。</a:t>
            </a:r>
            <a:endParaRPr lang="zh-CN" altLang="en-US" sz="1400" dirty="0">
              <a:solidFill>
                <a:schemeClr val="lt1">
                  <a:lumMod val="50000"/>
                </a:schemeClr>
              </a:solidFill>
              <a:cs typeface="+mn-ea"/>
              <a:sym typeface="+mn-lt"/>
            </a:endParaRPr>
          </a:p>
        </p:txBody>
      </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项目</a:t>
            </a:r>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背景</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anim calcmode="lin" valueType="num">
                                      <p:cBhvr>
                                        <p:cTn id="13" dur="500" fill="hold"/>
                                        <p:tgtEl>
                                          <p:spTgt spid="61"/>
                                        </p:tgtEl>
                                        <p:attrNameLst>
                                          <p:attrName>ppt_x</p:attrName>
                                        </p:attrNameLst>
                                      </p:cBhvr>
                                      <p:tavLst>
                                        <p:tav tm="0">
                                          <p:val>
                                            <p:strVal val="#ppt_x"/>
                                          </p:val>
                                        </p:tav>
                                        <p:tav tm="100000">
                                          <p:val>
                                            <p:strVal val="#ppt_x"/>
                                          </p:val>
                                        </p:tav>
                                      </p:tavLst>
                                    </p:anim>
                                    <p:anim calcmode="lin" valueType="num">
                                      <p:cBhvr>
                                        <p:cTn id="14" dur="5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anim calcmode="lin" valueType="num">
                                      <p:cBhvr>
                                        <p:cTn id="18" dur="500" fill="hold"/>
                                        <p:tgtEl>
                                          <p:spTgt spid="72"/>
                                        </p:tgtEl>
                                        <p:attrNameLst>
                                          <p:attrName>ppt_x</p:attrName>
                                        </p:attrNameLst>
                                      </p:cBhvr>
                                      <p:tavLst>
                                        <p:tav tm="0">
                                          <p:val>
                                            <p:strVal val="#ppt_x"/>
                                          </p:val>
                                        </p:tav>
                                        <p:tav tm="100000">
                                          <p:val>
                                            <p:strVal val="#ppt_x"/>
                                          </p:val>
                                        </p:tav>
                                      </p:tavLst>
                                    </p:anim>
                                    <p:anim calcmode="lin" valueType="num">
                                      <p:cBhvr>
                                        <p:cTn id="19"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8193589" y="685456"/>
            <a:ext cx="2045129" cy="2045129"/>
          </a:xfrm>
          <a:prstGeom prst="ellipse">
            <a:avLst/>
          </a:prstGeom>
          <a:gradFill>
            <a:gsLst>
              <a:gs pos="0">
                <a:srgbClr val="5877B6">
                  <a:lumMod val="80000"/>
                  <a:lumOff val="20000"/>
                </a:srgbClr>
              </a:gs>
              <a:gs pos="100000">
                <a:srgbClr val="465E9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sp>
        <p:nvSpPr>
          <p:cNvPr id="60" name="Oval 59"/>
          <p:cNvSpPr/>
          <p:nvPr/>
        </p:nvSpPr>
        <p:spPr>
          <a:xfrm>
            <a:off x="7439901" y="2331267"/>
            <a:ext cx="752488" cy="752488"/>
          </a:xfrm>
          <a:prstGeom prst="ellipse">
            <a:avLst/>
          </a:prstGeom>
          <a:gradFill>
            <a:gsLst>
              <a:gs pos="0">
                <a:srgbClr val="5877B6">
                  <a:lumMod val="80000"/>
                  <a:lumOff val="20000"/>
                </a:srgbClr>
              </a:gs>
              <a:gs pos="100000">
                <a:srgbClr val="465E9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sp>
        <p:nvSpPr>
          <p:cNvPr id="2" name="Oval 1"/>
          <p:cNvSpPr/>
          <p:nvPr/>
        </p:nvSpPr>
        <p:spPr>
          <a:xfrm>
            <a:off x="859516" y="2682215"/>
            <a:ext cx="1633428" cy="163342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dirty="0">
              <a:cs typeface="+mn-ea"/>
              <a:sym typeface="+mn-lt"/>
            </a:endParaRPr>
          </a:p>
        </p:txBody>
      </p:sp>
      <p:grpSp>
        <p:nvGrpSpPr>
          <p:cNvPr id="5" name="Group 4"/>
          <p:cNvGrpSpPr/>
          <p:nvPr/>
        </p:nvGrpSpPr>
        <p:grpSpPr>
          <a:xfrm>
            <a:off x="1115373" y="2938074"/>
            <a:ext cx="1121714" cy="1121713"/>
            <a:chOff x="2420481" y="2358570"/>
            <a:chExt cx="1810664" cy="1810664"/>
          </a:xfrm>
        </p:grpSpPr>
        <p:sp>
          <p:nvSpPr>
            <p:cNvPr id="6" name="Oval 5"/>
            <p:cNvSpPr/>
            <p:nvPr/>
          </p:nvSpPr>
          <p:spPr>
            <a:xfrm>
              <a:off x="2420481" y="2358570"/>
              <a:ext cx="1810664" cy="1810664"/>
            </a:xfrm>
            <a:prstGeom prst="ellipse">
              <a:avLst/>
            </a:prstGeom>
            <a:gradFill>
              <a:gsLst>
                <a:gs pos="0">
                  <a:srgbClr val="5877B6">
                    <a:lumMod val="80000"/>
                    <a:lumOff val="20000"/>
                  </a:srgbClr>
                </a:gs>
                <a:gs pos="100000">
                  <a:srgbClr val="465E96"/>
                </a:gs>
              </a:gsLst>
              <a:lin ang="6600000" scaled="0"/>
            </a:gra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7" name="Oval 6"/>
            <p:cNvSpPr/>
            <p:nvPr/>
          </p:nvSpPr>
          <p:spPr>
            <a:xfrm>
              <a:off x="2673286" y="2611375"/>
              <a:ext cx="1305054" cy="1305054"/>
            </a:xfrm>
            <a:prstGeom prst="ellipse">
              <a:avLst/>
            </a:prstGeom>
            <a:solidFill>
              <a:schemeClr val="bg1">
                <a:lumMod val="85000"/>
              </a:schemeClr>
            </a:solidFill>
            <a:ln>
              <a:noFill/>
            </a:ln>
            <a:effectLst>
              <a:outerShdw blurRad="1270000" sx="90000" sy="90000" algn="ctr" rotWithShape="0">
                <a:schemeClr val="tx1">
                  <a:lumMod val="85000"/>
                  <a:lumOff val="1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8" name="Partial Circle 7"/>
            <p:cNvSpPr/>
            <p:nvPr/>
          </p:nvSpPr>
          <p:spPr>
            <a:xfrm>
              <a:off x="2655440" y="2593531"/>
              <a:ext cx="1340746" cy="1340744"/>
            </a:xfrm>
            <a:prstGeom prst="pie">
              <a:avLst>
                <a:gd name="adj1" fmla="val 16157514"/>
                <a:gd name="adj2" fmla="val 2353918"/>
              </a:avLst>
            </a:prstGeom>
            <a:solidFill>
              <a:srgbClr val="465E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solidFill>
                  <a:schemeClr val="tx1"/>
                </a:solidFill>
                <a:cs typeface="+mn-ea"/>
                <a:sym typeface="+mn-lt"/>
              </a:endParaRPr>
            </a:p>
          </p:txBody>
        </p:sp>
        <p:sp>
          <p:nvSpPr>
            <p:cNvPr id="9" name="Oval 8"/>
            <p:cNvSpPr/>
            <p:nvPr/>
          </p:nvSpPr>
          <p:spPr>
            <a:xfrm>
              <a:off x="2976387" y="2914476"/>
              <a:ext cx="698852" cy="698852"/>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grpSp>
      <p:sp>
        <p:nvSpPr>
          <p:cNvPr id="31" name="TextBox 30"/>
          <p:cNvSpPr txBox="1"/>
          <p:nvPr/>
        </p:nvSpPr>
        <p:spPr>
          <a:xfrm>
            <a:off x="2658557" y="3000143"/>
            <a:ext cx="635000" cy="437515"/>
          </a:xfrm>
          <a:prstGeom prst="rect">
            <a:avLst/>
          </a:prstGeom>
          <a:noFill/>
        </p:spPr>
        <p:txBody>
          <a:bodyPr wrap="none" rtlCol="0">
            <a:spAutoFit/>
          </a:bodyPr>
          <a:lstStyle/>
          <a:p>
            <a:r>
              <a:rPr lang="en-US" sz="2250" b="1" dirty="0">
                <a:gradFill>
                  <a:gsLst>
                    <a:gs pos="0">
                      <a:srgbClr val="5877B6"/>
                    </a:gs>
                    <a:gs pos="100000">
                      <a:srgbClr val="465E96"/>
                    </a:gs>
                  </a:gsLst>
                  <a:lin ang="5400000" scaled="1"/>
                </a:gradFill>
                <a:cs typeface="+mn-ea"/>
                <a:sym typeface="+mn-lt"/>
              </a:rPr>
              <a:t>GO</a:t>
            </a:r>
            <a:endParaRPr lang="en-US" sz="2250" b="1" dirty="0">
              <a:gradFill>
                <a:gsLst>
                  <a:gs pos="0">
                    <a:srgbClr val="5877B6"/>
                  </a:gs>
                  <a:gs pos="100000">
                    <a:srgbClr val="465E96"/>
                  </a:gs>
                </a:gsLst>
                <a:lin ang="5400000" scaled="1"/>
              </a:gradFill>
              <a:cs typeface="+mn-ea"/>
              <a:sym typeface="+mn-lt"/>
            </a:endParaRPr>
          </a:p>
        </p:txBody>
      </p:sp>
      <p:sp>
        <p:nvSpPr>
          <p:cNvPr id="33" name="TextBox 32"/>
          <p:cNvSpPr txBox="1"/>
          <p:nvPr/>
        </p:nvSpPr>
        <p:spPr>
          <a:xfrm>
            <a:off x="2658745" y="3415665"/>
            <a:ext cx="2383790" cy="612140"/>
          </a:xfrm>
          <a:prstGeom prst="rect">
            <a:avLst/>
          </a:prstGeom>
          <a:noFill/>
        </p:spPr>
        <p:txBody>
          <a:bodyPr wrap="square" rtlCol="0">
            <a:spAutoFit/>
          </a:bodyPr>
          <a:lstStyle/>
          <a:p>
            <a:pPr marL="171450" indent="-171450">
              <a:buFont typeface="Arial" panose="020B0604020202020204" pitchFamily="34" charset="0"/>
              <a:buChar char="•"/>
            </a:pPr>
            <a:r>
              <a:rPr lang="en-US" sz="1125" dirty="0">
                <a:solidFill>
                  <a:schemeClr val="bg1">
                    <a:lumMod val="50000"/>
                  </a:schemeClr>
                </a:solidFill>
                <a:cs typeface="+mn-ea"/>
                <a:sym typeface="+mn-lt"/>
              </a:rPr>
              <a:t>简洁、快速、安全</a:t>
            </a:r>
            <a:endParaRPr lang="en-US" sz="1125" dirty="0">
              <a:solidFill>
                <a:schemeClr val="bg1">
                  <a:lumMod val="50000"/>
                </a:schemeClr>
              </a:solidFill>
              <a:cs typeface="+mn-ea"/>
              <a:sym typeface="+mn-lt"/>
            </a:endParaRPr>
          </a:p>
          <a:p>
            <a:pPr marL="171450" indent="-171450">
              <a:buFont typeface="Arial" panose="020B0604020202020204" pitchFamily="34" charset="0"/>
              <a:buChar char="•"/>
            </a:pPr>
            <a:r>
              <a:rPr lang="en-US" sz="1125" dirty="0">
                <a:solidFill>
                  <a:schemeClr val="bg1">
                    <a:lumMod val="50000"/>
                  </a:schemeClr>
                </a:solidFill>
                <a:cs typeface="+mn-ea"/>
                <a:sym typeface="+mn-lt"/>
              </a:rPr>
              <a:t>并行、有趣、开源</a:t>
            </a:r>
            <a:endParaRPr lang="en-US" sz="1125" dirty="0">
              <a:solidFill>
                <a:schemeClr val="bg1">
                  <a:lumMod val="50000"/>
                </a:schemeClr>
              </a:solidFill>
              <a:cs typeface="+mn-ea"/>
              <a:sym typeface="+mn-lt"/>
            </a:endParaRPr>
          </a:p>
          <a:p>
            <a:pPr marL="171450" indent="-171450">
              <a:buFont typeface="Arial" panose="020B0604020202020204" pitchFamily="34" charset="0"/>
              <a:buChar char="•"/>
            </a:pPr>
            <a:r>
              <a:rPr lang="en-US" sz="1125" dirty="0">
                <a:solidFill>
                  <a:schemeClr val="bg1">
                    <a:lumMod val="50000"/>
                  </a:schemeClr>
                </a:solidFill>
                <a:cs typeface="+mn-ea"/>
                <a:sym typeface="+mn-lt"/>
              </a:rPr>
              <a:t>内存管理、数组安全、编译迅速</a:t>
            </a:r>
            <a:endParaRPr lang="en-US" sz="1125" dirty="0">
              <a:solidFill>
                <a:schemeClr val="bg1">
                  <a:lumMod val="50000"/>
                </a:schemeClr>
              </a:solidFill>
              <a:cs typeface="+mn-ea"/>
              <a:sym typeface="+mn-lt"/>
            </a:endParaRPr>
          </a:p>
        </p:txBody>
      </p:sp>
      <p:sp>
        <p:nvSpPr>
          <p:cNvPr id="3" name="Oval 2"/>
          <p:cNvSpPr/>
          <p:nvPr/>
        </p:nvSpPr>
        <p:spPr>
          <a:xfrm>
            <a:off x="4459602" y="888818"/>
            <a:ext cx="1633429" cy="163342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grpSp>
        <p:nvGrpSpPr>
          <p:cNvPr id="19" name="Group 18"/>
          <p:cNvGrpSpPr/>
          <p:nvPr/>
        </p:nvGrpSpPr>
        <p:grpSpPr>
          <a:xfrm>
            <a:off x="4715460" y="1144676"/>
            <a:ext cx="1121714" cy="1121713"/>
            <a:chOff x="5190668" y="2358570"/>
            <a:chExt cx="1810664" cy="1810664"/>
          </a:xfrm>
        </p:grpSpPr>
        <p:sp>
          <p:nvSpPr>
            <p:cNvPr id="20" name="Oval 19"/>
            <p:cNvSpPr/>
            <p:nvPr/>
          </p:nvSpPr>
          <p:spPr>
            <a:xfrm>
              <a:off x="5190668" y="2358570"/>
              <a:ext cx="1810664" cy="1810664"/>
            </a:xfrm>
            <a:prstGeom prst="ellipse">
              <a:avLst/>
            </a:prstGeom>
            <a:gradFill>
              <a:gsLst>
                <a:gs pos="0">
                  <a:srgbClr val="5877B6">
                    <a:lumMod val="80000"/>
                    <a:lumOff val="20000"/>
                  </a:srgbClr>
                </a:gs>
                <a:gs pos="100000">
                  <a:srgbClr val="465E96"/>
                </a:gs>
              </a:gsLst>
              <a:lin ang="6600000" scaled="0"/>
            </a:gra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21" name="Oval 20"/>
            <p:cNvSpPr/>
            <p:nvPr/>
          </p:nvSpPr>
          <p:spPr>
            <a:xfrm>
              <a:off x="5443473" y="2611375"/>
              <a:ext cx="1305054" cy="1305054"/>
            </a:xfrm>
            <a:prstGeom prst="ellipse">
              <a:avLst/>
            </a:prstGeom>
            <a:solidFill>
              <a:schemeClr val="bg1">
                <a:lumMod val="85000"/>
              </a:schemeClr>
            </a:solidFill>
            <a:ln>
              <a:noFill/>
            </a:ln>
            <a:effectLst>
              <a:outerShdw blurRad="1270000" sx="90000" sy="90000" algn="ctr" rotWithShape="0">
                <a:schemeClr val="tx1">
                  <a:lumMod val="85000"/>
                  <a:lumOff val="1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22" name="Partial Circle 21"/>
            <p:cNvSpPr/>
            <p:nvPr/>
          </p:nvSpPr>
          <p:spPr>
            <a:xfrm>
              <a:off x="5425627" y="2593531"/>
              <a:ext cx="1340746" cy="1340744"/>
            </a:xfrm>
            <a:prstGeom prst="pie">
              <a:avLst>
                <a:gd name="adj1" fmla="val 16166539"/>
                <a:gd name="adj2" fmla="val 11041918"/>
              </a:avLst>
            </a:prstGeom>
            <a:solidFill>
              <a:srgbClr val="465E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solidFill>
                  <a:schemeClr val="tx1"/>
                </a:solidFill>
                <a:cs typeface="+mn-ea"/>
                <a:sym typeface="+mn-lt"/>
              </a:endParaRPr>
            </a:p>
          </p:txBody>
        </p:sp>
        <p:sp>
          <p:nvSpPr>
            <p:cNvPr id="23" name="Oval 22"/>
            <p:cNvSpPr/>
            <p:nvPr/>
          </p:nvSpPr>
          <p:spPr>
            <a:xfrm>
              <a:off x="5746574" y="2914476"/>
              <a:ext cx="698852" cy="698852"/>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grpSp>
      <p:sp>
        <p:nvSpPr>
          <p:cNvPr id="36" name="TextBox 35"/>
          <p:cNvSpPr txBox="1"/>
          <p:nvPr/>
        </p:nvSpPr>
        <p:spPr>
          <a:xfrm>
            <a:off x="6273765" y="1206745"/>
            <a:ext cx="970915" cy="437515"/>
          </a:xfrm>
          <a:prstGeom prst="rect">
            <a:avLst/>
          </a:prstGeom>
          <a:noFill/>
        </p:spPr>
        <p:txBody>
          <a:bodyPr wrap="none" rtlCol="0">
            <a:spAutoFit/>
          </a:bodyPr>
          <a:lstStyle/>
          <a:p>
            <a:r>
              <a:rPr lang="en-US" sz="2250" b="1" dirty="0">
                <a:gradFill>
                  <a:gsLst>
                    <a:gs pos="0">
                      <a:srgbClr val="5877B6"/>
                    </a:gs>
                    <a:gs pos="100000">
                      <a:srgbClr val="465E96"/>
                    </a:gs>
                  </a:gsLst>
                  <a:lin ang="5400000" scaled="1"/>
                </a:gradFill>
                <a:cs typeface="+mn-ea"/>
                <a:sym typeface="+mn-lt"/>
              </a:rPr>
              <a:t>React</a:t>
            </a:r>
            <a:endParaRPr lang="en-US" sz="2250" b="1" dirty="0">
              <a:gradFill>
                <a:gsLst>
                  <a:gs pos="0">
                    <a:srgbClr val="5877B6"/>
                  </a:gs>
                  <a:gs pos="100000">
                    <a:srgbClr val="465E96"/>
                  </a:gs>
                </a:gsLst>
                <a:lin ang="5400000" scaled="1"/>
              </a:gradFill>
              <a:cs typeface="+mn-ea"/>
              <a:sym typeface="+mn-lt"/>
            </a:endParaRPr>
          </a:p>
        </p:txBody>
      </p:sp>
      <p:sp>
        <p:nvSpPr>
          <p:cNvPr id="37" name="Down Arrow 2"/>
          <p:cNvSpPr/>
          <p:nvPr/>
        </p:nvSpPr>
        <p:spPr>
          <a:xfrm flipV="1">
            <a:off x="7292144" y="1304099"/>
            <a:ext cx="147021" cy="229334"/>
          </a:xfrm>
          <a:prstGeom prst="downArrow">
            <a:avLst/>
          </a:prstGeom>
          <a:gradFill>
            <a:gsLst>
              <a:gs pos="0">
                <a:srgbClr val="5877B6"/>
              </a:gs>
              <a:gs pos="100000">
                <a:srgbClr val="465E96"/>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5">
              <a:solidFill>
                <a:schemeClr val="tx1">
                  <a:lumMod val="85000"/>
                  <a:lumOff val="15000"/>
                </a:schemeClr>
              </a:solidFill>
              <a:cs typeface="+mn-ea"/>
              <a:sym typeface="+mn-lt"/>
            </a:endParaRPr>
          </a:p>
        </p:txBody>
      </p:sp>
      <p:sp>
        <p:nvSpPr>
          <p:cNvPr id="38" name="TextBox 37"/>
          <p:cNvSpPr txBox="1"/>
          <p:nvPr/>
        </p:nvSpPr>
        <p:spPr>
          <a:xfrm>
            <a:off x="6275070" y="1626235"/>
            <a:ext cx="1918970" cy="612140"/>
          </a:xfrm>
          <a:prstGeom prst="rect">
            <a:avLst/>
          </a:prstGeom>
          <a:noFill/>
        </p:spPr>
        <p:txBody>
          <a:bodyPr wrap="square" rtlCol="0">
            <a:spAutoFit/>
          </a:bodyPr>
          <a:lstStyle/>
          <a:p>
            <a:pPr marL="171450" indent="-171450">
              <a:buFont typeface="Arial" panose="020B0604020202020204" pitchFamily="34" charset="0"/>
              <a:buChar char="•"/>
            </a:pPr>
            <a:r>
              <a:rPr lang="zh-CN" altLang="en-US" sz="1125" dirty="0">
                <a:solidFill>
                  <a:schemeClr val="bg1">
                    <a:lumMod val="50000"/>
                  </a:schemeClr>
                </a:solidFill>
                <a:cs typeface="+mn-ea"/>
                <a:sym typeface="+mn-lt"/>
              </a:rPr>
              <a:t>声明式</a:t>
            </a:r>
            <a:endParaRPr lang="zh-CN" altLang="en-US" sz="1125" dirty="0">
              <a:solidFill>
                <a:schemeClr val="bg1">
                  <a:lumMod val="50000"/>
                </a:schemeClr>
              </a:solidFill>
              <a:cs typeface="+mn-ea"/>
              <a:sym typeface="+mn-lt"/>
            </a:endParaRPr>
          </a:p>
          <a:p>
            <a:pPr marL="171450" indent="-171450">
              <a:buFont typeface="Arial" panose="020B0604020202020204" pitchFamily="34" charset="0"/>
              <a:buChar char="•"/>
            </a:pPr>
            <a:r>
              <a:rPr lang="en-US" altLang="zh-CN" sz="1125" dirty="0">
                <a:solidFill>
                  <a:schemeClr val="bg1">
                    <a:lumMod val="50000"/>
                  </a:schemeClr>
                </a:solidFill>
                <a:cs typeface="+mn-ea"/>
                <a:sym typeface="+mn-lt"/>
              </a:rPr>
              <a:t>组件化</a:t>
            </a:r>
            <a:endParaRPr lang="en-US" altLang="zh-CN" sz="1125" dirty="0">
              <a:solidFill>
                <a:schemeClr val="bg1">
                  <a:lumMod val="50000"/>
                </a:schemeClr>
              </a:solidFill>
              <a:cs typeface="+mn-ea"/>
              <a:sym typeface="+mn-lt"/>
            </a:endParaRPr>
          </a:p>
          <a:p>
            <a:pPr marL="171450" indent="-171450">
              <a:buFont typeface="Arial" panose="020B0604020202020204" pitchFamily="34" charset="0"/>
              <a:buChar char="•"/>
            </a:pPr>
            <a:r>
              <a:rPr lang="en-US" altLang="zh-CN" sz="1125" dirty="0">
                <a:solidFill>
                  <a:schemeClr val="bg1">
                    <a:lumMod val="50000"/>
                  </a:schemeClr>
                </a:solidFill>
                <a:cs typeface="+mn-ea"/>
                <a:sym typeface="+mn-lt"/>
              </a:rPr>
              <a:t>一次学习，跨平台编写</a:t>
            </a:r>
            <a:endParaRPr lang="en-US" altLang="zh-CN" sz="1125" dirty="0">
              <a:solidFill>
                <a:schemeClr val="bg1">
                  <a:lumMod val="50000"/>
                </a:schemeClr>
              </a:solidFill>
              <a:cs typeface="+mn-ea"/>
              <a:sym typeface="+mn-lt"/>
            </a:endParaRPr>
          </a:p>
        </p:txBody>
      </p:sp>
      <p:sp>
        <p:nvSpPr>
          <p:cNvPr id="4" name="Oval 3"/>
          <p:cNvSpPr/>
          <p:nvPr/>
        </p:nvSpPr>
        <p:spPr>
          <a:xfrm>
            <a:off x="5008196" y="3091304"/>
            <a:ext cx="1633428" cy="163342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grpSp>
        <p:nvGrpSpPr>
          <p:cNvPr id="11" name="Group 10"/>
          <p:cNvGrpSpPr/>
          <p:nvPr/>
        </p:nvGrpSpPr>
        <p:grpSpPr>
          <a:xfrm>
            <a:off x="5264053" y="3347163"/>
            <a:ext cx="1121714" cy="1121713"/>
            <a:chOff x="7960855" y="2358570"/>
            <a:chExt cx="1810664" cy="1810664"/>
          </a:xfrm>
        </p:grpSpPr>
        <p:sp>
          <p:nvSpPr>
            <p:cNvPr id="12" name="Oval 11"/>
            <p:cNvSpPr/>
            <p:nvPr/>
          </p:nvSpPr>
          <p:spPr>
            <a:xfrm>
              <a:off x="7960855" y="2358570"/>
              <a:ext cx="1810664" cy="1810664"/>
            </a:xfrm>
            <a:prstGeom prst="ellipse">
              <a:avLst/>
            </a:prstGeom>
            <a:gradFill>
              <a:gsLst>
                <a:gs pos="0">
                  <a:srgbClr val="5877B6">
                    <a:lumMod val="80000"/>
                    <a:lumOff val="20000"/>
                  </a:srgbClr>
                </a:gs>
                <a:gs pos="100000">
                  <a:srgbClr val="465E96"/>
                </a:gs>
              </a:gsLst>
              <a:lin ang="6600000" scaled="0"/>
            </a:gra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13" name="Oval 12"/>
            <p:cNvSpPr/>
            <p:nvPr/>
          </p:nvSpPr>
          <p:spPr>
            <a:xfrm>
              <a:off x="8213661" y="2611375"/>
              <a:ext cx="1305054" cy="1305054"/>
            </a:xfrm>
            <a:prstGeom prst="ellipse">
              <a:avLst/>
            </a:prstGeom>
            <a:solidFill>
              <a:schemeClr val="bg1">
                <a:lumMod val="85000"/>
              </a:schemeClr>
            </a:solidFill>
            <a:ln>
              <a:noFill/>
            </a:ln>
            <a:effectLst>
              <a:outerShdw blurRad="1270000" sx="90000" sy="90000" algn="ctr" rotWithShape="0">
                <a:schemeClr val="tx1">
                  <a:lumMod val="85000"/>
                  <a:lumOff val="1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sp>
          <p:nvSpPr>
            <p:cNvPr id="14" name="Partial Circle 13"/>
            <p:cNvSpPr/>
            <p:nvPr/>
          </p:nvSpPr>
          <p:spPr>
            <a:xfrm>
              <a:off x="8195815" y="2593531"/>
              <a:ext cx="1340746" cy="1340744"/>
            </a:xfrm>
            <a:prstGeom prst="pie">
              <a:avLst>
                <a:gd name="adj1" fmla="val 16162621"/>
                <a:gd name="adj2" fmla="val 3656218"/>
              </a:avLst>
            </a:prstGeom>
            <a:solidFill>
              <a:srgbClr val="465E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solidFill>
                  <a:schemeClr val="tx1"/>
                </a:solidFill>
                <a:cs typeface="+mn-ea"/>
                <a:sym typeface="+mn-lt"/>
              </a:endParaRPr>
            </a:p>
          </p:txBody>
        </p:sp>
        <p:sp>
          <p:nvSpPr>
            <p:cNvPr id="15" name="Oval 14"/>
            <p:cNvSpPr/>
            <p:nvPr/>
          </p:nvSpPr>
          <p:spPr>
            <a:xfrm>
              <a:off x="8516762" y="2914476"/>
              <a:ext cx="698852" cy="698852"/>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cs typeface="+mn-ea"/>
                <a:sym typeface="+mn-lt"/>
              </a:endParaRPr>
            </a:p>
          </p:txBody>
        </p:sp>
      </p:grpSp>
      <p:sp>
        <p:nvSpPr>
          <p:cNvPr id="41" name="TextBox 40"/>
          <p:cNvSpPr txBox="1"/>
          <p:nvPr/>
        </p:nvSpPr>
        <p:spPr>
          <a:xfrm>
            <a:off x="6829474" y="3409233"/>
            <a:ext cx="1779270" cy="437515"/>
          </a:xfrm>
          <a:prstGeom prst="rect">
            <a:avLst/>
          </a:prstGeom>
          <a:noFill/>
        </p:spPr>
        <p:txBody>
          <a:bodyPr wrap="none" rtlCol="0">
            <a:spAutoFit/>
          </a:bodyPr>
          <a:lstStyle/>
          <a:p>
            <a:r>
              <a:rPr lang="en-US" sz="2250" b="1" dirty="0">
                <a:gradFill>
                  <a:gsLst>
                    <a:gs pos="0">
                      <a:srgbClr val="5877B6"/>
                    </a:gs>
                    <a:gs pos="100000">
                      <a:srgbClr val="465E96"/>
                    </a:gs>
                  </a:gsLst>
                  <a:lin ang="5400000" scaled="1"/>
                </a:gradFill>
                <a:cs typeface="+mn-ea"/>
                <a:sym typeface="+mn-lt"/>
              </a:rPr>
              <a:t>Ant Design</a:t>
            </a:r>
            <a:endParaRPr lang="en-US" sz="2250" b="1" dirty="0">
              <a:gradFill>
                <a:gsLst>
                  <a:gs pos="0">
                    <a:srgbClr val="5877B6"/>
                  </a:gs>
                  <a:gs pos="100000">
                    <a:srgbClr val="465E96"/>
                  </a:gs>
                </a:gsLst>
                <a:lin ang="5400000" scaled="1"/>
              </a:gradFill>
              <a:cs typeface="+mn-ea"/>
              <a:sym typeface="+mn-lt"/>
            </a:endParaRPr>
          </a:p>
        </p:txBody>
      </p:sp>
      <p:sp>
        <p:nvSpPr>
          <p:cNvPr id="42" name="Down Arrow 2"/>
          <p:cNvSpPr/>
          <p:nvPr/>
        </p:nvSpPr>
        <p:spPr>
          <a:xfrm rot="10620000">
            <a:off x="8560322" y="3504045"/>
            <a:ext cx="147021" cy="229334"/>
          </a:xfrm>
          <a:prstGeom prst="downArrow">
            <a:avLst/>
          </a:prstGeom>
          <a:gradFill>
            <a:gsLst>
              <a:gs pos="0">
                <a:srgbClr val="5877B6"/>
              </a:gs>
              <a:gs pos="100000">
                <a:srgbClr val="465E96"/>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5">
              <a:solidFill>
                <a:schemeClr val="tx1">
                  <a:lumMod val="85000"/>
                  <a:lumOff val="15000"/>
                </a:schemeClr>
              </a:solidFill>
              <a:cs typeface="+mn-ea"/>
              <a:sym typeface="+mn-lt"/>
            </a:endParaRPr>
          </a:p>
        </p:txBody>
      </p:sp>
      <p:sp>
        <p:nvSpPr>
          <p:cNvPr id="43" name="TextBox 42"/>
          <p:cNvSpPr txBox="1"/>
          <p:nvPr/>
        </p:nvSpPr>
        <p:spPr>
          <a:xfrm>
            <a:off x="6829425" y="3825240"/>
            <a:ext cx="2270125" cy="612140"/>
          </a:xfrm>
          <a:prstGeom prst="rect">
            <a:avLst/>
          </a:prstGeom>
          <a:noFill/>
        </p:spPr>
        <p:txBody>
          <a:bodyPr wrap="square" rtlCol="0">
            <a:spAutoFit/>
          </a:bodyPr>
          <a:lstStyle/>
          <a:p>
            <a:pPr marL="171450" indent="-171450">
              <a:buFont typeface="Arial" panose="020B0604020202020204" pitchFamily="34" charset="0"/>
              <a:buChar char="•"/>
            </a:pPr>
            <a:r>
              <a:rPr lang="en-US" altLang="zh-CN" sz="1125" dirty="0">
                <a:solidFill>
                  <a:schemeClr val="bg1">
                    <a:lumMod val="50000"/>
                  </a:schemeClr>
                </a:solidFill>
                <a:cs typeface="+mn-ea"/>
                <a:sym typeface="+mn-lt"/>
              </a:rPr>
              <a:t>企业级产品设计体系</a:t>
            </a:r>
            <a:endParaRPr lang="en-US" altLang="zh-CN" sz="1125" dirty="0">
              <a:solidFill>
                <a:schemeClr val="bg1">
                  <a:lumMod val="50000"/>
                </a:schemeClr>
              </a:solidFill>
              <a:cs typeface="+mn-ea"/>
              <a:sym typeface="+mn-lt"/>
            </a:endParaRPr>
          </a:p>
          <a:p>
            <a:pPr marL="171450" indent="-171450">
              <a:buFont typeface="Arial" panose="020B0604020202020204" pitchFamily="34" charset="0"/>
              <a:buChar char="•"/>
            </a:pPr>
            <a:r>
              <a:rPr lang="en-US" altLang="zh-CN" sz="1125" dirty="0">
                <a:solidFill>
                  <a:schemeClr val="bg1">
                    <a:lumMod val="50000"/>
                  </a:schemeClr>
                </a:solidFill>
                <a:cs typeface="+mn-ea"/>
                <a:sym typeface="+mn-lt"/>
              </a:rPr>
              <a:t>完善的设计指引</a:t>
            </a:r>
            <a:endParaRPr lang="en-US" altLang="zh-CN" sz="1125" dirty="0">
              <a:solidFill>
                <a:schemeClr val="bg1">
                  <a:lumMod val="50000"/>
                </a:schemeClr>
              </a:solidFill>
              <a:cs typeface="+mn-ea"/>
              <a:sym typeface="+mn-lt"/>
            </a:endParaRPr>
          </a:p>
          <a:p>
            <a:pPr marL="171450" indent="-171450">
              <a:buFont typeface="Arial" panose="020B0604020202020204" pitchFamily="34" charset="0"/>
              <a:buChar char="•"/>
            </a:pPr>
            <a:r>
              <a:rPr lang="en-US" altLang="zh-CN" sz="1125" dirty="0">
                <a:solidFill>
                  <a:schemeClr val="bg1">
                    <a:lumMod val="50000"/>
                  </a:schemeClr>
                </a:solidFill>
                <a:cs typeface="+mn-ea"/>
                <a:sym typeface="+mn-lt"/>
              </a:rPr>
              <a:t>严格的设计规范</a:t>
            </a:r>
            <a:endParaRPr lang="en-US" altLang="zh-CN" sz="1125" dirty="0">
              <a:solidFill>
                <a:schemeClr val="bg1">
                  <a:lumMod val="50000"/>
                </a:schemeClr>
              </a:solidFill>
              <a:cs typeface="+mn-ea"/>
              <a:sym typeface="+mn-lt"/>
            </a:endParaRPr>
          </a:p>
        </p:txBody>
      </p:sp>
      <p:sp>
        <p:nvSpPr>
          <p:cNvPr id="62" name="Oval 61"/>
          <p:cNvSpPr/>
          <p:nvPr/>
        </p:nvSpPr>
        <p:spPr>
          <a:xfrm>
            <a:off x="264498" y="4604295"/>
            <a:ext cx="1244254" cy="1244254"/>
          </a:xfrm>
          <a:prstGeom prst="ellipse">
            <a:avLst/>
          </a:prstGeom>
          <a:gradFill>
            <a:gsLst>
              <a:gs pos="0">
                <a:srgbClr val="5877B6">
                  <a:lumMod val="80000"/>
                  <a:lumOff val="20000"/>
                </a:srgbClr>
              </a:gs>
              <a:gs pos="100000">
                <a:srgbClr val="465E9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sp>
        <p:nvSpPr>
          <p:cNvPr id="46" name="TextBox 149"/>
          <p:cNvSpPr txBox="1"/>
          <p:nvPr/>
        </p:nvSpPr>
        <p:spPr>
          <a:xfrm>
            <a:off x="631825" y="1304290"/>
            <a:ext cx="3487420" cy="1383665"/>
          </a:xfrm>
          <a:prstGeom prst="rect">
            <a:avLst/>
          </a:prstGeom>
          <a:noFill/>
        </p:spPr>
        <p:txBody>
          <a:bodyPr wrap="square" rtlCol="0">
            <a:spAutoFit/>
          </a:bodyPr>
          <a:lstStyle/>
          <a:p>
            <a:pPr indent="0">
              <a:lnSpc>
                <a:spcPct val="150000"/>
              </a:lnSpc>
              <a:buNone/>
            </a:pPr>
            <a:r>
              <a:rPr lang="zh-CN" altLang="en-US" sz="1400" dirty="0">
                <a:solidFill>
                  <a:schemeClr val="tx1">
                    <a:lumMod val="50000"/>
                    <a:lumOff val="50000"/>
                  </a:schemeClr>
                </a:solidFill>
                <a:cs typeface="+mn-ea"/>
                <a:sym typeface="+mn-lt"/>
              </a:rPr>
              <a:t>项目主要使用</a:t>
            </a:r>
            <a:r>
              <a:rPr lang="en-US" altLang="zh-CN" sz="1400" dirty="0">
                <a:solidFill>
                  <a:schemeClr val="tx1">
                    <a:lumMod val="50000"/>
                    <a:lumOff val="50000"/>
                  </a:schemeClr>
                </a:solidFill>
                <a:cs typeface="+mn-ea"/>
                <a:sym typeface="+mn-lt"/>
              </a:rPr>
              <a:t>B/S</a:t>
            </a:r>
            <a:r>
              <a:rPr lang="zh-CN" altLang="en-US" sz="1400" dirty="0">
                <a:solidFill>
                  <a:schemeClr val="tx1">
                    <a:lumMod val="50000"/>
                    <a:lumOff val="50000"/>
                  </a:schemeClr>
                </a:solidFill>
                <a:cs typeface="+mn-ea"/>
                <a:sym typeface="+mn-lt"/>
              </a:rPr>
              <a:t>架构进行开发</a:t>
            </a:r>
            <a:endParaRPr lang="zh-CN" altLang="en-US" sz="1400" dirty="0">
              <a:solidFill>
                <a:schemeClr val="tx1">
                  <a:lumMod val="50000"/>
                  <a:lumOff val="50000"/>
                </a:schemeClr>
              </a:solidFill>
              <a:cs typeface="+mn-ea"/>
              <a:sym typeface="+mn-lt"/>
            </a:endParaRPr>
          </a:p>
          <a:p>
            <a:pPr indent="0">
              <a:lnSpc>
                <a:spcPct val="150000"/>
              </a:lnSpc>
              <a:buNone/>
            </a:pPr>
            <a:r>
              <a:rPr lang="zh-CN" altLang="en-US" sz="1400" dirty="0">
                <a:solidFill>
                  <a:schemeClr val="tx1">
                    <a:lumMod val="50000"/>
                    <a:lumOff val="50000"/>
                  </a:schemeClr>
                </a:solidFill>
                <a:cs typeface="+mn-ea"/>
                <a:sym typeface="+mn-lt"/>
              </a:rPr>
              <a:t>前端采用</a:t>
            </a:r>
            <a:r>
              <a:rPr lang="en-US" altLang="zh-CN" sz="1400" dirty="0">
                <a:solidFill>
                  <a:schemeClr val="tx1">
                    <a:lumMod val="50000"/>
                    <a:lumOff val="50000"/>
                  </a:schemeClr>
                </a:solidFill>
                <a:cs typeface="+mn-ea"/>
                <a:sym typeface="+mn-lt"/>
              </a:rPr>
              <a:t>React + Ant Design</a:t>
            </a:r>
            <a:r>
              <a:rPr lang="zh-CN" altLang="en-US" sz="1400" dirty="0">
                <a:solidFill>
                  <a:schemeClr val="tx1">
                    <a:lumMod val="50000"/>
                    <a:lumOff val="50000"/>
                  </a:schemeClr>
                </a:solidFill>
                <a:cs typeface="+mn-ea"/>
                <a:sym typeface="+mn-lt"/>
              </a:rPr>
              <a:t>组件库开发后端使用</a:t>
            </a:r>
            <a:r>
              <a:rPr lang="en-US" altLang="zh-CN" sz="1400" dirty="0">
                <a:solidFill>
                  <a:schemeClr val="tx1">
                    <a:lumMod val="50000"/>
                    <a:lumOff val="50000"/>
                  </a:schemeClr>
                </a:solidFill>
                <a:cs typeface="+mn-ea"/>
                <a:sym typeface="+mn-lt"/>
              </a:rPr>
              <a:t>GO + IRIS + Mysql</a:t>
            </a:r>
            <a:r>
              <a:rPr lang="zh-CN" altLang="en-US" sz="1400" dirty="0">
                <a:solidFill>
                  <a:schemeClr val="tx1">
                    <a:lumMod val="50000"/>
                    <a:lumOff val="50000"/>
                  </a:schemeClr>
                </a:solidFill>
                <a:cs typeface="+mn-ea"/>
                <a:sym typeface="+mn-lt"/>
              </a:rPr>
              <a:t>进行开发</a:t>
            </a:r>
            <a:endParaRPr lang="zh-CN" altLang="en-US" sz="1400" dirty="0">
              <a:solidFill>
                <a:schemeClr val="tx1">
                  <a:lumMod val="50000"/>
                  <a:lumOff val="50000"/>
                </a:schemeClr>
              </a:solidFill>
              <a:cs typeface="+mn-ea"/>
              <a:sym typeface="+mn-lt"/>
            </a:endParaRPr>
          </a:p>
        </p:txBody>
      </p:sp>
      <p:grpSp>
        <p:nvGrpSpPr>
          <p:cNvPr id="45" name="组合 44"/>
          <p:cNvGrpSpPr/>
          <p:nvPr/>
        </p:nvGrpSpPr>
        <p:grpSpPr>
          <a:xfrm>
            <a:off x="631637" y="442500"/>
            <a:ext cx="2371725" cy="702173"/>
            <a:chOff x="981076" y="1134310"/>
            <a:chExt cx="2371725" cy="702173"/>
          </a:xfrm>
        </p:grpSpPr>
        <p:sp>
          <p:nvSpPr>
            <p:cNvPr id="53" name="TextBox 21"/>
            <p:cNvSpPr txBox="1"/>
            <p:nvPr/>
          </p:nvSpPr>
          <p:spPr>
            <a:xfrm>
              <a:off x="981076" y="1134310"/>
              <a:ext cx="2371725" cy="398780"/>
            </a:xfrm>
            <a:prstGeom prst="rect">
              <a:avLst/>
            </a:prstGeom>
            <a:noFill/>
          </p:spPr>
          <p:txBody>
            <a:bodyPr wrap="square" rtlCol="0">
              <a:spAutoFit/>
            </a:bodyPr>
            <a:lstStyle/>
            <a:p>
              <a:r>
                <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项目</a:t>
              </a:r>
              <a:r>
                <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介绍</a:t>
              </a:r>
              <a:endPar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54" name="TextBox 21"/>
            <p:cNvSpPr txBox="1"/>
            <p:nvPr/>
          </p:nvSpPr>
          <p:spPr>
            <a:xfrm>
              <a:off x="997139" y="1574873"/>
              <a:ext cx="1853271" cy="261610"/>
            </a:xfrm>
            <a:prstGeom prst="rect">
              <a:avLst/>
            </a:prstGeom>
            <a:noFill/>
          </p:spPr>
          <p:txBody>
            <a:bodyPr wrap="square" rtlCol="0">
              <a:spAutoFit/>
            </a:bodyPr>
            <a:lstStyle/>
            <a:p>
              <a:r>
                <a:rPr lang="en-US" altLang="zh-CN" sz="1100" dirty="0">
                  <a:solidFill>
                    <a:schemeClr val="bg1">
                      <a:lumMod val="50000"/>
                    </a:schemeClr>
                  </a:solidFill>
                  <a:cs typeface="+mn-ea"/>
                  <a:sym typeface="+mn-lt"/>
                </a:rPr>
                <a:t>GENERAL  VIEW</a:t>
              </a:r>
              <a:endParaRPr lang="en-US" altLang="zh-CN" sz="1100" b="1" dirty="0">
                <a:solidFill>
                  <a:schemeClr val="accent1"/>
                </a:solidFill>
                <a:cs typeface="+mn-ea"/>
                <a:sym typeface="+mn-lt"/>
              </a:endParaRPr>
            </a:p>
          </p:txBody>
        </p:sp>
      </p:grpSp>
      <p:pic>
        <p:nvPicPr>
          <p:cNvPr id="10" name="图片 9" descr="下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116830" y="1565910"/>
            <a:ext cx="320040" cy="278765"/>
          </a:xfrm>
          <a:prstGeom prst="rect">
            <a:avLst/>
          </a:prstGeom>
        </p:spPr>
      </p:pic>
      <p:pic>
        <p:nvPicPr>
          <p:cNvPr id="100" name="图片 99"/>
          <p:cNvPicPr/>
          <p:nvPr/>
        </p:nvPicPr>
        <p:blipFill>
          <a:blip r:embed="rId3"/>
          <a:stretch>
            <a:fillRect/>
          </a:stretch>
        </p:blipFill>
        <p:spPr>
          <a:xfrm>
            <a:off x="1429385" y="3282315"/>
            <a:ext cx="523240" cy="419100"/>
          </a:xfrm>
          <a:prstGeom prst="rect">
            <a:avLst/>
          </a:prstGeom>
          <a:noFill/>
          <a:ln w="9525">
            <a:noFill/>
          </a:ln>
        </p:spPr>
      </p:pic>
      <p:sp>
        <p:nvSpPr>
          <p:cNvPr id="16" name="Down Arrow 2"/>
          <p:cNvSpPr/>
          <p:nvPr/>
        </p:nvSpPr>
        <p:spPr>
          <a:xfrm flipV="1">
            <a:off x="3371654" y="3083369"/>
            <a:ext cx="147021" cy="229334"/>
          </a:xfrm>
          <a:prstGeom prst="downArrow">
            <a:avLst/>
          </a:prstGeom>
          <a:gradFill>
            <a:gsLst>
              <a:gs pos="0">
                <a:srgbClr val="5877B6"/>
              </a:gs>
              <a:gs pos="100000">
                <a:srgbClr val="465E96"/>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315">
              <a:solidFill>
                <a:schemeClr val="tx1">
                  <a:lumMod val="85000"/>
                  <a:lumOff val="15000"/>
                </a:schemeClr>
              </a:solidFill>
              <a:cs typeface="+mn-ea"/>
              <a:sym typeface="+mn-lt"/>
            </a:endParaRPr>
          </a:p>
        </p:txBody>
      </p:sp>
      <p:pic>
        <p:nvPicPr>
          <p:cNvPr id="27" name="图片 26" descr="KDpgvguMpGfqaHPjicRK"/>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1025" y="3730625"/>
            <a:ext cx="354330" cy="354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anim calcmode="lin" valueType="num">
                                      <p:cBhvr>
                                        <p:cTn id="8" dur="500" fill="hold"/>
                                        <p:tgtEl>
                                          <p:spTgt spid="59"/>
                                        </p:tgtEl>
                                        <p:attrNameLst>
                                          <p:attrName>ppt_x</p:attrName>
                                        </p:attrNameLst>
                                      </p:cBhvr>
                                      <p:tavLst>
                                        <p:tav tm="0">
                                          <p:val>
                                            <p:strVal val="#ppt_x"/>
                                          </p:val>
                                        </p:tav>
                                        <p:tav tm="100000">
                                          <p:val>
                                            <p:strVal val="#ppt_x"/>
                                          </p:val>
                                        </p:tav>
                                      </p:tavLst>
                                    </p:anim>
                                    <p:anim calcmode="lin" valueType="num">
                                      <p:cBhvr>
                                        <p:cTn id="9" dur="5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anim calcmode="lin" valueType="num">
                                      <p:cBhvr>
                                        <p:cTn id="13" dur="500" fill="hold"/>
                                        <p:tgtEl>
                                          <p:spTgt spid="60"/>
                                        </p:tgtEl>
                                        <p:attrNameLst>
                                          <p:attrName>ppt_x</p:attrName>
                                        </p:attrNameLst>
                                      </p:cBhvr>
                                      <p:tavLst>
                                        <p:tav tm="0">
                                          <p:val>
                                            <p:strVal val="#ppt_x"/>
                                          </p:val>
                                        </p:tav>
                                        <p:tav tm="100000">
                                          <p:val>
                                            <p:strVal val="#ppt_x"/>
                                          </p:val>
                                        </p:tav>
                                      </p:tavLst>
                                    </p:anim>
                                    <p:anim calcmode="lin" valueType="num">
                                      <p:cBhvr>
                                        <p:cTn id="14" dur="500" fill="hold"/>
                                        <p:tgtEl>
                                          <p:spTgt spid="6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anim calcmode="lin" valueType="num">
                                      <p:cBhvr>
                                        <p:cTn id="28" dur="500" fill="hold"/>
                                        <p:tgtEl>
                                          <p:spTgt spid="31"/>
                                        </p:tgtEl>
                                        <p:attrNameLst>
                                          <p:attrName>ppt_x</p:attrName>
                                        </p:attrNameLst>
                                      </p:cBhvr>
                                      <p:tavLst>
                                        <p:tav tm="0">
                                          <p:val>
                                            <p:strVal val="#ppt_x"/>
                                          </p:val>
                                        </p:tav>
                                        <p:tav tm="100000">
                                          <p:val>
                                            <p:strVal val="#ppt_x"/>
                                          </p:val>
                                        </p:tav>
                                      </p:tavLst>
                                    </p:anim>
                                    <p:anim calcmode="lin" valueType="num">
                                      <p:cBhvr>
                                        <p:cTn id="29" dur="5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anim calcmode="lin" valueType="num">
                                      <p:cBhvr>
                                        <p:cTn id="38" dur="500" fill="hold"/>
                                        <p:tgtEl>
                                          <p:spTgt spid="3"/>
                                        </p:tgtEl>
                                        <p:attrNameLst>
                                          <p:attrName>ppt_x</p:attrName>
                                        </p:attrNameLst>
                                      </p:cBhvr>
                                      <p:tavLst>
                                        <p:tav tm="0">
                                          <p:val>
                                            <p:strVal val="#ppt_x"/>
                                          </p:val>
                                        </p:tav>
                                        <p:tav tm="100000">
                                          <p:val>
                                            <p:strVal val="#ppt_x"/>
                                          </p:val>
                                        </p:tav>
                                      </p:tavLst>
                                    </p:anim>
                                    <p:anim calcmode="lin" valueType="num">
                                      <p:cBhvr>
                                        <p:cTn id="39" dur="500" fill="hold"/>
                                        <p:tgtEl>
                                          <p:spTgt spid="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ppt_x</p:attrName>
                                        </p:attrNameLst>
                                      </p:cBhvr>
                                      <p:tavLst>
                                        <p:tav tm="0">
                                          <p:val>
                                            <p:strVal val="#ppt_x"/>
                                          </p:val>
                                        </p:tav>
                                        <p:tav tm="100000">
                                          <p:val>
                                            <p:strVal val="#ppt_x"/>
                                          </p:val>
                                        </p:tav>
                                      </p:tavLst>
                                    </p:anim>
                                    <p:anim calcmode="lin" valueType="num">
                                      <p:cBhvr>
                                        <p:cTn id="49" dur="5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anim calcmode="lin" valueType="num">
                                      <p:cBhvr>
                                        <p:cTn id="53" dur="500" fill="hold"/>
                                        <p:tgtEl>
                                          <p:spTgt spid="37"/>
                                        </p:tgtEl>
                                        <p:attrNameLst>
                                          <p:attrName>ppt_x</p:attrName>
                                        </p:attrNameLst>
                                      </p:cBhvr>
                                      <p:tavLst>
                                        <p:tav tm="0">
                                          <p:val>
                                            <p:strVal val="#ppt_x"/>
                                          </p:val>
                                        </p:tav>
                                        <p:tav tm="100000">
                                          <p:val>
                                            <p:strVal val="#ppt_x"/>
                                          </p:val>
                                        </p:tav>
                                      </p:tavLst>
                                    </p:anim>
                                    <p:anim calcmode="lin" valueType="num">
                                      <p:cBhvr>
                                        <p:cTn id="54" dur="5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anim calcmode="lin" valueType="num">
                                      <p:cBhvr>
                                        <p:cTn id="58" dur="500" fill="hold"/>
                                        <p:tgtEl>
                                          <p:spTgt spid="38"/>
                                        </p:tgtEl>
                                        <p:attrNameLst>
                                          <p:attrName>ppt_x</p:attrName>
                                        </p:attrNameLst>
                                      </p:cBhvr>
                                      <p:tavLst>
                                        <p:tav tm="0">
                                          <p:val>
                                            <p:strVal val="#ppt_x"/>
                                          </p:val>
                                        </p:tav>
                                        <p:tav tm="100000">
                                          <p:val>
                                            <p:strVal val="#ppt_x"/>
                                          </p:val>
                                        </p:tav>
                                      </p:tavLst>
                                    </p:anim>
                                    <p:anim calcmode="lin" valueType="num">
                                      <p:cBhvr>
                                        <p:cTn id="59" dur="500" fill="hold"/>
                                        <p:tgtEl>
                                          <p:spTgt spid="3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anim calcmode="lin" valueType="num">
                                      <p:cBhvr>
                                        <p:cTn id="68" dur="500" fill="hold"/>
                                        <p:tgtEl>
                                          <p:spTgt spid="11"/>
                                        </p:tgtEl>
                                        <p:attrNameLst>
                                          <p:attrName>ppt_x</p:attrName>
                                        </p:attrNameLst>
                                      </p:cBhvr>
                                      <p:tavLst>
                                        <p:tav tm="0">
                                          <p:val>
                                            <p:strVal val="#ppt_x"/>
                                          </p:val>
                                        </p:tav>
                                        <p:tav tm="100000">
                                          <p:val>
                                            <p:strVal val="#ppt_x"/>
                                          </p:val>
                                        </p:tav>
                                      </p:tavLst>
                                    </p:anim>
                                    <p:anim calcmode="lin" valueType="num">
                                      <p:cBhvr>
                                        <p:cTn id="69" dur="5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anim calcmode="lin" valueType="num">
                                      <p:cBhvr>
                                        <p:cTn id="73" dur="500" fill="hold"/>
                                        <p:tgtEl>
                                          <p:spTgt spid="41"/>
                                        </p:tgtEl>
                                        <p:attrNameLst>
                                          <p:attrName>ppt_x</p:attrName>
                                        </p:attrNameLst>
                                      </p:cBhvr>
                                      <p:tavLst>
                                        <p:tav tm="0">
                                          <p:val>
                                            <p:strVal val="#ppt_x"/>
                                          </p:val>
                                        </p:tav>
                                        <p:tav tm="100000">
                                          <p:val>
                                            <p:strVal val="#ppt_x"/>
                                          </p:val>
                                        </p:tav>
                                      </p:tavLst>
                                    </p:anim>
                                    <p:anim calcmode="lin" valueType="num">
                                      <p:cBhvr>
                                        <p:cTn id="74" dur="5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anim calcmode="lin" valueType="num">
                                      <p:cBhvr>
                                        <p:cTn id="78" dur="500" fill="hold"/>
                                        <p:tgtEl>
                                          <p:spTgt spid="42"/>
                                        </p:tgtEl>
                                        <p:attrNameLst>
                                          <p:attrName>ppt_x</p:attrName>
                                        </p:attrNameLst>
                                      </p:cBhvr>
                                      <p:tavLst>
                                        <p:tav tm="0">
                                          <p:val>
                                            <p:strVal val="#ppt_x"/>
                                          </p:val>
                                        </p:tav>
                                        <p:tav tm="100000">
                                          <p:val>
                                            <p:strVal val="#ppt_x"/>
                                          </p:val>
                                        </p:tav>
                                      </p:tavLst>
                                    </p:anim>
                                    <p:anim calcmode="lin" valueType="num">
                                      <p:cBhvr>
                                        <p:cTn id="79" dur="500" fill="hold"/>
                                        <p:tgtEl>
                                          <p:spTgt spid="4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anim calcmode="lin" valueType="num">
                                      <p:cBhvr>
                                        <p:cTn id="83" dur="500" fill="hold"/>
                                        <p:tgtEl>
                                          <p:spTgt spid="43"/>
                                        </p:tgtEl>
                                        <p:attrNameLst>
                                          <p:attrName>ppt_x</p:attrName>
                                        </p:attrNameLst>
                                      </p:cBhvr>
                                      <p:tavLst>
                                        <p:tav tm="0">
                                          <p:val>
                                            <p:strVal val="#ppt_x"/>
                                          </p:val>
                                        </p:tav>
                                        <p:tav tm="100000">
                                          <p:val>
                                            <p:strVal val="#ppt_x"/>
                                          </p:val>
                                        </p:tav>
                                      </p:tavLst>
                                    </p:anim>
                                    <p:anim calcmode="lin" valueType="num">
                                      <p:cBhvr>
                                        <p:cTn id="84" dur="500" fill="hold"/>
                                        <p:tgtEl>
                                          <p:spTgt spid="4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500"/>
                                        <p:tgtEl>
                                          <p:spTgt spid="62"/>
                                        </p:tgtEl>
                                      </p:cBhvr>
                                    </p:animEffect>
                                    <p:anim calcmode="lin" valueType="num">
                                      <p:cBhvr>
                                        <p:cTn id="88" dur="500" fill="hold"/>
                                        <p:tgtEl>
                                          <p:spTgt spid="62"/>
                                        </p:tgtEl>
                                        <p:attrNameLst>
                                          <p:attrName>ppt_x</p:attrName>
                                        </p:attrNameLst>
                                      </p:cBhvr>
                                      <p:tavLst>
                                        <p:tav tm="0">
                                          <p:val>
                                            <p:strVal val="#ppt_x"/>
                                          </p:val>
                                        </p:tav>
                                        <p:tav tm="100000">
                                          <p:val>
                                            <p:strVal val="#ppt_x"/>
                                          </p:val>
                                        </p:tav>
                                      </p:tavLst>
                                    </p:anim>
                                    <p:anim calcmode="lin" valueType="num">
                                      <p:cBhvr>
                                        <p:cTn id="89" dur="500" fill="hold"/>
                                        <p:tgtEl>
                                          <p:spTgt spid="6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anim calcmode="lin" valueType="num">
                                      <p:cBhvr>
                                        <p:cTn id="93" dur="500" fill="hold"/>
                                        <p:tgtEl>
                                          <p:spTgt spid="46"/>
                                        </p:tgtEl>
                                        <p:attrNameLst>
                                          <p:attrName>ppt_x</p:attrName>
                                        </p:attrNameLst>
                                      </p:cBhvr>
                                      <p:tavLst>
                                        <p:tav tm="0">
                                          <p:val>
                                            <p:strVal val="#ppt_x"/>
                                          </p:val>
                                        </p:tav>
                                        <p:tav tm="100000">
                                          <p:val>
                                            <p:strVal val="#ppt_x"/>
                                          </p:val>
                                        </p:tav>
                                      </p:tavLst>
                                    </p:anim>
                                    <p:anim calcmode="lin" valueType="num">
                                      <p:cBhvr>
                                        <p:cTn id="94" dur="500" fill="hold"/>
                                        <p:tgtEl>
                                          <p:spTgt spid="46"/>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500"/>
                                        <p:tgtEl>
                                          <p:spTgt spid="45"/>
                                        </p:tgtEl>
                                      </p:cBhvr>
                                    </p:animEffect>
                                    <p:anim calcmode="lin" valueType="num">
                                      <p:cBhvr>
                                        <p:cTn id="98" dur="500" fill="hold"/>
                                        <p:tgtEl>
                                          <p:spTgt spid="45"/>
                                        </p:tgtEl>
                                        <p:attrNameLst>
                                          <p:attrName>ppt_x</p:attrName>
                                        </p:attrNameLst>
                                      </p:cBhvr>
                                      <p:tavLst>
                                        <p:tav tm="0">
                                          <p:val>
                                            <p:strVal val="#ppt_x"/>
                                          </p:val>
                                        </p:tav>
                                        <p:tav tm="100000">
                                          <p:val>
                                            <p:strVal val="#ppt_x"/>
                                          </p:val>
                                        </p:tav>
                                      </p:tavLst>
                                    </p:anim>
                                    <p:anim calcmode="lin" valueType="num">
                                      <p:cBhvr>
                                        <p:cTn id="99" dur="500" fill="hold"/>
                                        <p:tgtEl>
                                          <p:spTgt spid="4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500"/>
                                        <p:tgtEl>
                                          <p:spTgt spid="16"/>
                                        </p:tgtEl>
                                      </p:cBhvr>
                                    </p:animEffect>
                                    <p:anim calcmode="lin" valueType="num">
                                      <p:cBhvr>
                                        <p:cTn id="103" dur="500" fill="hold"/>
                                        <p:tgtEl>
                                          <p:spTgt spid="16"/>
                                        </p:tgtEl>
                                        <p:attrNameLst>
                                          <p:attrName>ppt_x</p:attrName>
                                        </p:attrNameLst>
                                      </p:cBhvr>
                                      <p:tavLst>
                                        <p:tav tm="0">
                                          <p:val>
                                            <p:strVal val="#ppt_x"/>
                                          </p:val>
                                        </p:tav>
                                        <p:tav tm="100000">
                                          <p:val>
                                            <p:strVal val="#ppt_x"/>
                                          </p:val>
                                        </p:tav>
                                      </p:tavLst>
                                    </p:anim>
                                    <p:anim calcmode="lin" valueType="num">
                                      <p:cBhvr>
                                        <p:cTn id="104" dur="500" fill="hold"/>
                                        <p:tgtEl>
                                          <p:spTgt spid="16"/>
                                        </p:tgtEl>
                                        <p:attrNameLst>
                                          <p:attrName>ppt_y</p:attrName>
                                        </p:attrNameLst>
                                      </p:cBhvr>
                                      <p:tavLst>
                                        <p:tav tm="0">
                                          <p:val>
                                            <p:strVal val="#ppt_y+.1"/>
                                          </p:val>
                                        </p:tav>
                                        <p:tav tm="100000">
                                          <p:val>
                                            <p:strVal val="#ppt_y"/>
                                          </p:val>
                                        </p:tav>
                                      </p:tavLst>
                                    </p:anim>
                                  </p:childTnLst>
                                </p:cTn>
                              </p:par>
                              <p:par>
                                <p:cTn id="105" presetID="1" presetClass="entr" presetSubtype="0"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2" grpId="0" bldLvl="0" animBg="1"/>
      <p:bldP spid="31" grpId="0"/>
      <p:bldP spid="33" grpId="0"/>
      <p:bldP spid="3" grpId="0" bldLvl="0" animBg="1"/>
      <p:bldP spid="36" grpId="0"/>
      <p:bldP spid="37" grpId="0" bldLvl="0" animBg="1"/>
      <p:bldP spid="38" grpId="0"/>
      <p:bldP spid="4" grpId="0" bldLvl="0" animBg="1"/>
      <p:bldP spid="41" grpId="0"/>
      <p:bldP spid="42" grpId="0" bldLvl="0" animBg="1"/>
      <p:bldP spid="43" grpId="0"/>
      <p:bldP spid="62" grpId="0" bldLvl="0" animBg="1"/>
      <p:bldP spid="46"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47760" y="3810"/>
            <a:ext cx="2047875" cy="292100"/>
          </a:xfrm>
          <a:prstGeom prst="rect">
            <a:avLst/>
          </a:prstGeom>
          <a:gradFill>
            <a:gsLst>
              <a:gs pos="76000">
                <a:srgbClr val="5877B6"/>
              </a:gs>
              <a:gs pos="26000">
                <a:srgbClr val="465E9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1"/>
          <a:stretch>
            <a:fillRect/>
          </a:stretch>
        </p:blipFill>
        <p:spPr>
          <a:xfrm>
            <a:off x="3998595" y="3810"/>
            <a:ext cx="4123690" cy="5139690"/>
          </a:xfrm>
          <a:prstGeom prst="rect">
            <a:avLst/>
          </a:prstGeom>
        </p:spPr>
      </p:pic>
      <p:grpSp>
        <p:nvGrpSpPr>
          <p:cNvPr id="45" name="组合 44"/>
          <p:cNvGrpSpPr/>
          <p:nvPr/>
        </p:nvGrpSpPr>
        <p:grpSpPr>
          <a:xfrm>
            <a:off x="631637" y="442500"/>
            <a:ext cx="2371725" cy="702173"/>
            <a:chOff x="981076" y="1134310"/>
            <a:chExt cx="2371725" cy="702173"/>
          </a:xfrm>
        </p:grpSpPr>
        <p:sp>
          <p:nvSpPr>
            <p:cNvPr id="53" name="TextBox 21"/>
            <p:cNvSpPr txBox="1"/>
            <p:nvPr/>
          </p:nvSpPr>
          <p:spPr>
            <a:xfrm>
              <a:off x="981076" y="1134310"/>
              <a:ext cx="2371725" cy="398780"/>
            </a:xfrm>
            <a:prstGeom prst="rect">
              <a:avLst/>
            </a:prstGeom>
            <a:noFill/>
          </p:spPr>
          <p:txBody>
            <a:bodyPr wrap="square" rtlCol="0">
              <a:spAutoFit/>
            </a:bodyPr>
            <a:p>
              <a:r>
                <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项目</a:t>
              </a:r>
              <a:r>
                <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介绍</a:t>
              </a:r>
              <a:endParaRPr lang="zh-CN" alt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54" name="TextBox 21"/>
            <p:cNvSpPr txBox="1"/>
            <p:nvPr/>
          </p:nvSpPr>
          <p:spPr>
            <a:xfrm>
              <a:off x="997139" y="1574873"/>
              <a:ext cx="1853271" cy="261610"/>
            </a:xfrm>
            <a:prstGeom prst="rect">
              <a:avLst/>
            </a:prstGeom>
            <a:noFill/>
          </p:spPr>
          <p:txBody>
            <a:bodyPr wrap="square" rtlCol="0">
              <a:spAutoFit/>
            </a:bodyPr>
            <a:p>
              <a:r>
                <a:rPr lang="en-US" altLang="zh-CN" sz="1100" dirty="0">
                  <a:solidFill>
                    <a:schemeClr val="bg1">
                      <a:lumMod val="50000"/>
                    </a:schemeClr>
                  </a:solidFill>
                  <a:cs typeface="+mn-ea"/>
                  <a:sym typeface="+mn-lt"/>
                </a:rPr>
                <a:t>GENERAL  VIEW</a:t>
              </a:r>
              <a:endParaRPr lang="en-US" altLang="zh-CN" sz="1100" b="1" dirty="0">
                <a:solidFill>
                  <a:schemeClr val="accent1"/>
                </a:solidFill>
                <a:cs typeface="+mn-ea"/>
                <a:sym typeface="+mn-lt"/>
              </a:endParaRPr>
            </a:p>
          </p:txBody>
        </p:sp>
      </p:grpSp>
      <p:sp>
        <p:nvSpPr>
          <p:cNvPr id="101" name="文本框 100"/>
          <p:cNvSpPr txBox="1"/>
          <p:nvPr/>
        </p:nvSpPr>
        <p:spPr>
          <a:xfrm>
            <a:off x="647700" y="1313815"/>
            <a:ext cx="2301240" cy="3322955"/>
          </a:xfrm>
          <a:prstGeom prst="rect">
            <a:avLst/>
          </a:prstGeom>
          <a:noFill/>
          <a:ln w="9525">
            <a:noFill/>
          </a:ln>
        </p:spPr>
        <p:txBody>
          <a:bodyPr wrap="square">
            <a:spAutoFit/>
          </a:bodyPr>
          <a:p>
            <a:pPr indent="0"/>
            <a:r>
              <a:rPr lang="zh-CN" sz="1400">
                <a:solidFill>
                  <a:schemeClr val="bg1">
                    <a:lumMod val="50000"/>
                  </a:schemeClr>
                </a:solidFill>
                <a:latin typeface="仿宋" panose="02010609060101010101" charset="-122"/>
                <a:ea typeface="仿宋" panose="02010609060101010101" charset="-122"/>
              </a:rPr>
              <a:t>本课题最终目标为实现研究生奖学金的评选工作流程，支持学校管理人员发起和管理奖学金评定流程，支持不同年级、类型的研究生在该系统中发起个人奖学金评定申请以及公示最终评选结果等功能。</a:t>
            </a:r>
            <a:endParaRPr lang="zh-CN" sz="1400">
              <a:solidFill>
                <a:schemeClr val="bg1">
                  <a:lumMod val="50000"/>
                </a:schemeClr>
              </a:solidFill>
              <a:latin typeface="仿宋" panose="02010609060101010101" charset="-122"/>
              <a:ea typeface="仿宋" panose="02010609060101010101" charset="-122"/>
            </a:endParaRPr>
          </a:p>
          <a:p>
            <a:pPr indent="0"/>
            <a:r>
              <a:rPr lang="zh-CN" altLang="en-US" sz="1400">
                <a:solidFill>
                  <a:schemeClr val="bg1">
                    <a:lumMod val="50000"/>
                  </a:schemeClr>
                </a:solidFill>
                <a:latin typeface="仿宋" panose="02010609060101010101" charset="-122"/>
                <a:ea typeface="仿宋" panose="02010609060101010101" charset="-122"/>
              </a:rPr>
              <a:t>整个项目分为研究生、研究生管理员（班长）以及流程管理员三个身份。其中研究生可以按年级细分为一年级、二年级、三年级，按类型分为学硕和专硕。</a:t>
            </a:r>
            <a:endParaRPr lang="zh-CN" altLang="en-US" sz="1400">
              <a:solidFill>
                <a:schemeClr val="bg1">
                  <a:lumMod val="50000"/>
                </a:schemeClr>
              </a:solidFill>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 presetClass="entr" presetSubtype="16" fill="hold" grpId="0" nodeType="afterEffect">
                                  <p:stCondLst>
                                    <p:cond delay="0"/>
                                  </p:stCondLst>
                                  <p:childTnLst>
                                    <p:set>
                                      <p:cBhvr>
                                        <p:cTn id="17" dur="1000" fill="hold">
                                          <p:stCondLst>
                                            <p:cond delay="0"/>
                                          </p:stCondLst>
                                        </p:cTn>
                                        <p:tgtEl>
                                          <p:spTgt spid="101"/>
                                        </p:tgtEl>
                                        <p:attrNameLst>
                                          <p:attrName>style.visibility</p:attrName>
                                        </p:attrNameLst>
                                      </p:cBhvr>
                                      <p:to>
                                        <p:strVal val="visible"/>
                                      </p:to>
                                    </p:set>
                                    <p:animEffect transition="in" filter="box(in)">
                                      <p:cBhvr>
                                        <p:cTn id="18" dur="1000"/>
                                        <p:tgtEl>
                                          <p:spTgt spid="101"/>
                                        </p:tgtEl>
                                      </p:cBhvr>
                                    </p:animEffect>
                                  </p:childTnLst>
                                </p:cTn>
                              </p:par>
                              <p:par>
                                <p:cTn id="19" presetID="4" presetClass="entr" presetSubtype="16" fill="hold" nodeType="withEffect">
                                  <p:stCondLst>
                                    <p:cond delay="0"/>
                                  </p:stCondLst>
                                  <p:childTnLst>
                                    <p:set>
                                      <p:cBhvr>
                                        <p:cTn id="20" dur="1000" fill="hold">
                                          <p:stCondLst>
                                            <p:cond delay="0"/>
                                          </p:stCondLst>
                                        </p:cTn>
                                        <p:tgtEl>
                                          <p:spTgt spid="2"/>
                                        </p:tgtEl>
                                        <p:attrNameLst>
                                          <p:attrName>style.visibility</p:attrName>
                                        </p:attrNameLst>
                                      </p:cBhvr>
                                      <p:to>
                                        <p:strVal val="visible"/>
                                      </p:to>
                                    </p:set>
                                    <p:animEffect transition="in" filter="box(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pic>
        <p:nvPicPr>
          <p:cNvPr id="4" name="图形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p:cNvSpPr txBox="1"/>
          <p:nvPr/>
        </p:nvSpPr>
        <p:spPr>
          <a:xfrm>
            <a:off x="4572000" y="2355919"/>
            <a:ext cx="3420587" cy="706755"/>
          </a:xfrm>
          <a:prstGeom prst="rect">
            <a:avLst/>
          </a:prstGeom>
          <a:noFill/>
        </p:spPr>
        <p:txBody>
          <a:bodyPr wrap="square" rtlCol="0">
            <a:spAutoFit/>
          </a:bodyPr>
          <a:lstStyle/>
          <a:p>
            <a:r>
              <a:rPr lang="zh-CN" altLang="en-US" sz="4000" b="1" dirty="0">
                <a:solidFill>
                  <a:schemeClr val="lt1"/>
                </a:solidFill>
                <a:effectLst>
                  <a:outerShdw blurRad="254000" dist="101600" dir="5400000" algn="ctr" rotWithShape="0">
                    <a:srgbClr val="000000">
                      <a:alpha val="15000"/>
                    </a:srgbClr>
                  </a:outerShdw>
                </a:effectLst>
                <a:cs typeface="+mn-ea"/>
                <a:sym typeface="+mn-lt"/>
              </a:rPr>
              <a:t>主要</a:t>
            </a:r>
            <a:r>
              <a:rPr lang="zh-CN" altLang="en-US" sz="4000" b="1" dirty="0">
                <a:solidFill>
                  <a:schemeClr val="lt1"/>
                </a:solidFill>
                <a:effectLst>
                  <a:outerShdw blurRad="254000" dist="101600" dir="5400000" algn="ctr" rotWithShape="0">
                    <a:srgbClr val="000000">
                      <a:alpha val="15000"/>
                    </a:srgbClr>
                  </a:outerShdw>
                </a:effectLst>
                <a:cs typeface="+mn-ea"/>
                <a:sym typeface="+mn-lt"/>
              </a:rPr>
              <a:t>技术</a:t>
            </a:r>
            <a:endParaRPr lang="zh-CN" altLang="en-US" sz="4000" b="1" dirty="0">
              <a:solidFill>
                <a:schemeClr val="lt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custDataLst>
              <p:tags r:id="rId4"/>
            </p:custDataLst>
          </p:nvPr>
        </p:nvSpPr>
        <p:spPr>
          <a:xfrm>
            <a:off x="4622799" y="1996108"/>
            <a:ext cx="2063751" cy="369332"/>
          </a:xfrm>
          <a:prstGeom prst="rect">
            <a:avLst/>
          </a:prstGeom>
          <a:noFill/>
        </p:spPr>
        <p:txBody>
          <a:bodyPr wrap="square" rtlCol="0">
            <a:spAutoFit/>
          </a:bodyPr>
          <a:lstStyle/>
          <a:p>
            <a:r>
              <a:rPr lang="en-US" altLang="zh-CN" b="1" dirty="0">
                <a:solidFill>
                  <a:schemeClr val="lt1"/>
                </a:solidFill>
                <a:effectLst>
                  <a:outerShdw blurRad="254000" dist="101600" dir="5400000" algn="ctr" rotWithShape="0">
                    <a:srgbClr val="000000">
                      <a:alpha val="15000"/>
                    </a:srgbClr>
                  </a:outerShdw>
                </a:effectLst>
                <a:cs typeface="+mn-ea"/>
                <a:sym typeface="+mn-lt"/>
              </a:rPr>
              <a:t>PART     02</a:t>
            </a:r>
            <a:endParaRPr lang="en-US" altLang="zh-CN" sz="1600" b="1" dirty="0">
              <a:solidFill>
                <a:schemeClr val="lt1"/>
              </a:solidFill>
              <a:effectLst>
                <a:outerShdw blurRad="254000" dist="101600" dir="5400000" algn="ctr" rotWithShape="0">
                  <a:srgbClr val="000000">
                    <a:alpha val="15000"/>
                  </a:srgbClr>
                </a:outerShdw>
              </a:effectLst>
              <a:cs typeface="+mn-ea"/>
              <a:sym typeface="+mn-lt"/>
            </a:endParaRPr>
          </a:p>
        </p:txBody>
      </p:sp>
      <p:sp>
        <p:nvSpPr>
          <p:cNvPr id="8" name="TextBox 7"/>
          <p:cNvSpPr txBox="1"/>
          <p:nvPr>
            <p:custDataLst>
              <p:tags r:id="rId5"/>
            </p:custDataLst>
          </p:nvPr>
        </p:nvSpPr>
        <p:spPr>
          <a:xfrm>
            <a:off x="4572000" y="3063805"/>
            <a:ext cx="4200525" cy="548548"/>
          </a:xfrm>
          <a:prstGeom prst="rect">
            <a:avLst/>
          </a:prstGeom>
          <a:noFill/>
        </p:spPr>
        <p:txBody>
          <a:bodyPr wrap="square" rtlCol="0">
            <a:spAutoFit/>
          </a:bodyPr>
          <a:lstStyle/>
          <a:p>
            <a:pPr>
              <a:lnSpc>
                <a:spcPct val="150000"/>
              </a:lnSpc>
            </a:pPr>
            <a:r>
              <a:rPr lang="zh-CN" altLang="en-US" sz="1050" dirty="0">
                <a:solidFill>
                  <a:schemeClr val="lt1"/>
                </a:solidFill>
                <a:cs typeface="+mn-ea"/>
                <a:sym typeface="+mn-lt"/>
              </a:rPr>
              <a:t>您的内容打在这里，或者通过复制您的文本后，在此框中选择粘贴，并选择只保留文字。您的内容打在这里，</a:t>
            </a:r>
            <a:endParaRPr lang="zh-CN" altLang="en-US" sz="1050" dirty="0">
              <a:solidFill>
                <a:schemeClr val="l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1905" y="1052830"/>
            <a:ext cx="1148715" cy="1721485"/>
            <a:chOff x="8443700" y="1796716"/>
            <a:chExt cx="2587466" cy="4557326"/>
          </a:xfrm>
        </p:grpSpPr>
        <p:grpSp>
          <p:nvGrpSpPr>
            <p:cNvPr id="44" name="Group 43"/>
            <p:cNvGrpSpPr/>
            <p:nvPr/>
          </p:nvGrpSpPr>
          <p:grpSpPr>
            <a:xfrm>
              <a:off x="8443700" y="1796716"/>
              <a:ext cx="2587466" cy="4557326"/>
              <a:chOff x="8444786" y="2475107"/>
              <a:chExt cx="2587466" cy="4557326"/>
            </a:xfrm>
          </p:grpSpPr>
          <p:sp>
            <p:nvSpPr>
              <p:cNvPr id="28" name="Rectangle 27"/>
              <p:cNvSpPr/>
              <p:nvPr>
                <p:custDataLst>
                  <p:tags r:id="rId1"/>
                </p:custDataLst>
              </p:nvPr>
            </p:nvSpPr>
            <p:spPr>
              <a:xfrm>
                <a:off x="8752587" y="3550059"/>
                <a:ext cx="1971866" cy="3482374"/>
              </a:xfrm>
              <a:prstGeom prst="rect">
                <a:avLst/>
              </a:prstGeom>
              <a:gradFill>
                <a:gsLst>
                  <a:gs pos="39000">
                    <a:srgbClr val="5877B6">
                      <a:lumMod val="100000"/>
                    </a:srgbClr>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solidFill>
                    <a:schemeClr val="lt1"/>
                  </a:solidFill>
                  <a:cs typeface="+mn-ea"/>
                  <a:sym typeface="+mn-lt"/>
                </a:endParaRPr>
              </a:p>
            </p:txBody>
          </p:sp>
          <p:sp>
            <p:nvSpPr>
              <p:cNvPr id="29" name="Isosceles Triangle 28"/>
              <p:cNvSpPr/>
              <p:nvPr>
                <p:custDataLst>
                  <p:tags r:id="rId2"/>
                </p:custDataLst>
              </p:nvPr>
            </p:nvSpPr>
            <p:spPr>
              <a:xfrm>
                <a:off x="8444786" y="2475107"/>
                <a:ext cx="2587466" cy="1126588"/>
              </a:xfrm>
              <a:prstGeom prst="triangle">
                <a:avLst/>
              </a:prstGeom>
              <a:solidFill>
                <a:srgbClr val="58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solidFill>
                    <a:schemeClr val="lt1"/>
                  </a:solidFill>
                  <a:cs typeface="+mn-ea"/>
                  <a:sym typeface="+mn-lt"/>
                </a:endParaRPr>
              </a:p>
            </p:txBody>
          </p:sp>
        </p:grpSp>
        <p:grpSp>
          <p:nvGrpSpPr>
            <p:cNvPr id="69" name="Group 68"/>
            <p:cNvGrpSpPr/>
            <p:nvPr/>
          </p:nvGrpSpPr>
          <p:grpSpPr>
            <a:xfrm>
              <a:off x="9431976" y="2578657"/>
              <a:ext cx="613086" cy="819001"/>
              <a:chOff x="5053014" y="2036764"/>
              <a:chExt cx="2089150" cy="2790826"/>
            </a:xfrm>
            <a:effectLst>
              <a:outerShdw blurRad="342900" dir="5400000" algn="t" rotWithShape="0">
                <a:prstClr val="black">
                  <a:alpha val="40000"/>
                </a:prstClr>
              </a:outerShdw>
            </a:effectLst>
          </p:grpSpPr>
          <p:sp>
            <p:nvSpPr>
              <p:cNvPr id="70" name="Freeform 5"/>
              <p:cNvSpPr>
                <a:spLocks noEditPoints="1"/>
              </p:cNvSpPr>
              <p:nvPr>
                <p:custDataLst>
                  <p:tags r:id="rId3"/>
                </p:custDataLst>
              </p:nvPr>
            </p:nvSpPr>
            <p:spPr bwMode="auto">
              <a:xfrm>
                <a:off x="5053014" y="2036764"/>
                <a:ext cx="2089150" cy="2641601"/>
              </a:xfrm>
              <a:custGeom>
                <a:avLst/>
                <a:gdLst>
                  <a:gd name="T0" fmla="*/ 485 w 554"/>
                  <a:gd name="T1" fmla="*/ 235 h 701"/>
                  <a:gd name="T2" fmla="*/ 441 w 554"/>
                  <a:gd name="T3" fmla="*/ 281 h 701"/>
                  <a:gd name="T4" fmla="*/ 484 w 554"/>
                  <a:gd name="T5" fmla="*/ 105 h 701"/>
                  <a:gd name="T6" fmla="*/ 522 w 554"/>
                  <a:gd name="T7" fmla="*/ 105 h 701"/>
                  <a:gd name="T8" fmla="*/ 485 w 554"/>
                  <a:gd name="T9" fmla="*/ 235 h 701"/>
                  <a:gd name="T10" fmla="*/ 69 w 554"/>
                  <a:gd name="T11" fmla="*/ 235 h 701"/>
                  <a:gd name="T12" fmla="*/ 32 w 554"/>
                  <a:gd name="T13" fmla="*/ 105 h 701"/>
                  <a:gd name="T14" fmla="*/ 69 w 554"/>
                  <a:gd name="T15" fmla="*/ 105 h 701"/>
                  <a:gd name="T16" fmla="*/ 111 w 554"/>
                  <a:gd name="T17" fmla="*/ 280 h 701"/>
                  <a:gd name="T18" fmla="*/ 69 w 554"/>
                  <a:gd name="T19" fmla="*/ 235 h 701"/>
                  <a:gd name="T20" fmla="*/ 487 w 554"/>
                  <a:gd name="T21" fmla="*/ 73 h 701"/>
                  <a:gd name="T22" fmla="*/ 489 w 554"/>
                  <a:gd name="T23" fmla="*/ 34 h 701"/>
                  <a:gd name="T24" fmla="*/ 458 w 554"/>
                  <a:gd name="T25" fmla="*/ 0 h 701"/>
                  <a:gd name="T26" fmla="*/ 95 w 554"/>
                  <a:gd name="T27" fmla="*/ 0 h 701"/>
                  <a:gd name="T28" fmla="*/ 64 w 554"/>
                  <a:gd name="T29" fmla="*/ 34 h 701"/>
                  <a:gd name="T30" fmla="*/ 66 w 554"/>
                  <a:gd name="T31" fmla="*/ 73 h 701"/>
                  <a:gd name="T32" fmla="*/ 0 w 554"/>
                  <a:gd name="T33" fmla="*/ 73 h 701"/>
                  <a:gd name="T34" fmla="*/ 0 w 554"/>
                  <a:gd name="T35" fmla="*/ 89 h 701"/>
                  <a:gd name="T36" fmla="*/ 41 w 554"/>
                  <a:gd name="T37" fmla="*/ 252 h 701"/>
                  <a:gd name="T38" fmla="*/ 130 w 554"/>
                  <a:gd name="T39" fmla="*/ 322 h 701"/>
                  <a:gd name="T40" fmla="*/ 259 w 554"/>
                  <a:gd name="T41" fmla="*/ 441 h 701"/>
                  <a:gd name="T42" fmla="*/ 161 w 554"/>
                  <a:gd name="T43" fmla="*/ 682 h 701"/>
                  <a:gd name="T44" fmla="*/ 161 w 554"/>
                  <a:gd name="T45" fmla="*/ 701 h 701"/>
                  <a:gd name="T46" fmla="*/ 389 w 554"/>
                  <a:gd name="T47" fmla="*/ 701 h 701"/>
                  <a:gd name="T48" fmla="*/ 389 w 554"/>
                  <a:gd name="T49" fmla="*/ 682 h 701"/>
                  <a:gd name="T50" fmla="*/ 292 w 554"/>
                  <a:gd name="T51" fmla="*/ 441 h 701"/>
                  <a:gd name="T52" fmla="*/ 423 w 554"/>
                  <a:gd name="T53" fmla="*/ 322 h 701"/>
                  <a:gd name="T54" fmla="*/ 513 w 554"/>
                  <a:gd name="T55" fmla="*/ 252 h 701"/>
                  <a:gd name="T56" fmla="*/ 554 w 554"/>
                  <a:gd name="T57" fmla="*/ 89 h 701"/>
                  <a:gd name="T58" fmla="*/ 554 w 554"/>
                  <a:gd name="T59" fmla="*/ 73 h 701"/>
                  <a:gd name="T60" fmla="*/ 487 w 554"/>
                  <a:gd name="T61" fmla="*/ 7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4" h="701">
                    <a:moveTo>
                      <a:pt x="485" y="235"/>
                    </a:moveTo>
                    <a:cubicBezTo>
                      <a:pt x="472" y="256"/>
                      <a:pt x="457" y="271"/>
                      <a:pt x="441" y="281"/>
                    </a:cubicBezTo>
                    <a:cubicBezTo>
                      <a:pt x="461" y="230"/>
                      <a:pt x="476" y="171"/>
                      <a:pt x="484" y="105"/>
                    </a:cubicBezTo>
                    <a:cubicBezTo>
                      <a:pt x="522" y="105"/>
                      <a:pt x="522" y="105"/>
                      <a:pt x="522" y="105"/>
                    </a:cubicBezTo>
                    <a:cubicBezTo>
                      <a:pt x="519" y="155"/>
                      <a:pt x="506" y="200"/>
                      <a:pt x="485" y="235"/>
                    </a:cubicBezTo>
                    <a:moveTo>
                      <a:pt x="69" y="235"/>
                    </a:moveTo>
                    <a:cubicBezTo>
                      <a:pt x="48" y="200"/>
                      <a:pt x="35" y="155"/>
                      <a:pt x="32" y="105"/>
                    </a:cubicBezTo>
                    <a:cubicBezTo>
                      <a:pt x="69" y="105"/>
                      <a:pt x="69" y="105"/>
                      <a:pt x="69" y="105"/>
                    </a:cubicBezTo>
                    <a:cubicBezTo>
                      <a:pt x="77" y="170"/>
                      <a:pt x="92" y="230"/>
                      <a:pt x="111" y="280"/>
                    </a:cubicBezTo>
                    <a:cubicBezTo>
                      <a:pt x="96" y="271"/>
                      <a:pt x="81" y="255"/>
                      <a:pt x="69" y="235"/>
                    </a:cubicBezTo>
                    <a:moveTo>
                      <a:pt x="487" y="73"/>
                    </a:moveTo>
                    <a:cubicBezTo>
                      <a:pt x="488" y="60"/>
                      <a:pt x="489" y="47"/>
                      <a:pt x="489" y="34"/>
                    </a:cubicBezTo>
                    <a:cubicBezTo>
                      <a:pt x="471" y="34"/>
                      <a:pt x="457" y="19"/>
                      <a:pt x="458" y="0"/>
                    </a:cubicBezTo>
                    <a:cubicBezTo>
                      <a:pt x="95" y="0"/>
                      <a:pt x="95" y="0"/>
                      <a:pt x="95" y="0"/>
                    </a:cubicBezTo>
                    <a:cubicBezTo>
                      <a:pt x="96" y="19"/>
                      <a:pt x="82" y="34"/>
                      <a:pt x="64" y="34"/>
                    </a:cubicBezTo>
                    <a:cubicBezTo>
                      <a:pt x="64" y="47"/>
                      <a:pt x="65" y="60"/>
                      <a:pt x="66" y="73"/>
                    </a:cubicBezTo>
                    <a:cubicBezTo>
                      <a:pt x="0" y="73"/>
                      <a:pt x="0" y="73"/>
                      <a:pt x="0" y="73"/>
                    </a:cubicBezTo>
                    <a:cubicBezTo>
                      <a:pt x="0" y="89"/>
                      <a:pt x="0" y="89"/>
                      <a:pt x="0" y="89"/>
                    </a:cubicBezTo>
                    <a:cubicBezTo>
                      <a:pt x="0" y="151"/>
                      <a:pt x="15" y="208"/>
                      <a:pt x="41" y="252"/>
                    </a:cubicBezTo>
                    <a:cubicBezTo>
                      <a:pt x="65" y="291"/>
                      <a:pt x="96" y="315"/>
                      <a:pt x="130" y="322"/>
                    </a:cubicBezTo>
                    <a:cubicBezTo>
                      <a:pt x="164" y="389"/>
                      <a:pt x="209" y="432"/>
                      <a:pt x="259" y="441"/>
                    </a:cubicBezTo>
                    <a:cubicBezTo>
                      <a:pt x="253" y="561"/>
                      <a:pt x="213" y="658"/>
                      <a:pt x="161" y="682"/>
                    </a:cubicBezTo>
                    <a:cubicBezTo>
                      <a:pt x="161" y="701"/>
                      <a:pt x="161" y="701"/>
                      <a:pt x="161" y="701"/>
                    </a:cubicBezTo>
                    <a:cubicBezTo>
                      <a:pt x="389" y="701"/>
                      <a:pt x="389" y="701"/>
                      <a:pt x="389" y="701"/>
                    </a:cubicBezTo>
                    <a:cubicBezTo>
                      <a:pt x="389" y="682"/>
                      <a:pt x="389" y="682"/>
                      <a:pt x="389" y="682"/>
                    </a:cubicBezTo>
                    <a:cubicBezTo>
                      <a:pt x="338" y="658"/>
                      <a:pt x="298" y="561"/>
                      <a:pt x="292" y="441"/>
                    </a:cubicBezTo>
                    <a:cubicBezTo>
                      <a:pt x="342" y="434"/>
                      <a:pt x="388" y="390"/>
                      <a:pt x="423" y="322"/>
                    </a:cubicBezTo>
                    <a:cubicBezTo>
                      <a:pt x="457" y="315"/>
                      <a:pt x="489" y="291"/>
                      <a:pt x="513" y="252"/>
                    </a:cubicBezTo>
                    <a:cubicBezTo>
                      <a:pt x="539" y="208"/>
                      <a:pt x="554" y="151"/>
                      <a:pt x="554" y="89"/>
                    </a:cubicBezTo>
                    <a:cubicBezTo>
                      <a:pt x="554" y="73"/>
                      <a:pt x="554" y="73"/>
                      <a:pt x="554" y="73"/>
                    </a:cubicBezTo>
                    <a:lnTo>
                      <a:pt x="487" y="73"/>
                    </a:lnTo>
                    <a:close/>
                  </a:path>
                </a:pathLst>
              </a:custGeom>
              <a:solidFill>
                <a:srgbClr val="FFC828"/>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1" name="Freeform 6"/>
              <p:cNvSpPr/>
              <p:nvPr>
                <p:custDataLst>
                  <p:tags r:id="rId4"/>
                </p:custDataLst>
              </p:nvPr>
            </p:nvSpPr>
            <p:spPr bwMode="auto">
              <a:xfrm>
                <a:off x="5661027" y="3698878"/>
                <a:ext cx="858838" cy="979488"/>
              </a:xfrm>
              <a:custGeom>
                <a:avLst/>
                <a:gdLst>
                  <a:gd name="T0" fmla="*/ 98 w 228"/>
                  <a:gd name="T1" fmla="*/ 0 h 260"/>
                  <a:gd name="T2" fmla="*/ 0 w 228"/>
                  <a:gd name="T3" fmla="*/ 241 h 260"/>
                  <a:gd name="T4" fmla="*/ 0 w 228"/>
                  <a:gd name="T5" fmla="*/ 260 h 260"/>
                  <a:gd name="T6" fmla="*/ 228 w 228"/>
                  <a:gd name="T7" fmla="*/ 260 h 260"/>
                  <a:gd name="T8" fmla="*/ 228 w 228"/>
                  <a:gd name="T9" fmla="*/ 241 h 260"/>
                  <a:gd name="T10" fmla="*/ 131 w 228"/>
                  <a:gd name="T11" fmla="*/ 0 h 260"/>
                  <a:gd name="T12" fmla="*/ 98 w 228"/>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228" h="260">
                    <a:moveTo>
                      <a:pt x="98" y="0"/>
                    </a:moveTo>
                    <a:cubicBezTo>
                      <a:pt x="92" y="120"/>
                      <a:pt x="52" y="217"/>
                      <a:pt x="0" y="241"/>
                    </a:cubicBezTo>
                    <a:cubicBezTo>
                      <a:pt x="0" y="260"/>
                      <a:pt x="0" y="260"/>
                      <a:pt x="0" y="260"/>
                    </a:cubicBezTo>
                    <a:cubicBezTo>
                      <a:pt x="228" y="260"/>
                      <a:pt x="228" y="260"/>
                      <a:pt x="228" y="260"/>
                    </a:cubicBezTo>
                    <a:cubicBezTo>
                      <a:pt x="228" y="241"/>
                      <a:pt x="228" y="241"/>
                      <a:pt x="228" y="241"/>
                    </a:cubicBezTo>
                    <a:cubicBezTo>
                      <a:pt x="177" y="217"/>
                      <a:pt x="137" y="120"/>
                      <a:pt x="131" y="0"/>
                    </a:cubicBezTo>
                    <a:lnTo>
                      <a:pt x="98" y="0"/>
                    </a:lnTo>
                    <a:close/>
                  </a:path>
                </a:pathLst>
              </a:custGeom>
              <a:solidFill>
                <a:srgbClr val="FCDF6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2" name="Freeform 7"/>
              <p:cNvSpPr/>
              <p:nvPr>
                <p:custDataLst>
                  <p:tags r:id="rId5"/>
                </p:custDataLst>
              </p:nvPr>
            </p:nvSpPr>
            <p:spPr bwMode="auto">
              <a:xfrm>
                <a:off x="5427663" y="2311402"/>
                <a:ext cx="312738" cy="901701"/>
              </a:xfrm>
              <a:custGeom>
                <a:avLst/>
                <a:gdLst>
                  <a:gd name="T0" fmla="*/ 66 w 83"/>
                  <a:gd name="T1" fmla="*/ 239 h 239"/>
                  <a:gd name="T2" fmla="*/ 52 w 83"/>
                  <a:gd name="T3" fmla="*/ 229 h 239"/>
                  <a:gd name="T4" fmla="*/ 1 w 83"/>
                  <a:gd name="T5" fmla="*/ 18 h 239"/>
                  <a:gd name="T6" fmla="*/ 14 w 83"/>
                  <a:gd name="T7" fmla="*/ 1 h 239"/>
                  <a:gd name="T8" fmla="*/ 31 w 83"/>
                  <a:gd name="T9" fmla="*/ 14 h 239"/>
                  <a:gd name="T10" fmla="*/ 80 w 83"/>
                  <a:gd name="T11" fmla="*/ 218 h 239"/>
                  <a:gd name="T12" fmla="*/ 72 w 83"/>
                  <a:gd name="T13" fmla="*/ 238 h 239"/>
                  <a:gd name="T14" fmla="*/ 66 w 83"/>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39">
                    <a:moveTo>
                      <a:pt x="66" y="239"/>
                    </a:moveTo>
                    <a:cubicBezTo>
                      <a:pt x="60" y="239"/>
                      <a:pt x="55" y="235"/>
                      <a:pt x="52" y="229"/>
                    </a:cubicBezTo>
                    <a:cubicBezTo>
                      <a:pt x="28" y="168"/>
                      <a:pt x="10" y="95"/>
                      <a:pt x="1" y="18"/>
                    </a:cubicBezTo>
                    <a:cubicBezTo>
                      <a:pt x="0" y="10"/>
                      <a:pt x="6" y="2"/>
                      <a:pt x="14" y="1"/>
                    </a:cubicBezTo>
                    <a:cubicBezTo>
                      <a:pt x="23" y="0"/>
                      <a:pt x="30" y="6"/>
                      <a:pt x="31" y="14"/>
                    </a:cubicBezTo>
                    <a:cubicBezTo>
                      <a:pt x="40" y="88"/>
                      <a:pt x="57" y="159"/>
                      <a:pt x="80" y="218"/>
                    </a:cubicBezTo>
                    <a:cubicBezTo>
                      <a:pt x="83" y="226"/>
                      <a:pt x="80" y="235"/>
                      <a:pt x="72" y="238"/>
                    </a:cubicBezTo>
                    <a:cubicBezTo>
                      <a:pt x="70" y="238"/>
                      <a:pt x="68" y="239"/>
                      <a:pt x="66" y="239"/>
                    </a:cubicBezTo>
                  </a:path>
                </a:pathLst>
              </a:custGeom>
              <a:solidFill>
                <a:srgbClr val="FCDF6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3" name="Freeform 8"/>
              <p:cNvSpPr/>
              <p:nvPr>
                <p:custDataLst>
                  <p:tags r:id="rId6"/>
                </p:custDataLst>
              </p:nvPr>
            </p:nvSpPr>
            <p:spPr bwMode="auto">
              <a:xfrm>
                <a:off x="5554662" y="4681540"/>
                <a:ext cx="1074738" cy="146050"/>
              </a:xfrm>
              <a:custGeom>
                <a:avLst/>
                <a:gdLst>
                  <a:gd name="T0" fmla="*/ 285 w 285"/>
                  <a:gd name="T1" fmla="*/ 39 h 39"/>
                  <a:gd name="T2" fmla="*/ 0 w 285"/>
                  <a:gd name="T3" fmla="*/ 39 h 39"/>
                  <a:gd name="T4" fmla="*/ 0 w 285"/>
                  <a:gd name="T5" fmla="*/ 16 h 39"/>
                  <a:gd name="T6" fmla="*/ 16 w 285"/>
                  <a:gd name="T7" fmla="*/ 0 h 39"/>
                  <a:gd name="T8" fmla="*/ 269 w 285"/>
                  <a:gd name="T9" fmla="*/ 0 h 39"/>
                  <a:gd name="T10" fmla="*/ 285 w 285"/>
                  <a:gd name="T11" fmla="*/ 16 h 39"/>
                  <a:gd name="T12" fmla="*/ 285 w 28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85" h="39">
                    <a:moveTo>
                      <a:pt x="285" y="39"/>
                    </a:moveTo>
                    <a:cubicBezTo>
                      <a:pt x="0" y="39"/>
                      <a:pt x="0" y="39"/>
                      <a:pt x="0" y="39"/>
                    </a:cubicBezTo>
                    <a:cubicBezTo>
                      <a:pt x="0" y="16"/>
                      <a:pt x="0" y="16"/>
                      <a:pt x="0" y="16"/>
                    </a:cubicBezTo>
                    <a:cubicBezTo>
                      <a:pt x="0" y="7"/>
                      <a:pt x="7" y="0"/>
                      <a:pt x="16" y="0"/>
                    </a:cubicBezTo>
                    <a:cubicBezTo>
                      <a:pt x="269" y="0"/>
                      <a:pt x="269" y="0"/>
                      <a:pt x="269" y="0"/>
                    </a:cubicBezTo>
                    <a:cubicBezTo>
                      <a:pt x="278" y="0"/>
                      <a:pt x="285" y="7"/>
                      <a:pt x="285" y="16"/>
                    </a:cubicBezTo>
                    <a:lnTo>
                      <a:pt x="285" y="39"/>
                    </a:lnTo>
                    <a:close/>
                  </a:path>
                </a:pathLst>
              </a:custGeom>
              <a:solidFill>
                <a:srgbClr val="F6A31A"/>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4" name="Freeform 9"/>
              <p:cNvSpPr/>
              <p:nvPr>
                <p:custDataLst>
                  <p:tags r:id="rId7"/>
                </p:custDataLst>
              </p:nvPr>
            </p:nvSpPr>
            <p:spPr bwMode="auto">
              <a:xfrm>
                <a:off x="5988050" y="2247902"/>
                <a:ext cx="874713" cy="1450976"/>
              </a:xfrm>
              <a:custGeom>
                <a:avLst/>
                <a:gdLst>
                  <a:gd name="T0" fmla="*/ 82 w 232"/>
                  <a:gd name="T1" fmla="*/ 0 h 385"/>
                  <a:gd name="T2" fmla="*/ 0 w 232"/>
                  <a:gd name="T3" fmla="*/ 308 h 385"/>
                  <a:gd name="T4" fmla="*/ 46 w 232"/>
                  <a:gd name="T5" fmla="*/ 385 h 385"/>
                  <a:gd name="T6" fmla="*/ 175 w 232"/>
                  <a:gd name="T7" fmla="*/ 266 h 385"/>
                  <a:gd name="T8" fmla="*/ 232 w 232"/>
                  <a:gd name="T9" fmla="*/ 236 h 385"/>
                  <a:gd name="T10" fmla="*/ 215 w 232"/>
                  <a:gd name="T11" fmla="*/ 208 h 385"/>
                  <a:gd name="T12" fmla="*/ 193 w 232"/>
                  <a:gd name="T13" fmla="*/ 225 h 385"/>
                  <a:gd name="T14" fmla="*/ 205 w 232"/>
                  <a:gd name="T15" fmla="*/ 193 h 385"/>
                  <a:gd name="T16" fmla="*/ 82 w 232"/>
                  <a:gd name="T1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85">
                    <a:moveTo>
                      <a:pt x="82" y="0"/>
                    </a:moveTo>
                    <a:cubicBezTo>
                      <a:pt x="0" y="308"/>
                      <a:pt x="0" y="308"/>
                      <a:pt x="0" y="308"/>
                    </a:cubicBezTo>
                    <a:cubicBezTo>
                      <a:pt x="46" y="385"/>
                      <a:pt x="46" y="385"/>
                      <a:pt x="46" y="385"/>
                    </a:cubicBezTo>
                    <a:cubicBezTo>
                      <a:pt x="96" y="376"/>
                      <a:pt x="141" y="333"/>
                      <a:pt x="175" y="266"/>
                    </a:cubicBezTo>
                    <a:cubicBezTo>
                      <a:pt x="195" y="262"/>
                      <a:pt x="215" y="252"/>
                      <a:pt x="232" y="236"/>
                    </a:cubicBezTo>
                    <a:cubicBezTo>
                      <a:pt x="215" y="208"/>
                      <a:pt x="215" y="208"/>
                      <a:pt x="215" y="208"/>
                    </a:cubicBezTo>
                    <a:cubicBezTo>
                      <a:pt x="208" y="215"/>
                      <a:pt x="201" y="220"/>
                      <a:pt x="193" y="225"/>
                    </a:cubicBezTo>
                    <a:cubicBezTo>
                      <a:pt x="197" y="214"/>
                      <a:pt x="201" y="204"/>
                      <a:pt x="205" y="193"/>
                    </a:cubicBezTo>
                    <a:lnTo>
                      <a:pt x="82" y="0"/>
                    </a:lnTo>
                    <a:close/>
                  </a:path>
                </a:pathLst>
              </a:custGeom>
              <a:solidFill>
                <a:srgbClr val="F6A31A"/>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5" name="Freeform 10"/>
              <p:cNvSpPr/>
              <p:nvPr>
                <p:custDataLst>
                  <p:tags r:id="rId8"/>
                </p:custDataLst>
              </p:nvPr>
            </p:nvSpPr>
            <p:spPr bwMode="auto">
              <a:xfrm>
                <a:off x="5705475" y="2244727"/>
                <a:ext cx="595313" cy="1163638"/>
              </a:xfrm>
              <a:custGeom>
                <a:avLst/>
                <a:gdLst>
                  <a:gd name="T0" fmla="*/ 178 w 375"/>
                  <a:gd name="T1" fmla="*/ 180 h 733"/>
                  <a:gd name="T2" fmla="*/ 176 w 375"/>
                  <a:gd name="T3" fmla="*/ 180 h 733"/>
                  <a:gd name="T4" fmla="*/ 31 w 375"/>
                  <a:gd name="T5" fmla="*/ 244 h 733"/>
                  <a:gd name="T6" fmla="*/ 0 w 375"/>
                  <a:gd name="T7" fmla="*/ 92 h 733"/>
                  <a:gd name="T8" fmla="*/ 209 w 375"/>
                  <a:gd name="T9" fmla="*/ 0 h 733"/>
                  <a:gd name="T10" fmla="*/ 375 w 375"/>
                  <a:gd name="T11" fmla="*/ 0 h 733"/>
                  <a:gd name="T12" fmla="*/ 375 w 375"/>
                  <a:gd name="T13" fmla="*/ 733 h 733"/>
                  <a:gd name="T14" fmla="*/ 178 w 375"/>
                  <a:gd name="T15" fmla="*/ 733 h 733"/>
                  <a:gd name="T16" fmla="*/ 178 w 375"/>
                  <a:gd name="T17" fmla="*/ 18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733">
                    <a:moveTo>
                      <a:pt x="178" y="180"/>
                    </a:moveTo>
                    <a:lnTo>
                      <a:pt x="176" y="180"/>
                    </a:lnTo>
                    <a:lnTo>
                      <a:pt x="31" y="244"/>
                    </a:lnTo>
                    <a:lnTo>
                      <a:pt x="0" y="92"/>
                    </a:lnTo>
                    <a:lnTo>
                      <a:pt x="209" y="0"/>
                    </a:lnTo>
                    <a:lnTo>
                      <a:pt x="375" y="0"/>
                    </a:lnTo>
                    <a:lnTo>
                      <a:pt x="375" y="733"/>
                    </a:lnTo>
                    <a:lnTo>
                      <a:pt x="178" y="733"/>
                    </a:lnTo>
                    <a:lnTo>
                      <a:pt x="178" y="180"/>
                    </a:lnTo>
                    <a:close/>
                  </a:path>
                </a:pathLst>
              </a:custGeom>
              <a:solidFill>
                <a:srgbClr val="E8E6D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6" name="Freeform 11"/>
              <p:cNvSpPr/>
              <p:nvPr>
                <p:custDataLst>
                  <p:tags r:id="rId9"/>
                </p:custDataLst>
              </p:nvPr>
            </p:nvSpPr>
            <p:spPr bwMode="auto">
              <a:xfrm>
                <a:off x="5565776" y="2214564"/>
                <a:ext cx="336550" cy="315913"/>
              </a:xfrm>
              <a:custGeom>
                <a:avLst/>
                <a:gdLst>
                  <a:gd name="T0" fmla="*/ 105 w 212"/>
                  <a:gd name="T1" fmla="*/ 0 h 199"/>
                  <a:gd name="T2" fmla="*/ 112 w 212"/>
                  <a:gd name="T3" fmla="*/ 102 h 199"/>
                  <a:gd name="T4" fmla="*/ 212 w 212"/>
                  <a:gd name="T5" fmla="*/ 76 h 199"/>
                  <a:gd name="T6" fmla="*/ 117 w 212"/>
                  <a:gd name="T7" fmla="*/ 114 h 199"/>
                  <a:gd name="T8" fmla="*/ 171 w 212"/>
                  <a:gd name="T9" fmla="*/ 199 h 199"/>
                  <a:gd name="T10" fmla="*/ 105 w 212"/>
                  <a:gd name="T11" fmla="*/ 123 h 199"/>
                  <a:gd name="T12" fmla="*/ 41 w 212"/>
                  <a:gd name="T13" fmla="*/ 199 h 199"/>
                  <a:gd name="T14" fmla="*/ 95 w 212"/>
                  <a:gd name="T15" fmla="*/ 114 h 199"/>
                  <a:gd name="T16" fmla="*/ 0 w 212"/>
                  <a:gd name="T17" fmla="*/ 76 h 199"/>
                  <a:gd name="T18" fmla="*/ 98 w 212"/>
                  <a:gd name="T19" fmla="*/ 102 h 199"/>
                  <a:gd name="T20" fmla="*/ 105 w 212"/>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9">
                    <a:moveTo>
                      <a:pt x="105" y="0"/>
                    </a:moveTo>
                    <a:lnTo>
                      <a:pt x="112" y="102"/>
                    </a:lnTo>
                    <a:lnTo>
                      <a:pt x="212" y="76"/>
                    </a:lnTo>
                    <a:lnTo>
                      <a:pt x="117" y="114"/>
                    </a:lnTo>
                    <a:lnTo>
                      <a:pt x="171" y="199"/>
                    </a:lnTo>
                    <a:lnTo>
                      <a:pt x="105" y="123"/>
                    </a:lnTo>
                    <a:lnTo>
                      <a:pt x="41" y="199"/>
                    </a:lnTo>
                    <a:lnTo>
                      <a:pt x="95" y="114"/>
                    </a:lnTo>
                    <a:lnTo>
                      <a:pt x="0" y="76"/>
                    </a:lnTo>
                    <a:lnTo>
                      <a:pt x="98" y="102"/>
                    </a:lnTo>
                    <a:lnTo>
                      <a:pt x="10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7" name="Freeform 12"/>
              <p:cNvSpPr>
                <a:spLocks noEditPoints="1"/>
              </p:cNvSpPr>
              <p:nvPr>
                <p:custDataLst>
                  <p:tags r:id="rId10"/>
                </p:custDataLst>
              </p:nvPr>
            </p:nvSpPr>
            <p:spPr bwMode="auto">
              <a:xfrm>
                <a:off x="6089651" y="2036764"/>
                <a:ext cx="1052513" cy="2641601"/>
              </a:xfrm>
              <a:custGeom>
                <a:avLst/>
                <a:gdLst>
                  <a:gd name="T0" fmla="*/ 56 w 279"/>
                  <a:gd name="T1" fmla="*/ 55 h 701"/>
                  <a:gd name="T2" fmla="*/ 209 w 279"/>
                  <a:gd name="T3" fmla="*/ 105 h 701"/>
                  <a:gd name="T4" fmla="*/ 205 w 279"/>
                  <a:gd name="T5" fmla="*/ 292 h 701"/>
                  <a:gd name="T6" fmla="*/ 279 w 279"/>
                  <a:gd name="T7" fmla="*/ 73 h 701"/>
                  <a:gd name="T8" fmla="*/ 167 w 279"/>
                  <a:gd name="T9" fmla="*/ 279 h 701"/>
                  <a:gd name="T10" fmla="*/ 167 w 279"/>
                  <a:gd name="T11" fmla="*/ 280 h 701"/>
                  <a:gd name="T12" fmla="*/ 167 w 279"/>
                  <a:gd name="T13" fmla="*/ 280 h 701"/>
                  <a:gd name="T14" fmla="*/ 167 w 279"/>
                  <a:gd name="T15" fmla="*/ 280 h 701"/>
                  <a:gd name="T16" fmla="*/ 167 w 279"/>
                  <a:gd name="T17" fmla="*/ 280 h 701"/>
                  <a:gd name="T18" fmla="*/ 167 w 279"/>
                  <a:gd name="T19" fmla="*/ 280 h 701"/>
                  <a:gd name="T20" fmla="*/ 167 w 279"/>
                  <a:gd name="T21" fmla="*/ 280 h 701"/>
                  <a:gd name="T22" fmla="*/ 166 w 279"/>
                  <a:gd name="T23" fmla="*/ 281 h 701"/>
                  <a:gd name="T24" fmla="*/ 151 w 279"/>
                  <a:gd name="T25" fmla="*/ 321 h 701"/>
                  <a:gd name="T26" fmla="*/ 151 w 279"/>
                  <a:gd name="T27" fmla="*/ 321 h 701"/>
                  <a:gd name="T28" fmla="*/ 150 w 279"/>
                  <a:gd name="T29" fmla="*/ 321 h 701"/>
                  <a:gd name="T30" fmla="*/ 150 w 279"/>
                  <a:gd name="T31" fmla="*/ 321 h 701"/>
                  <a:gd name="T32" fmla="*/ 150 w 279"/>
                  <a:gd name="T33" fmla="*/ 322 h 701"/>
                  <a:gd name="T34" fmla="*/ 149 w 279"/>
                  <a:gd name="T35" fmla="*/ 322 h 701"/>
                  <a:gd name="T36" fmla="*/ 149 w 279"/>
                  <a:gd name="T37" fmla="*/ 322 h 701"/>
                  <a:gd name="T38" fmla="*/ 149 w 279"/>
                  <a:gd name="T39" fmla="*/ 322 h 701"/>
                  <a:gd name="T40" fmla="*/ 148 w 279"/>
                  <a:gd name="T41" fmla="*/ 322 h 701"/>
                  <a:gd name="T42" fmla="*/ 148 w 279"/>
                  <a:gd name="T43" fmla="*/ 322 h 701"/>
                  <a:gd name="T44" fmla="*/ 148 w 279"/>
                  <a:gd name="T45" fmla="*/ 322 h 701"/>
                  <a:gd name="T46" fmla="*/ 147 w 279"/>
                  <a:gd name="T47" fmla="*/ 323 h 701"/>
                  <a:gd name="T48" fmla="*/ 147 w 279"/>
                  <a:gd name="T49" fmla="*/ 323 h 701"/>
                  <a:gd name="T50" fmla="*/ 129 w 279"/>
                  <a:gd name="T51" fmla="*/ 355 h 701"/>
                  <a:gd name="T52" fmla="*/ 129 w 279"/>
                  <a:gd name="T53" fmla="*/ 355 h 701"/>
                  <a:gd name="T54" fmla="*/ 128 w 279"/>
                  <a:gd name="T55" fmla="*/ 356 h 701"/>
                  <a:gd name="T56" fmla="*/ 128 w 279"/>
                  <a:gd name="T57" fmla="*/ 356 h 701"/>
                  <a:gd name="T58" fmla="*/ 128 w 279"/>
                  <a:gd name="T59" fmla="*/ 356 h 701"/>
                  <a:gd name="T60" fmla="*/ 128 w 279"/>
                  <a:gd name="T61" fmla="*/ 356 h 701"/>
                  <a:gd name="T62" fmla="*/ 128 w 279"/>
                  <a:gd name="T63" fmla="*/ 357 h 701"/>
                  <a:gd name="T64" fmla="*/ 128 w 279"/>
                  <a:gd name="T65" fmla="*/ 357 h 701"/>
                  <a:gd name="T66" fmla="*/ 127 w 279"/>
                  <a:gd name="T67" fmla="*/ 357 h 701"/>
                  <a:gd name="T68" fmla="*/ 127 w 279"/>
                  <a:gd name="T69" fmla="*/ 357 h 701"/>
                  <a:gd name="T70" fmla="*/ 127 w 279"/>
                  <a:gd name="T71" fmla="*/ 358 h 701"/>
                  <a:gd name="T72" fmla="*/ 127 w 279"/>
                  <a:gd name="T73" fmla="*/ 358 h 701"/>
                  <a:gd name="T74" fmla="*/ 127 w 279"/>
                  <a:gd name="T75" fmla="*/ 358 h 701"/>
                  <a:gd name="T76" fmla="*/ 127 w 279"/>
                  <a:gd name="T77" fmla="*/ 358 h 701"/>
                  <a:gd name="T78" fmla="*/ 127 w 279"/>
                  <a:gd name="T79" fmla="*/ 358 h 701"/>
                  <a:gd name="T80" fmla="*/ 126 w 279"/>
                  <a:gd name="T81" fmla="*/ 359 h 701"/>
                  <a:gd name="T82" fmla="*/ 126 w 279"/>
                  <a:gd name="T83" fmla="*/ 359 h 701"/>
                  <a:gd name="T84" fmla="*/ 126 w 279"/>
                  <a:gd name="T85" fmla="*/ 359 h 701"/>
                  <a:gd name="T86" fmla="*/ 126 w 279"/>
                  <a:gd name="T87" fmla="*/ 359 h 701"/>
                  <a:gd name="T88" fmla="*/ 126 w 279"/>
                  <a:gd name="T89" fmla="*/ 360 h 701"/>
                  <a:gd name="T90" fmla="*/ 126 w 279"/>
                  <a:gd name="T91" fmla="*/ 360 h 701"/>
                  <a:gd name="T92" fmla="*/ 0 w 279"/>
                  <a:gd name="T93" fmla="*/ 441 h 701"/>
                  <a:gd name="T94" fmla="*/ 0 w 279"/>
                  <a:gd name="T95" fmla="*/ 701 h 701"/>
                  <a:gd name="T96" fmla="*/ 126 w 279"/>
                  <a:gd name="T97" fmla="*/ 36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9" h="701">
                    <a:moveTo>
                      <a:pt x="183" y="0"/>
                    </a:moveTo>
                    <a:cubicBezTo>
                      <a:pt x="0" y="0"/>
                      <a:pt x="0" y="0"/>
                      <a:pt x="0" y="0"/>
                    </a:cubicBezTo>
                    <a:cubicBezTo>
                      <a:pt x="0" y="55"/>
                      <a:pt x="0" y="55"/>
                      <a:pt x="0" y="55"/>
                    </a:cubicBezTo>
                    <a:cubicBezTo>
                      <a:pt x="56" y="55"/>
                      <a:pt x="56" y="55"/>
                      <a:pt x="56" y="55"/>
                    </a:cubicBezTo>
                    <a:cubicBezTo>
                      <a:pt x="56" y="57"/>
                      <a:pt x="56" y="57"/>
                      <a:pt x="56" y="57"/>
                    </a:cubicBezTo>
                    <a:cubicBezTo>
                      <a:pt x="178" y="249"/>
                      <a:pt x="178" y="249"/>
                      <a:pt x="178" y="249"/>
                    </a:cubicBezTo>
                    <a:cubicBezTo>
                      <a:pt x="175" y="259"/>
                      <a:pt x="171" y="269"/>
                      <a:pt x="167" y="279"/>
                    </a:cubicBezTo>
                    <a:cubicBezTo>
                      <a:pt x="187" y="229"/>
                      <a:pt x="201" y="170"/>
                      <a:pt x="209" y="105"/>
                    </a:cubicBezTo>
                    <a:cubicBezTo>
                      <a:pt x="247" y="105"/>
                      <a:pt x="247" y="105"/>
                      <a:pt x="247" y="105"/>
                    </a:cubicBezTo>
                    <a:cubicBezTo>
                      <a:pt x="244" y="155"/>
                      <a:pt x="231" y="200"/>
                      <a:pt x="210" y="235"/>
                    </a:cubicBezTo>
                    <a:cubicBezTo>
                      <a:pt x="203" y="246"/>
                      <a:pt x="196" y="256"/>
                      <a:pt x="188" y="264"/>
                    </a:cubicBezTo>
                    <a:cubicBezTo>
                      <a:pt x="205" y="292"/>
                      <a:pt x="205" y="292"/>
                      <a:pt x="205" y="292"/>
                    </a:cubicBezTo>
                    <a:cubicBezTo>
                      <a:pt x="189" y="307"/>
                      <a:pt x="171" y="317"/>
                      <a:pt x="151" y="321"/>
                    </a:cubicBezTo>
                    <a:cubicBezTo>
                      <a:pt x="184" y="314"/>
                      <a:pt x="214" y="290"/>
                      <a:pt x="238" y="252"/>
                    </a:cubicBezTo>
                    <a:cubicBezTo>
                      <a:pt x="264" y="208"/>
                      <a:pt x="279" y="151"/>
                      <a:pt x="279" y="89"/>
                    </a:cubicBezTo>
                    <a:cubicBezTo>
                      <a:pt x="279" y="73"/>
                      <a:pt x="279" y="73"/>
                      <a:pt x="279" y="73"/>
                    </a:cubicBezTo>
                    <a:cubicBezTo>
                      <a:pt x="212" y="73"/>
                      <a:pt x="212" y="73"/>
                      <a:pt x="212" y="73"/>
                    </a:cubicBezTo>
                    <a:cubicBezTo>
                      <a:pt x="213" y="60"/>
                      <a:pt x="214" y="47"/>
                      <a:pt x="214" y="34"/>
                    </a:cubicBezTo>
                    <a:cubicBezTo>
                      <a:pt x="196" y="34"/>
                      <a:pt x="182" y="19"/>
                      <a:pt x="183" y="0"/>
                    </a:cubicBezTo>
                    <a:moveTo>
                      <a:pt x="167" y="279"/>
                    </a:moveTo>
                    <a:cubicBezTo>
                      <a:pt x="167" y="279"/>
                      <a:pt x="167" y="279"/>
                      <a:pt x="167" y="279"/>
                    </a:cubicBezTo>
                    <a:cubicBezTo>
                      <a:pt x="167" y="279"/>
                      <a:pt x="167" y="279"/>
                      <a:pt x="167" y="279"/>
                    </a:cubicBezTo>
                    <a:moveTo>
                      <a:pt x="167" y="279"/>
                    </a:moveTo>
                    <a:cubicBezTo>
                      <a:pt x="167" y="279"/>
                      <a:pt x="167" y="280"/>
                      <a:pt x="167" y="280"/>
                    </a:cubicBezTo>
                    <a:cubicBezTo>
                      <a:pt x="167" y="280"/>
                      <a:pt x="167" y="279"/>
                      <a:pt x="167" y="279"/>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6" y="281"/>
                      <a:pt x="166" y="281"/>
                    </a:cubicBezTo>
                    <a:cubicBezTo>
                      <a:pt x="166" y="281"/>
                      <a:pt x="167" y="280"/>
                      <a:pt x="167" y="280"/>
                    </a:cubicBezTo>
                    <a:moveTo>
                      <a:pt x="167" y="280"/>
                    </a:moveTo>
                    <a:cubicBezTo>
                      <a:pt x="167" y="280"/>
                      <a:pt x="167" y="280"/>
                      <a:pt x="167" y="280"/>
                    </a:cubicBezTo>
                    <a:cubicBezTo>
                      <a:pt x="167" y="280"/>
                      <a:pt x="167" y="280"/>
                      <a:pt x="167" y="280"/>
                    </a:cubicBezTo>
                    <a:moveTo>
                      <a:pt x="167" y="280"/>
                    </a:moveTo>
                    <a:cubicBezTo>
                      <a:pt x="167" y="280"/>
                      <a:pt x="167" y="281"/>
                      <a:pt x="167" y="281"/>
                    </a:cubicBezTo>
                    <a:cubicBezTo>
                      <a:pt x="167" y="281"/>
                      <a:pt x="167" y="280"/>
                      <a:pt x="167" y="280"/>
                    </a:cubicBezTo>
                    <a:moveTo>
                      <a:pt x="167" y="281"/>
                    </a:moveTo>
                    <a:cubicBezTo>
                      <a:pt x="167" y="281"/>
                      <a:pt x="166" y="281"/>
                      <a:pt x="166" y="281"/>
                    </a:cubicBezTo>
                    <a:cubicBezTo>
                      <a:pt x="166" y="281"/>
                      <a:pt x="167" y="281"/>
                      <a:pt x="167" y="28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0" y="321"/>
                      <a:pt x="150" y="321"/>
                      <a:pt x="150" y="321"/>
                    </a:cubicBezTo>
                    <a:cubicBezTo>
                      <a:pt x="150" y="321"/>
                      <a:pt x="150" y="321"/>
                      <a:pt x="151" y="321"/>
                    </a:cubicBezTo>
                    <a:moveTo>
                      <a:pt x="150" y="321"/>
                    </a:moveTo>
                    <a:cubicBezTo>
                      <a:pt x="150" y="321"/>
                      <a:pt x="150" y="321"/>
                      <a:pt x="150" y="321"/>
                    </a:cubicBezTo>
                    <a:cubicBezTo>
                      <a:pt x="150" y="321"/>
                      <a:pt x="150" y="321"/>
                      <a:pt x="150" y="321"/>
                    </a:cubicBezTo>
                    <a:moveTo>
                      <a:pt x="150" y="321"/>
                    </a:moveTo>
                    <a:cubicBezTo>
                      <a:pt x="150" y="322"/>
                      <a:pt x="150" y="322"/>
                      <a:pt x="150" y="322"/>
                    </a:cubicBezTo>
                    <a:cubicBezTo>
                      <a:pt x="150" y="322"/>
                      <a:pt x="150" y="322"/>
                      <a:pt x="150" y="321"/>
                    </a:cubicBezTo>
                    <a:moveTo>
                      <a:pt x="150" y="322"/>
                    </a:moveTo>
                    <a:cubicBezTo>
                      <a:pt x="149" y="322"/>
                      <a:pt x="149" y="322"/>
                      <a:pt x="149" y="322"/>
                    </a:cubicBezTo>
                    <a:cubicBezTo>
                      <a:pt x="149" y="322"/>
                      <a:pt x="149" y="322"/>
                      <a:pt x="150"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8" y="322"/>
                      <a:pt x="148" y="322"/>
                    </a:cubicBezTo>
                    <a:cubicBezTo>
                      <a:pt x="148" y="322"/>
                      <a:pt x="149" y="322"/>
                      <a:pt x="149" y="322"/>
                    </a:cubicBezTo>
                    <a:moveTo>
                      <a:pt x="148" y="322"/>
                    </a:move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moveTo>
                      <a:pt x="147" y="323"/>
                    </a:moveTo>
                    <a:cubicBezTo>
                      <a:pt x="147" y="323"/>
                      <a:pt x="147" y="323"/>
                      <a:pt x="147" y="323"/>
                    </a:cubicBezTo>
                    <a:close/>
                    <a:moveTo>
                      <a:pt x="147" y="323"/>
                    </a:moveTo>
                    <a:cubicBezTo>
                      <a:pt x="147" y="323"/>
                      <a:pt x="147" y="323"/>
                      <a:pt x="147" y="323"/>
                    </a:cubicBezTo>
                    <a:cubicBezTo>
                      <a:pt x="147" y="323"/>
                      <a:pt x="147" y="323"/>
                      <a:pt x="147" y="323"/>
                    </a:cubicBezTo>
                    <a:moveTo>
                      <a:pt x="147" y="323"/>
                    </a:moveTo>
                    <a:cubicBezTo>
                      <a:pt x="147" y="323"/>
                      <a:pt x="147" y="323"/>
                      <a:pt x="147" y="323"/>
                    </a:cubicBezTo>
                    <a:cubicBezTo>
                      <a:pt x="147" y="323"/>
                      <a:pt x="147" y="323"/>
                      <a:pt x="147" y="323"/>
                    </a:cubicBezTo>
                    <a:moveTo>
                      <a:pt x="146" y="326"/>
                    </a:moveTo>
                    <a:cubicBezTo>
                      <a:pt x="146" y="326"/>
                      <a:pt x="146" y="326"/>
                      <a:pt x="146" y="326"/>
                    </a:cubicBezTo>
                    <a:close/>
                    <a:moveTo>
                      <a:pt x="129" y="355"/>
                    </a:moveTo>
                    <a:cubicBezTo>
                      <a:pt x="129" y="355"/>
                      <a:pt x="129" y="355"/>
                      <a:pt x="129" y="355"/>
                    </a:cubicBezTo>
                    <a:cubicBezTo>
                      <a:pt x="129" y="355"/>
                      <a:pt x="129" y="355"/>
                      <a:pt x="129" y="355"/>
                    </a:cubicBezTo>
                    <a:moveTo>
                      <a:pt x="129" y="355"/>
                    </a:moveTo>
                    <a:cubicBezTo>
                      <a:pt x="129" y="355"/>
                      <a:pt x="129" y="355"/>
                      <a:pt x="129" y="355"/>
                    </a:cubicBezTo>
                    <a:cubicBezTo>
                      <a:pt x="129" y="355"/>
                      <a:pt x="129" y="355"/>
                      <a:pt x="129" y="355"/>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7" y="357"/>
                    </a:moveTo>
                    <a:cubicBezTo>
                      <a:pt x="127" y="357"/>
                      <a:pt x="127" y="357"/>
                      <a:pt x="127" y="357"/>
                    </a:cubicBezTo>
                    <a:cubicBezTo>
                      <a:pt x="127" y="357"/>
                      <a:pt x="127" y="357"/>
                      <a:pt x="127" y="357"/>
                    </a:cubicBezTo>
                    <a:moveTo>
                      <a:pt x="127" y="357"/>
                    </a:moveTo>
                    <a:cubicBezTo>
                      <a:pt x="127" y="357"/>
                      <a:pt x="127" y="357"/>
                      <a:pt x="127" y="357"/>
                    </a:cubicBezTo>
                    <a:cubicBezTo>
                      <a:pt x="127" y="357"/>
                      <a:pt x="127" y="357"/>
                      <a:pt x="127" y="357"/>
                    </a:cubicBezTo>
                    <a:moveTo>
                      <a:pt x="127" y="357"/>
                    </a:moveTo>
                    <a:cubicBezTo>
                      <a:pt x="127" y="358"/>
                      <a:pt x="127" y="358"/>
                      <a:pt x="127" y="358"/>
                    </a:cubicBezTo>
                    <a:cubicBezTo>
                      <a:pt x="127" y="358"/>
                      <a:pt x="127" y="358"/>
                      <a:pt x="127" y="357"/>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9"/>
                      <a:pt x="127" y="359"/>
                      <a:pt x="126" y="359"/>
                    </a:cubicBezTo>
                    <a:cubicBezTo>
                      <a:pt x="127" y="359"/>
                      <a:pt x="127" y="359"/>
                      <a:pt x="127" y="358"/>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60"/>
                      <a:pt x="126" y="360"/>
                      <a:pt x="126" y="360"/>
                    </a:cubicBezTo>
                    <a:cubicBezTo>
                      <a:pt x="126" y="360"/>
                      <a:pt x="126" y="360"/>
                      <a:pt x="126" y="359"/>
                    </a:cubicBezTo>
                    <a:moveTo>
                      <a:pt x="126" y="360"/>
                    </a:moveTo>
                    <a:cubicBezTo>
                      <a:pt x="126" y="360"/>
                      <a:pt x="126" y="360"/>
                      <a:pt x="126" y="360"/>
                    </a:cubicBezTo>
                    <a:cubicBezTo>
                      <a:pt x="126" y="360"/>
                      <a:pt x="126" y="360"/>
                      <a:pt x="126" y="360"/>
                    </a:cubicBezTo>
                    <a:moveTo>
                      <a:pt x="126" y="360"/>
                    </a:moveTo>
                    <a:cubicBezTo>
                      <a:pt x="126" y="360"/>
                      <a:pt x="126" y="360"/>
                      <a:pt x="126" y="360"/>
                    </a:cubicBezTo>
                    <a:cubicBezTo>
                      <a:pt x="126" y="360"/>
                      <a:pt x="126" y="360"/>
                      <a:pt x="126" y="360"/>
                    </a:cubicBezTo>
                    <a:moveTo>
                      <a:pt x="126" y="360"/>
                    </a:moveTo>
                    <a:cubicBezTo>
                      <a:pt x="95" y="405"/>
                      <a:pt x="59" y="434"/>
                      <a:pt x="19" y="441"/>
                    </a:cubicBezTo>
                    <a:cubicBezTo>
                      <a:pt x="0" y="408"/>
                      <a:pt x="0" y="408"/>
                      <a:pt x="0" y="408"/>
                    </a:cubicBezTo>
                    <a:cubicBezTo>
                      <a:pt x="0" y="441"/>
                      <a:pt x="0" y="441"/>
                      <a:pt x="0" y="441"/>
                    </a:cubicBezTo>
                    <a:cubicBezTo>
                      <a:pt x="17" y="441"/>
                      <a:pt x="17" y="441"/>
                      <a:pt x="17" y="441"/>
                    </a:cubicBezTo>
                    <a:cubicBezTo>
                      <a:pt x="23" y="561"/>
                      <a:pt x="63" y="658"/>
                      <a:pt x="114" y="682"/>
                    </a:cubicBezTo>
                    <a:cubicBezTo>
                      <a:pt x="114" y="701"/>
                      <a:pt x="114" y="701"/>
                      <a:pt x="114" y="701"/>
                    </a:cubicBezTo>
                    <a:cubicBezTo>
                      <a:pt x="0" y="701"/>
                      <a:pt x="0" y="701"/>
                      <a:pt x="0" y="701"/>
                    </a:cubicBezTo>
                    <a:cubicBezTo>
                      <a:pt x="114" y="701"/>
                      <a:pt x="114" y="701"/>
                      <a:pt x="114" y="701"/>
                    </a:cubicBezTo>
                    <a:cubicBezTo>
                      <a:pt x="114" y="682"/>
                      <a:pt x="114" y="682"/>
                      <a:pt x="114" y="682"/>
                    </a:cubicBezTo>
                    <a:cubicBezTo>
                      <a:pt x="63" y="658"/>
                      <a:pt x="23" y="561"/>
                      <a:pt x="17" y="441"/>
                    </a:cubicBezTo>
                    <a:cubicBezTo>
                      <a:pt x="57" y="435"/>
                      <a:pt x="94" y="406"/>
                      <a:pt x="126" y="360"/>
                    </a:cubicBezTo>
                  </a:path>
                </a:pathLst>
              </a:custGeom>
              <a:solidFill>
                <a:srgbClr val="FBAA23"/>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8" name="Freeform 13"/>
              <p:cNvSpPr/>
              <p:nvPr>
                <p:custDataLst>
                  <p:tags r:id="rId11"/>
                </p:custDataLst>
              </p:nvPr>
            </p:nvSpPr>
            <p:spPr bwMode="auto">
              <a:xfrm>
                <a:off x="6089651" y="3698878"/>
                <a:ext cx="430213" cy="979488"/>
              </a:xfrm>
              <a:custGeom>
                <a:avLst/>
                <a:gdLst>
                  <a:gd name="T0" fmla="*/ 0 w 114"/>
                  <a:gd name="T1" fmla="*/ 0 h 260"/>
                  <a:gd name="T2" fmla="*/ 0 w 114"/>
                  <a:gd name="T3" fmla="*/ 260 h 260"/>
                  <a:gd name="T4" fmla="*/ 114 w 114"/>
                  <a:gd name="T5" fmla="*/ 260 h 260"/>
                  <a:gd name="T6" fmla="*/ 114 w 114"/>
                  <a:gd name="T7" fmla="*/ 241 h 260"/>
                  <a:gd name="T8" fmla="*/ 17 w 114"/>
                  <a:gd name="T9" fmla="*/ 0 h 260"/>
                  <a:gd name="T10" fmla="*/ 0 w 114"/>
                  <a:gd name="T11" fmla="*/ 0 h 260"/>
                </a:gdLst>
                <a:ahLst/>
                <a:cxnLst>
                  <a:cxn ang="0">
                    <a:pos x="T0" y="T1"/>
                  </a:cxn>
                  <a:cxn ang="0">
                    <a:pos x="T2" y="T3"/>
                  </a:cxn>
                  <a:cxn ang="0">
                    <a:pos x="T4" y="T5"/>
                  </a:cxn>
                  <a:cxn ang="0">
                    <a:pos x="T6" y="T7"/>
                  </a:cxn>
                  <a:cxn ang="0">
                    <a:pos x="T8" y="T9"/>
                  </a:cxn>
                  <a:cxn ang="0">
                    <a:pos x="T10" y="T11"/>
                  </a:cxn>
                </a:cxnLst>
                <a:rect l="0" t="0" r="r" b="b"/>
                <a:pathLst>
                  <a:path w="114" h="260">
                    <a:moveTo>
                      <a:pt x="0" y="0"/>
                    </a:moveTo>
                    <a:cubicBezTo>
                      <a:pt x="0" y="260"/>
                      <a:pt x="0" y="260"/>
                      <a:pt x="0" y="260"/>
                    </a:cubicBezTo>
                    <a:cubicBezTo>
                      <a:pt x="114" y="260"/>
                      <a:pt x="114" y="260"/>
                      <a:pt x="114" y="260"/>
                    </a:cubicBezTo>
                    <a:cubicBezTo>
                      <a:pt x="114" y="241"/>
                      <a:pt x="114" y="241"/>
                      <a:pt x="114" y="241"/>
                    </a:cubicBezTo>
                    <a:cubicBezTo>
                      <a:pt x="63" y="217"/>
                      <a:pt x="23" y="120"/>
                      <a:pt x="17" y="0"/>
                    </a:cubicBezTo>
                    <a:lnTo>
                      <a:pt x="0" y="0"/>
                    </a:lnTo>
                    <a:close/>
                  </a:path>
                </a:pathLst>
              </a:custGeom>
              <a:solidFill>
                <a:srgbClr val="F7BB3D"/>
              </a:solidFill>
              <a:ln w="9525">
                <a:noFill/>
                <a:round/>
              </a:ln>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79" name="Freeform 14"/>
              <p:cNvSpPr/>
              <p:nvPr>
                <p:custDataLst>
                  <p:tags r:id="rId12"/>
                </p:custDataLst>
              </p:nvPr>
            </p:nvSpPr>
            <p:spPr bwMode="auto">
              <a:xfrm>
                <a:off x="6089651" y="4681540"/>
                <a:ext cx="539750" cy="146050"/>
              </a:xfrm>
              <a:custGeom>
                <a:avLst/>
                <a:gdLst>
                  <a:gd name="T0" fmla="*/ 127 w 143"/>
                  <a:gd name="T1" fmla="*/ 0 h 39"/>
                  <a:gd name="T2" fmla="*/ 0 w 143"/>
                  <a:gd name="T3" fmla="*/ 0 h 39"/>
                  <a:gd name="T4" fmla="*/ 0 w 143"/>
                  <a:gd name="T5" fmla="*/ 39 h 39"/>
                  <a:gd name="T6" fmla="*/ 143 w 143"/>
                  <a:gd name="T7" fmla="*/ 39 h 39"/>
                  <a:gd name="T8" fmla="*/ 143 w 143"/>
                  <a:gd name="T9" fmla="*/ 16 h 39"/>
                  <a:gd name="T10" fmla="*/ 127 w 143"/>
                  <a:gd name="T11" fmla="*/ 0 h 39"/>
                </a:gdLst>
                <a:ahLst/>
                <a:cxnLst>
                  <a:cxn ang="0">
                    <a:pos x="T0" y="T1"/>
                  </a:cxn>
                  <a:cxn ang="0">
                    <a:pos x="T2" y="T3"/>
                  </a:cxn>
                  <a:cxn ang="0">
                    <a:pos x="T4" y="T5"/>
                  </a:cxn>
                  <a:cxn ang="0">
                    <a:pos x="T6" y="T7"/>
                  </a:cxn>
                  <a:cxn ang="0">
                    <a:pos x="T8" y="T9"/>
                  </a:cxn>
                  <a:cxn ang="0">
                    <a:pos x="T10" y="T11"/>
                  </a:cxn>
                </a:cxnLst>
                <a:rect l="0" t="0" r="r" b="b"/>
                <a:pathLst>
                  <a:path w="143" h="39">
                    <a:moveTo>
                      <a:pt x="127" y="0"/>
                    </a:moveTo>
                    <a:cubicBezTo>
                      <a:pt x="0" y="0"/>
                      <a:pt x="0" y="0"/>
                      <a:pt x="0" y="0"/>
                    </a:cubicBezTo>
                    <a:cubicBezTo>
                      <a:pt x="0" y="39"/>
                      <a:pt x="0" y="39"/>
                      <a:pt x="0" y="39"/>
                    </a:cubicBezTo>
                    <a:cubicBezTo>
                      <a:pt x="143" y="39"/>
                      <a:pt x="143" y="39"/>
                      <a:pt x="143" y="39"/>
                    </a:cubicBezTo>
                    <a:cubicBezTo>
                      <a:pt x="143" y="16"/>
                      <a:pt x="143" y="16"/>
                      <a:pt x="143" y="16"/>
                    </a:cubicBezTo>
                    <a:cubicBezTo>
                      <a:pt x="143" y="7"/>
                      <a:pt x="136" y="0"/>
                      <a:pt x="127" y="0"/>
                    </a:cubicBezTo>
                  </a:path>
                </a:pathLst>
              </a:custGeom>
              <a:solidFill>
                <a:srgbClr val="F08B1D"/>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80" name="Freeform 15"/>
              <p:cNvSpPr/>
              <p:nvPr>
                <p:custDataLst>
                  <p:tags r:id="rId13"/>
                </p:custDataLst>
              </p:nvPr>
            </p:nvSpPr>
            <p:spPr bwMode="auto">
              <a:xfrm>
                <a:off x="6089648" y="2252664"/>
                <a:ext cx="773112" cy="1446213"/>
              </a:xfrm>
              <a:custGeom>
                <a:avLst/>
                <a:gdLst>
                  <a:gd name="T0" fmla="*/ 56 w 205"/>
                  <a:gd name="T1" fmla="*/ 307 h 384"/>
                  <a:gd name="T2" fmla="*/ 0 w 205"/>
                  <a:gd name="T3" fmla="*/ 351 h 384"/>
                  <a:gd name="T4" fmla="*/ 126 w 205"/>
                  <a:gd name="T5" fmla="*/ 303 h 384"/>
                  <a:gd name="T6" fmla="*/ 126 w 205"/>
                  <a:gd name="T7" fmla="*/ 303 h 384"/>
                  <a:gd name="T8" fmla="*/ 126 w 205"/>
                  <a:gd name="T9" fmla="*/ 303 h 384"/>
                  <a:gd name="T10" fmla="*/ 126 w 205"/>
                  <a:gd name="T11" fmla="*/ 302 h 384"/>
                  <a:gd name="T12" fmla="*/ 126 w 205"/>
                  <a:gd name="T13" fmla="*/ 302 h 384"/>
                  <a:gd name="T14" fmla="*/ 126 w 205"/>
                  <a:gd name="T15" fmla="*/ 302 h 384"/>
                  <a:gd name="T16" fmla="*/ 126 w 205"/>
                  <a:gd name="T17" fmla="*/ 302 h 384"/>
                  <a:gd name="T18" fmla="*/ 126 w 205"/>
                  <a:gd name="T19" fmla="*/ 302 h 384"/>
                  <a:gd name="T20" fmla="*/ 126 w 205"/>
                  <a:gd name="T21" fmla="*/ 302 h 384"/>
                  <a:gd name="T22" fmla="*/ 127 w 205"/>
                  <a:gd name="T23" fmla="*/ 301 h 384"/>
                  <a:gd name="T24" fmla="*/ 127 w 205"/>
                  <a:gd name="T25" fmla="*/ 301 h 384"/>
                  <a:gd name="T26" fmla="*/ 127 w 205"/>
                  <a:gd name="T27" fmla="*/ 301 h 384"/>
                  <a:gd name="T28" fmla="*/ 127 w 205"/>
                  <a:gd name="T29" fmla="*/ 301 h 384"/>
                  <a:gd name="T30" fmla="*/ 127 w 205"/>
                  <a:gd name="T31" fmla="*/ 301 h 384"/>
                  <a:gd name="T32" fmla="*/ 127 w 205"/>
                  <a:gd name="T33" fmla="*/ 301 h 384"/>
                  <a:gd name="T34" fmla="*/ 127 w 205"/>
                  <a:gd name="T35" fmla="*/ 300 h 384"/>
                  <a:gd name="T36" fmla="*/ 127 w 205"/>
                  <a:gd name="T37" fmla="*/ 300 h 384"/>
                  <a:gd name="T38" fmla="*/ 127 w 205"/>
                  <a:gd name="T39" fmla="*/ 300 h 384"/>
                  <a:gd name="T40" fmla="*/ 128 w 205"/>
                  <a:gd name="T41" fmla="*/ 300 h 384"/>
                  <a:gd name="T42" fmla="*/ 128 w 205"/>
                  <a:gd name="T43" fmla="*/ 300 h 384"/>
                  <a:gd name="T44" fmla="*/ 128 w 205"/>
                  <a:gd name="T45" fmla="*/ 300 h 384"/>
                  <a:gd name="T46" fmla="*/ 128 w 205"/>
                  <a:gd name="T47" fmla="*/ 299 h 384"/>
                  <a:gd name="T48" fmla="*/ 128 w 205"/>
                  <a:gd name="T49" fmla="*/ 299 h 384"/>
                  <a:gd name="T50" fmla="*/ 128 w 205"/>
                  <a:gd name="T51" fmla="*/ 299 h 384"/>
                  <a:gd name="T52" fmla="*/ 128 w 205"/>
                  <a:gd name="T53" fmla="*/ 299 h 384"/>
                  <a:gd name="T54" fmla="*/ 128 w 205"/>
                  <a:gd name="T55" fmla="*/ 299 h 384"/>
                  <a:gd name="T56" fmla="*/ 129 w 205"/>
                  <a:gd name="T57" fmla="*/ 298 h 384"/>
                  <a:gd name="T58" fmla="*/ 129 w 205"/>
                  <a:gd name="T59" fmla="*/ 298 h 384"/>
                  <a:gd name="T60" fmla="*/ 146 w 205"/>
                  <a:gd name="T61" fmla="*/ 269 h 384"/>
                  <a:gd name="T62" fmla="*/ 147 w 205"/>
                  <a:gd name="T63" fmla="*/ 266 h 384"/>
                  <a:gd name="T64" fmla="*/ 147 w 205"/>
                  <a:gd name="T65" fmla="*/ 266 h 384"/>
                  <a:gd name="T66" fmla="*/ 147 w 205"/>
                  <a:gd name="T67" fmla="*/ 266 h 384"/>
                  <a:gd name="T68" fmla="*/ 148 w 205"/>
                  <a:gd name="T69" fmla="*/ 265 h 384"/>
                  <a:gd name="T70" fmla="*/ 148 w 205"/>
                  <a:gd name="T71" fmla="*/ 265 h 384"/>
                  <a:gd name="T72" fmla="*/ 148 w 205"/>
                  <a:gd name="T73" fmla="*/ 265 h 384"/>
                  <a:gd name="T74" fmla="*/ 148 w 205"/>
                  <a:gd name="T75" fmla="*/ 265 h 384"/>
                  <a:gd name="T76" fmla="*/ 149 w 205"/>
                  <a:gd name="T77" fmla="*/ 265 h 384"/>
                  <a:gd name="T78" fmla="*/ 149 w 205"/>
                  <a:gd name="T79" fmla="*/ 265 h 384"/>
                  <a:gd name="T80" fmla="*/ 149 w 205"/>
                  <a:gd name="T81" fmla="*/ 265 h 384"/>
                  <a:gd name="T82" fmla="*/ 149 w 205"/>
                  <a:gd name="T83" fmla="*/ 265 h 384"/>
                  <a:gd name="T84" fmla="*/ 150 w 205"/>
                  <a:gd name="T85" fmla="*/ 265 h 384"/>
                  <a:gd name="T86" fmla="*/ 150 w 205"/>
                  <a:gd name="T87" fmla="*/ 264 h 384"/>
                  <a:gd name="T88" fmla="*/ 150 w 205"/>
                  <a:gd name="T89" fmla="*/ 264 h 384"/>
                  <a:gd name="T90" fmla="*/ 151 w 205"/>
                  <a:gd name="T91" fmla="*/ 264 h 384"/>
                  <a:gd name="T92" fmla="*/ 151 w 205"/>
                  <a:gd name="T93" fmla="*/ 264 h 384"/>
                  <a:gd name="T94" fmla="*/ 151 w 205"/>
                  <a:gd name="T95" fmla="*/ 264 h 384"/>
                  <a:gd name="T96" fmla="*/ 151 w 205"/>
                  <a:gd name="T97" fmla="*/ 264 h 384"/>
                  <a:gd name="T98" fmla="*/ 188 w 205"/>
                  <a:gd name="T99" fmla="*/ 207 h 384"/>
                  <a:gd name="T100" fmla="*/ 167 w 205"/>
                  <a:gd name="T101" fmla="*/ 223 h 384"/>
                  <a:gd name="T102" fmla="*/ 167 w 205"/>
                  <a:gd name="T103" fmla="*/ 223 h 384"/>
                  <a:gd name="T104" fmla="*/ 167 w 205"/>
                  <a:gd name="T105" fmla="*/ 223 h 384"/>
                  <a:gd name="T106" fmla="*/ 167 w 205"/>
                  <a:gd name="T107" fmla="*/ 223 h 384"/>
                  <a:gd name="T108" fmla="*/ 167 w 205"/>
                  <a:gd name="T109" fmla="*/ 223 h 384"/>
                  <a:gd name="T110" fmla="*/ 167 w 205"/>
                  <a:gd name="T111" fmla="*/ 224 h 384"/>
                  <a:gd name="T112" fmla="*/ 167 w 205"/>
                  <a:gd name="T113" fmla="*/ 223 h 384"/>
                  <a:gd name="T114" fmla="*/ 167 w 205"/>
                  <a:gd name="T115" fmla="*/ 223 h 384"/>
                  <a:gd name="T116" fmla="*/ 167 w 205"/>
                  <a:gd name="T117" fmla="*/ 222 h 384"/>
                  <a:gd name="T118" fmla="*/ 167 w 205"/>
                  <a:gd name="T119" fmla="*/ 222 h 384"/>
                  <a:gd name="T120" fmla="*/ 178 w 205"/>
                  <a:gd name="T121"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5" h="384">
                    <a:moveTo>
                      <a:pt x="56" y="0"/>
                    </a:moveTo>
                    <a:cubicBezTo>
                      <a:pt x="56" y="307"/>
                      <a:pt x="56" y="307"/>
                      <a:pt x="56" y="307"/>
                    </a:cubicBezTo>
                    <a:cubicBezTo>
                      <a:pt x="0" y="307"/>
                      <a:pt x="0" y="307"/>
                      <a:pt x="0" y="307"/>
                    </a:cubicBezTo>
                    <a:cubicBezTo>
                      <a:pt x="0" y="351"/>
                      <a:pt x="0" y="351"/>
                      <a:pt x="0" y="351"/>
                    </a:cubicBezTo>
                    <a:cubicBezTo>
                      <a:pt x="19" y="384"/>
                      <a:pt x="19" y="384"/>
                      <a:pt x="19" y="384"/>
                    </a:cubicBezTo>
                    <a:cubicBezTo>
                      <a:pt x="59" y="377"/>
                      <a:pt x="95" y="348"/>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7" y="302"/>
                      <a:pt x="127" y="302"/>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0"/>
                    </a:cubicBezTo>
                    <a:cubicBezTo>
                      <a:pt x="127" y="300"/>
                      <a:pt x="127" y="300"/>
                      <a:pt x="127" y="300"/>
                    </a:cubicBezTo>
                    <a:cubicBezTo>
                      <a:pt x="127" y="300"/>
                      <a:pt x="127" y="300"/>
                      <a:pt x="127" y="300"/>
                    </a:cubicBezTo>
                    <a:cubicBezTo>
                      <a:pt x="127" y="300"/>
                      <a:pt x="127" y="300"/>
                      <a:pt x="127" y="300"/>
                    </a:cubicBezTo>
                    <a:cubicBezTo>
                      <a:pt x="127" y="300"/>
                      <a:pt x="127" y="300"/>
                      <a:pt x="127" y="300"/>
                    </a:cubicBezTo>
                    <a:cubicBezTo>
                      <a:pt x="127"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9" y="298"/>
                    </a:cubicBezTo>
                    <a:cubicBezTo>
                      <a:pt x="129" y="298"/>
                      <a:pt x="129" y="298"/>
                      <a:pt x="129" y="298"/>
                    </a:cubicBezTo>
                    <a:cubicBezTo>
                      <a:pt x="129" y="298"/>
                      <a:pt x="129" y="298"/>
                      <a:pt x="129" y="298"/>
                    </a:cubicBezTo>
                    <a:cubicBezTo>
                      <a:pt x="129" y="298"/>
                      <a:pt x="129" y="298"/>
                      <a:pt x="129" y="298"/>
                    </a:cubicBezTo>
                    <a:cubicBezTo>
                      <a:pt x="135" y="289"/>
                      <a:pt x="140" y="279"/>
                      <a:pt x="146" y="269"/>
                    </a:cubicBezTo>
                    <a:cubicBezTo>
                      <a:pt x="146" y="269"/>
                      <a:pt x="146" y="269"/>
                      <a:pt x="146" y="269"/>
                    </a:cubicBezTo>
                    <a:cubicBezTo>
                      <a:pt x="146" y="268"/>
                      <a:pt x="147" y="267"/>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8" y="266"/>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50" y="265"/>
                    </a:cubicBezTo>
                    <a:cubicBezTo>
                      <a:pt x="150" y="265"/>
                      <a:pt x="150" y="265"/>
                      <a:pt x="150" y="265"/>
                    </a:cubicBezTo>
                    <a:cubicBezTo>
                      <a:pt x="150" y="265"/>
                      <a:pt x="150" y="265"/>
                      <a:pt x="150" y="264"/>
                    </a:cubicBezTo>
                    <a:cubicBezTo>
                      <a:pt x="150" y="264"/>
                      <a:pt x="150" y="264"/>
                      <a:pt x="150" y="264"/>
                    </a:cubicBezTo>
                    <a:cubicBezTo>
                      <a:pt x="150" y="264"/>
                      <a:pt x="150" y="264"/>
                      <a:pt x="150" y="264"/>
                    </a:cubicBezTo>
                    <a:cubicBezTo>
                      <a:pt x="150" y="264"/>
                      <a:pt x="150" y="264"/>
                      <a:pt x="150" y="264"/>
                    </a:cubicBezTo>
                    <a:cubicBezTo>
                      <a:pt x="150" y="264"/>
                      <a:pt x="150"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71" y="260"/>
                      <a:pt x="189" y="250"/>
                      <a:pt x="205" y="235"/>
                    </a:cubicBezTo>
                    <a:cubicBezTo>
                      <a:pt x="188" y="207"/>
                      <a:pt x="188" y="207"/>
                      <a:pt x="188" y="207"/>
                    </a:cubicBezTo>
                    <a:cubicBezTo>
                      <a:pt x="188" y="207"/>
                      <a:pt x="188" y="207"/>
                      <a:pt x="188" y="207"/>
                    </a:cubicBezTo>
                    <a:cubicBezTo>
                      <a:pt x="181" y="214"/>
                      <a:pt x="174" y="219"/>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4"/>
                      <a:pt x="167" y="224"/>
                    </a:cubicBezTo>
                    <a:cubicBezTo>
                      <a:pt x="167" y="224"/>
                      <a:pt x="167" y="224"/>
                      <a:pt x="167" y="224"/>
                    </a:cubicBezTo>
                    <a:cubicBezTo>
                      <a:pt x="167" y="224"/>
                      <a:pt x="166" y="224"/>
                      <a:pt x="166" y="224"/>
                    </a:cubicBezTo>
                    <a:cubicBezTo>
                      <a:pt x="166" y="224"/>
                      <a:pt x="167" y="223"/>
                      <a:pt x="167" y="223"/>
                    </a:cubicBezTo>
                    <a:cubicBezTo>
                      <a:pt x="167" y="223"/>
                      <a:pt x="167" y="223"/>
                      <a:pt x="167" y="223"/>
                    </a:cubicBezTo>
                    <a:cubicBezTo>
                      <a:pt x="167" y="223"/>
                      <a:pt x="167" y="223"/>
                      <a:pt x="167" y="223"/>
                    </a:cubicBezTo>
                    <a:cubicBezTo>
                      <a:pt x="167" y="223"/>
                      <a:pt x="167" y="223"/>
                      <a:pt x="167" y="223"/>
                    </a:cubicBezTo>
                    <a:cubicBezTo>
                      <a:pt x="167" y="223"/>
                      <a:pt x="167" y="222"/>
                      <a:pt x="167" y="222"/>
                    </a:cubicBezTo>
                    <a:cubicBezTo>
                      <a:pt x="167" y="222"/>
                      <a:pt x="167" y="222"/>
                      <a:pt x="167" y="222"/>
                    </a:cubicBezTo>
                    <a:cubicBezTo>
                      <a:pt x="167" y="222"/>
                      <a:pt x="167" y="222"/>
                      <a:pt x="167" y="222"/>
                    </a:cubicBezTo>
                    <a:cubicBezTo>
                      <a:pt x="167" y="222"/>
                      <a:pt x="167" y="222"/>
                      <a:pt x="167" y="222"/>
                    </a:cubicBezTo>
                    <a:cubicBezTo>
                      <a:pt x="171" y="212"/>
                      <a:pt x="175" y="202"/>
                      <a:pt x="178" y="192"/>
                    </a:cubicBezTo>
                    <a:lnTo>
                      <a:pt x="56" y="0"/>
                    </a:lnTo>
                    <a:close/>
                  </a:path>
                </a:pathLst>
              </a:custGeom>
              <a:solidFill>
                <a:srgbClr val="F08B1D"/>
              </a:solidFill>
              <a:ln w="9525">
                <a:noFill/>
                <a:round/>
              </a:ln>
            </p:spPr>
            <p:txBody>
              <a:bodyPr vert="horz" wrap="square" lIns="42863" tIns="21431" rIns="42863" bIns="21431" numCol="1" anchor="t" anchorCtr="0" compatLnSpc="1"/>
              <a:lstStyle/>
              <a:p>
                <a:endParaRPr lang="en-IN" sz="845" dirty="0">
                  <a:solidFill>
                    <a:schemeClr val="dk1"/>
                  </a:solidFill>
                  <a:cs typeface="+mn-ea"/>
                  <a:sym typeface="+mn-lt"/>
                </a:endParaRPr>
              </a:p>
            </p:txBody>
          </p:sp>
          <p:sp>
            <p:nvSpPr>
              <p:cNvPr id="81" name="Freeform 16"/>
              <p:cNvSpPr/>
              <p:nvPr>
                <p:custDataLst>
                  <p:tags r:id="rId14"/>
                </p:custDataLst>
              </p:nvPr>
            </p:nvSpPr>
            <p:spPr bwMode="auto">
              <a:xfrm>
                <a:off x="6089651" y="2244726"/>
                <a:ext cx="211138" cy="1163638"/>
              </a:xfrm>
              <a:custGeom>
                <a:avLst/>
                <a:gdLst>
                  <a:gd name="T0" fmla="*/ 133 w 133"/>
                  <a:gd name="T1" fmla="*/ 0 h 733"/>
                  <a:gd name="T2" fmla="*/ 0 w 133"/>
                  <a:gd name="T3" fmla="*/ 0 h 733"/>
                  <a:gd name="T4" fmla="*/ 0 w 133"/>
                  <a:gd name="T5" fmla="*/ 733 h 733"/>
                  <a:gd name="T6" fmla="*/ 133 w 133"/>
                  <a:gd name="T7" fmla="*/ 733 h 733"/>
                  <a:gd name="T8" fmla="*/ 133 w 133"/>
                  <a:gd name="T9" fmla="*/ 5 h 733"/>
                  <a:gd name="T10" fmla="*/ 133 w 133"/>
                  <a:gd name="T11" fmla="*/ 0 h 733"/>
                </a:gdLst>
                <a:ahLst/>
                <a:cxnLst>
                  <a:cxn ang="0">
                    <a:pos x="T0" y="T1"/>
                  </a:cxn>
                  <a:cxn ang="0">
                    <a:pos x="T2" y="T3"/>
                  </a:cxn>
                  <a:cxn ang="0">
                    <a:pos x="T4" y="T5"/>
                  </a:cxn>
                  <a:cxn ang="0">
                    <a:pos x="T6" y="T7"/>
                  </a:cxn>
                  <a:cxn ang="0">
                    <a:pos x="T8" y="T9"/>
                  </a:cxn>
                  <a:cxn ang="0">
                    <a:pos x="T10" y="T11"/>
                  </a:cxn>
                </a:cxnLst>
                <a:rect l="0" t="0" r="r" b="b"/>
                <a:pathLst>
                  <a:path w="133" h="733">
                    <a:moveTo>
                      <a:pt x="133" y="0"/>
                    </a:moveTo>
                    <a:lnTo>
                      <a:pt x="0" y="0"/>
                    </a:lnTo>
                    <a:lnTo>
                      <a:pt x="0" y="733"/>
                    </a:lnTo>
                    <a:lnTo>
                      <a:pt x="133" y="733"/>
                    </a:lnTo>
                    <a:lnTo>
                      <a:pt x="133" y="5"/>
                    </a:lnTo>
                    <a:lnTo>
                      <a:pt x="133" y="0"/>
                    </a:lnTo>
                    <a:close/>
                  </a:path>
                </a:pathLst>
              </a:custGeom>
              <a:solidFill>
                <a:srgbClr val="E4B97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solidFill>
                    <a:schemeClr val="dk1"/>
                  </a:solidFill>
                  <a:cs typeface="+mn-ea"/>
                  <a:sym typeface="+mn-lt"/>
                </a:endParaRPr>
              </a:p>
            </p:txBody>
          </p:sp>
        </p:grpSp>
      </p:grpSp>
      <p:grpSp>
        <p:nvGrpSpPr>
          <p:cNvPr id="3" name="Group 2"/>
          <p:cNvGrpSpPr/>
          <p:nvPr/>
        </p:nvGrpSpPr>
        <p:grpSpPr>
          <a:xfrm>
            <a:off x="3125470" y="2061210"/>
            <a:ext cx="1170940" cy="1353185"/>
            <a:chOff x="6978406" y="4136270"/>
            <a:chExt cx="2639117" cy="3582593"/>
          </a:xfrm>
          <a:solidFill>
            <a:schemeClr val="bg1">
              <a:lumMod val="85000"/>
            </a:schemeClr>
          </a:solidFill>
        </p:grpSpPr>
        <p:grpSp>
          <p:nvGrpSpPr>
            <p:cNvPr id="32" name="Group 31"/>
            <p:cNvGrpSpPr/>
            <p:nvPr/>
          </p:nvGrpSpPr>
          <p:grpSpPr>
            <a:xfrm>
              <a:off x="6978406" y="4136270"/>
              <a:ext cx="2639117" cy="2996084"/>
              <a:chOff x="6795395" y="5739656"/>
              <a:chExt cx="2639117" cy="2996084"/>
            </a:xfrm>
            <a:grpFill/>
            <a:effectLst/>
          </p:grpSpPr>
          <p:sp>
            <p:nvSpPr>
              <p:cNvPr id="36" name="Freeform: Shape 35"/>
              <p:cNvSpPr/>
              <p:nvPr>
                <p:custDataLst>
                  <p:tags r:id="rId15"/>
                </p:custDataLst>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solidFill>
                    <a:schemeClr val="lt1"/>
                  </a:solidFill>
                  <a:cs typeface="+mn-ea"/>
                  <a:sym typeface="+mn-lt"/>
                </a:endParaRPr>
              </a:p>
            </p:txBody>
          </p:sp>
          <p:sp>
            <p:nvSpPr>
              <p:cNvPr id="37" name="Isosceles Triangle 36"/>
              <p:cNvSpPr/>
              <p:nvPr>
                <p:custDataLst>
                  <p:tags r:id="rId16"/>
                </p:custDataLst>
              </p:nvPr>
            </p:nvSpPr>
            <p:spPr>
              <a:xfrm>
                <a:off x="8158162" y="5739656"/>
                <a:ext cx="1276350" cy="621594"/>
              </a:xfrm>
              <a:prstGeom prst="triangle">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solidFill>
                    <a:schemeClr val="lt1"/>
                  </a:solidFill>
                  <a:cs typeface="+mn-ea"/>
                  <a:sym typeface="+mn-lt"/>
                </a:endParaRPr>
              </a:p>
            </p:txBody>
          </p:sp>
        </p:grpSp>
        <p:pic>
          <p:nvPicPr>
            <p:cNvPr id="38" name="Picture 37"/>
            <p:cNvPicPr>
              <a:picLocks noChangeAspect="1"/>
            </p:cNvPicPr>
            <p:nvPr>
              <p:custDataLst>
                <p:tags r:id="rId17"/>
              </p:custDataLst>
            </p:nvPr>
          </p:nvPicPr>
          <p:blipFill>
            <a:blip r:embed="rId18" cstate="screen"/>
            <a:stretch>
              <a:fillRect/>
            </a:stretch>
          </p:blipFill>
          <p:spPr>
            <a:xfrm>
              <a:off x="6978427" y="5918863"/>
              <a:ext cx="30375" cy="1800000"/>
            </a:xfrm>
            <a:prstGeom prst="rect">
              <a:avLst/>
            </a:prstGeom>
            <a:solidFill>
              <a:schemeClr val="lt1">
                <a:lumMod val="85000"/>
              </a:schemeClr>
            </a:solidFill>
          </p:spPr>
        </p:pic>
      </p:grpSp>
      <p:grpSp>
        <p:nvGrpSpPr>
          <p:cNvPr id="4" name="Group 3"/>
          <p:cNvGrpSpPr/>
          <p:nvPr/>
        </p:nvGrpSpPr>
        <p:grpSpPr>
          <a:xfrm>
            <a:off x="4483735" y="2061210"/>
            <a:ext cx="1172210" cy="1353185"/>
            <a:chOff x="9876393" y="4136270"/>
            <a:chExt cx="2641290" cy="3582593"/>
          </a:xfrm>
          <a:solidFill>
            <a:schemeClr val="bg1">
              <a:lumMod val="85000"/>
            </a:schemeClr>
          </a:solidFill>
        </p:grpSpPr>
        <p:grpSp>
          <p:nvGrpSpPr>
            <p:cNvPr id="33" name="Group 32"/>
            <p:cNvGrpSpPr/>
            <p:nvPr/>
          </p:nvGrpSpPr>
          <p:grpSpPr>
            <a:xfrm flipH="1">
              <a:off x="9876393" y="4136270"/>
              <a:ext cx="2639117" cy="2996084"/>
              <a:chOff x="6795395" y="5739656"/>
              <a:chExt cx="2639117" cy="2996084"/>
            </a:xfrm>
            <a:grpFill/>
          </p:grpSpPr>
          <p:sp>
            <p:nvSpPr>
              <p:cNvPr id="34" name="Freeform: Shape 33"/>
              <p:cNvSpPr/>
              <p:nvPr>
                <p:custDataLst>
                  <p:tags r:id="rId19"/>
                </p:custDataLst>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solidFill>
                    <a:schemeClr val="lt1"/>
                  </a:solidFill>
                  <a:cs typeface="+mn-ea"/>
                  <a:sym typeface="+mn-lt"/>
                </a:endParaRPr>
              </a:p>
            </p:txBody>
          </p:sp>
          <p:sp>
            <p:nvSpPr>
              <p:cNvPr id="35" name="Isosceles Triangle 34"/>
              <p:cNvSpPr/>
              <p:nvPr>
                <p:custDataLst>
                  <p:tags r:id="rId20"/>
                </p:custDataLst>
              </p:nvPr>
            </p:nvSpPr>
            <p:spPr>
              <a:xfrm>
                <a:off x="8158162" y="5739656"/>
                <a:ext cx="1276350" cy="621594"/>
              </a:xfrm>
              <a:prstGeom prst="triangle">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solidFill>
                    <a:schemeClr val="lt1"/>
                  </a:solidFill>
                  <a:cs typeface="+mn-ea"/>
                  <a:sym typeface="+mn-lt"/>
                </a:endParaRPr>
              </a:p>
            </p:txBody>
          </p:sp>
        </p:grpSp>
        <p:pic>
          <p:nvPicPr>
            <p:cNvPr id="42" name="Picture 41"/>
            <p:cNvPicPr>
              <a:picLocks noChangeAspect="1"/>
            </p:cNvPicPr>
            <p:nvPr>
              <p:custDataLst>
                <p:tags r:id="rId21"/>
              </p:custDataLst>
            </p:nvPr>
          </p:nvPicPr>
          <p:blipFill>
            <a:blip r:embed="rId18" cstate="screen"/>
            <a:stretch>
              <a:fillRect/>
            </a:stretch>
          </p:blipFill>
          <p:spPr>
            <a:xfrm flipH="1">
              <a:off x="12487308" y="5918863"/>
              <a:ext cx="30375" cy="1800000"/>
            </a:xfrm>
            <a:prstGeom prst="rect">
              <a:avLst/>
            </a:prstGeom>
            <a:solidFill>
              <a:schemeClr val="lt1">
                <a:lumMod val="85000"/>
              </a:schemeClr>
            </a:solidFill>
          </p:spPr>
        </p:pic>
      </p:grpSp>
      <p:sp>
        <p:nvSpPr>
          <p:cNvPr id="55" name="Rectangle 54"/>
          <p:cNvSpPr/>
          <p:nvPr>
            <p:custDataLst>
              <p:tags r:id="rId22"/>
            </p:custDataLst>
          </p:nvPr>
        </p:nvSpPr>
        <p:spPr>
          <a:xfrm>
            <a:off x="5867400" y="2867660"/>
            <a:ext cx="1657985" cy="337185"/>
          </a:xfrm>
          <a:prstGeom prst="rect">
            <a:avLst/>
          </a:prstGeom>
          <a:effectLst/>
        </p:spPr>
        <p:txBody>
          <a:bodyPr wrap="square">
            <a:spAutoFit/>
          </a:bodyPr>
          <a:lstStyle/>
          <a:p>
            <a:r>
              <a:rPr lang="zh-CN" altLang="en-US" sz="1600" dirty="0">
                <a:solidFill>
                  <a:schemeClr val="dk1">
                    <a:lumMod val="65000"/>
                    <a:lumOff val="35000"/>
                  </a:schemeClr>
                </a:solidFill>
                <a:cs typeface="+mn-ea"/>
                <a:sym typeface="+mn-lt"/>
              </a:rPr>
              <a:t>简单的操作逻辑</a:t>
            </a:r>
            <a:endParaRPr lang="zh-CN" altLang="en-US" sz="1600" dirty="0">
              <a:solidFill>
                <a:schemeClr val="dk1">
                  <a:lumMod val="65000"/>
                  <a:lumOff val="35000"/>
                </a:schemeClr>
              </a:solidFill>
              <a:cs typeface="+mn-ea"/>
              <a:sym typeface="+mn-lt"/>
            </a:endParaRPr>
          </a:p>
        </p:txBody>
      </p:sp>
      <p:sp>
        <p:nvSpPr>
          <p:cNvPr id="57" name="Rectangle 56"/>
          <p:cNvSpPr/>
          <p:nvPr>
            <p:custDataLst>
              <p:tags r:id="rId23"/>
            </p:custDataLst>
          </p:nvPr>
        </p:nvSpPr>
        <p:spPr>
          <a:xfrm flipH="1">
            <a:off x="1230630" y="2896235"/>
            <a:ext cx="1641475" cy="337185"/>
          </a:xfrm>
          <a:prstGeom prst="rect">
            <a:avLst/>
          </a:prstGeom>
          <a:effectLst/>
        </p:spPr>
        <p:txBody>
          <a:bodyPr wrap="square">
            <a:spAutoFit/>
          </a:bodyPr>
          <a:lstStyle/>
          <a:p>
            <a:pPr algn="r"/>
            <a:r>
              <a:rPr lang="zh-CN" altLang="en-US" sz="1600" dirty="0">
                <a:solidFill>
                  <a:schemeClr val="dk1">
                    <a:lumMod val="65000"/>
                    <a:lumOff val="35000"/>
                  </a:schemeClr>
                </a:solidFill>
                <a:cs typeface="+mn-ea"/>
                <a:sym typeface="+mn-lt"/>
              </a:rPr>
              <a:t>数据的快速响应</a:t>
            </a:r>
            <a:endParaRPr lang="zh-CN" altLang="en-US" sz="1600" dirty="0">
              <a:solidFill>
                <a:schemeClr val="dk1">
                  <a:lumMod val="65000"/>
                  <a:lumOff val="35000"/>
                </a:schemeClr>
              </a:solidFill>
              <a:cs typeface="+mn-ea"/>
              <a:sym typeface="+mn-lt"/>
            </a:endParaRPr>
          </a:p>
        </p:txBody>
      </p:sp>
      <p:sp>
        <p:nvSpPr>
          <p:cNvPr id="59" name="Rectangle 58"/>
          <p:cNvSpPr/>
          <p:nvPr>
            <p:custDataLst>
              <p:tags r:id="rId24"/>
            </p:custDataLst>
          </p:nvPr>
        </p:nvSpPr>
        <p:spPr>
          <a:xfrm flipH="1">
            <a:off x="1128395" y="3672840"/>
            <a:ext cx="1743710" cy="337185"/>
          </a:xfrm>
          <a:prstGeom prst="rect">
            <a:avLst/>
          </a:prstGeom>
          <a:effectLst/>
        </p:spPr>
        <p:txBody>
          <a:bodyPr wrap="square">
            <a:spAutoFit/>
          </a:bodyPr>
          <a:lstStyle/>
          <a:p>
            <a:pPr algn="r"/>
            <a:r>
              <a:rPr lang="zh-CN" altLang="en-US" sz="1600" dirty="0">
                <a:solidFill>
                  <a:schemeClr val="dk1">
                    <a:lumMod val="65000"/>
                    <a:lumOff val="35000"/>
                  </a:schemeClr>
                </a:solidFill>
                <a:cs typeface="+mn-ea"/>
                <a:sym typeface="+mn-lt"/>
              </a:rPr>
              <a:t>动态的交互逻辑</a:t>
            </a:r>
            <a:endParaRPr lang="zh-CN" altLang="en-US" sz="1600" dirty="0">
              <a:solidFill>
                <a:schemeClr val="dk1">
                  <a:lumMod val="65000"/>
                  <a:lumOff val="35000"/>
                </a:schemeClr>
              </a:solidFill>
              <a:cs typeface="+mn-ea"/>
              <a:sym typeface="+mn-lt"/>
            </a:endParaRPr>
          </a:p>
        </p:txBody>
      </p:sp>
      <p:sp>
        <p:nvSpPr>
          <p:cNvPr id="61" name="Rectangle 60"/>
          <p:cNvSpPr/>
          <p:nvPr>
            <p:custDataLst>
              <p:tags r:id="rId25"/>
            </p:custDataLst>
          </p:nvPr>
        </p:nvSpPr>
        <p:spPr>
          <a:xfrm>
            <a:off x="5875655" y="3672840"/>
            <a:ext cx="1943735" cy="337185"/>
          </a:xfrm>
          <a:prstGeom prst="rect">
            <a:avLst/>
          </a:prstGeom>
          <a:effectLst/>
        </p:spPr>
        <p:txBody>
          <a:bodyPr wrap="square">
            <a:spAutoFit/>
          </a:bodyPr>
          <a:lstStyle/>
          <a:p>
            <a:r>
              <a:rPr lang="zh-CN" altLang="en-US" sz="1600" dirty="0">
                <a:solidFill>
                  <a:schemeClr val="dk1">
                    <a:lumMod val="65000"/>
                    <a:lumOff val="35000"/>
                  </a:schemeClr>
                </a:solidFill>
                <a:cs typeface="+mn-ea"/>
                <a:sym typeface="+mn-lt"/>
              </a:rPr>
              <a:t>美观的内容展示</a:t>
            </a:r>
            <a:endParaRPr lang="zh-CN" altLang="en-US" sz="1600" dirty="0">
              <a:solidFill>
                <a:schemeClr val="dk1">
                  <a:lumMod val="65000"/>
                  <a:lumOff val="35000"/>
                </a:schemeClr>
              </a:solidFill>
              <a:cs typeface="+mn-ea"/>
              <a:sym typeface="+mn-lt"/>
            </a:endParaRPr>
          </a:p>
        </p:txBody>
      </p:sp>
      <p:grpSp>
        <p:nvGrpSpPr>
          <p:cNvPr id="25" name="Group 24"/>
          <p:cNvGrpSpPr/>
          <p:nvPr/>
        </p:nvGrpSpPr>
        <p:grpSpPr>
          <a:xfrm>
            <a:off x="4119245" y="2298700"/>
            <a:ext cx="566420" cy="909320"/>
            <a:chOff x="8723330" y="5892056"/>
            <a:chExt cx="1276350" cy="2406984"/>
          </a:xfrm>
          <a:solidFill>
            <a:srgbClr val="5877B6"/>
          </a:solidFill>
          <a:effectLst>
            <a:outerShdw blurRad="292100" dist="317500" dir="16200000" sx="95000" sy="95000" rotWithShape="0">
              <a:prstClr val="black">
                <a:alpha val="40000"/>
              </a:prstClr>
            </a:outerShdw>
          </a:effectLst>
        </p:grpSpPr>
        <p:sp>
          <p:nvSpPr>
            <p:cNvPr id="23" name="Rectangle 22"/>
            <p:cNvSpPr/>
            <p:nvPr>
              <p:custDataLst>
                <p:tags r:id="rId26"/>
              </p:custDataLst>
            </p:nvPr>
          </p:nvSpPr>
          <p:spPr>
            <a:xfrm>
              <a:off x="8963836" y="6513650"/>
              <a:ext cx="795338" cy="1785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lt1"/>
                </a:solidFill>
                <a:cs typeface="+mn-ea"/>
                <a:sym typeface="+mn-lt"/>
              </a:endParaRPr>
            </a:p>
          </p:txBody>
        </p:sp>
        <p:sp>
          <p:nvSpPr>
            <p:cNvPr id="24" name="Isosceles Triangle 23"/>
            <p:cNvSpPr/>
            <p:nvPr>
              <p:custDataLst>
                <p:tags r:id="rId27"/>
              </p:custDataLst>
            </p:nvPr>
          </p:nvSpPr>
          <p:spPr>
            <a:xfrm>
              <a:off x="8723330" y="58920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solidFill>
                  <a:schemeClr val="lt1"/>
                </a:solidFill>
                <a:cs typeface="+mn-ea"/>
                <a:sym typeface="+mn-lt"/>
              </a:endParaRPr>
            </a:p>
          </p:txBody>
        </p:sp>
      </p:grpSp>
      <p:grpSp>
        <p:nvGrpSpPr>
          <p:cNvPr id="6" name="Group 5"/>
          <p:cNvGrpSpPr/>
          <p:nvPr/>
        </p:nvGrpSpPr>
        <p:grpSpPr>
          <a:xfrm>
            <a:off x="3125470" y="2876550"/>
            <a:ext cx="1170940" cy="1348740"/>
            <a:chOff x="6978406" y="5877886"/>
            <a:chExt cx="2639117" cy="3570739"/>
          </a:xfrm>
          <a:solidFill>
            <a:schemeClr val="accent2"/>
          </a:solidFill>
        </p:grpSpPr>
        <p:grpSp>
          <p:nvGrpSpPr>
            <p:cNvPr id="19" name="Group 18"/>
            <p:cNvGrpSpPr/>
            <p:nvPr/>
          </p:nvGrpSpPr>
          <p:grpSpPr>
            <a:xfrm>
              <a:off x="6978406" y="5877886"/>
              <a:ext cx="2639117" cy="2996084"/>
              <a:chOff x="6795395" y="5739656"/>
              <a:chExt cx="2639117" cy="2996084"/>
            </a:xfrm>
            <a:grpFill/>
            <a:effectLst/>
          </p:grpSpPr>
          <p:sp>
            <p:nvSpPr>
              <p:cNvPr id="16" name="Freeform: Shape 15"/>
              <p:cNvSpPr/>
              <p:nvPr>
                <p:custDataLst>
                  <p:tags r:id="rId28"/>
                </p:custDataLst>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lt1"/>
                  </a:solidFill>
                  <a:cs typeface="+mn-ea"/>
                  <a:sym typeface="+mn-lt"/>
                </a:endParaRPr>
              </a:p>
            </p:txBody>
          </p:sp>
          <p:sp>
            <p:nvSpPr>
              <p:cNvPr id="18" name="Isosceles Triangle 17"/>
              <p:cNvSpPr/>
              <p:nvPr>
                <p:custDataLst>
                  <p:tags r:id="rId29"/>
                </p:custDataLst>
              </p:nvPr>
            </p:nvSpPr>
            <p:spPr>
              <a:xfrm>
                <a:off x="8158162" y="5739656"/>
                <a:ext cx="1276350" cy="6215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solidFill>
                    <a:schemeClr val="lt1"/>
                  </a:solidFill>
                  <a:cs typeface="+mn-ea"/>
                  <a:sym typeface="+mn-lt"/>
                </a:endParaRPr>
              </a:p>
            </p:txBody>
          </p:sp>
        </p:grpSp>
        <p:pic>
          <p:nvPicPr>
            <p:cNvPr id="39" name="Picture 38"/>
            <p:cNvPicPr>
              <a:picLocks noChangeAspect="1"/>
            </p:cNvPicPr>
            <p:nvPr>
              <p:custDataLst>
                <p:tags r:id="rId30"/>
              </p:custDataLst>
            </p:nvPr>
          </p:nvPicPr>
          <p:blipFill>
            <a:blip r:embed="rId18" cstate="screen"/>
            <a:stretch>
              <a:fillRect/>
            </a:stretch>
          </p:blipFill>
          <p:spPr>
            <a:xfrm>
              <a:off x="6978427" y="7648625"/>
              <a:ext cx="30375" cy="1800000"/>
            </a:xfrm>
            <a:prstGeom prst="rect">
              <a:avLst/>
            </a:prstGeom>
            <a:solidFill>
              <a:schemeClr val="accent2"/>
            </a:solidFill>
          </p:spPr>
        </p:pic>
      </p:grpSp>
      <p:grpSp>
        <p:nvGrpSpPr>
          <p:cNvPr id="5" name="Group 4"/>
          <p:cNvGrpSpPr/>
          <p:nvPr/>
        </p:nvGrpSpPr>
        <p:grpSpPr>
          <a:xfrm>
            <a:off x="4483735" y="2876550"/>
            <a:ext cx="1172210" cy="1348740"/>
            <a:chOff x="9876393" y="5877886"/>
            <a:chExt cx="2641290" cy="3570739"/>
          </a:xfrm>
          <a:solidFill>
            <a:schemeClr val="accent2"/>
          </a:solidFill>
        </p:grpSpPr>
        <p:grpSp>
          <p:nvGrpSpPr>
            <p:cNvPr id="20" name="Group 19"/>
            <p:cNvGrpSpPr/>
            <p:nvPr/>
          </p:nvGrpSpPr>
          <p:grpSpPr>
            <a:xfrm flipH="1">
              <a:off x="9876393" y="5877886"/>
              <a:ext cx="2639117" cy="2996084"/>
              <a:chOff x="6795395" y="5739656"/>
              <a:chExt cx="2639117" cy="2996084"/>
            </a:xfrm>
            <a:grpFill/>
          </p:grpSpPr>
          <p:sp>
            <p:nvSpPr>
              <p:cNvPr id="21" name="Freeform: Shape 20"/>
              <p:cNvSpPr/>
              <p:nvPr>
                <p:custDataLst>
                  <p:tags r:id="rId31"/>
                </p:custDataLst>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lt1"/>
                  </a:solidFill>
                  <a:cs typeface="+mn-ea"/>
                  <a:sym typeface="+mn-lt"/>
                </a:endParaRPr>
              </a:p>
            </p:txBody>
          </p:sp>
          <p:sp>
            <p:nvSpPr>
              <p:cNvPr id="22" name="Isosceles Triangle 21"/>
              <p:cNvSpPr/>
              <p:nvPr>
                <p:custDataLst>
                  <p:tags r:id="rId32"/>
                </p:custDataLst>
              </p:nvPr>
            </p:nvSpPr>
            <p:spPr>
              <a:xfrm>
                <a:off x="8158162" y="5739656"/>
                <a:ext cx="1276350" cy="6215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lt1"/>
                  </a:solidFill>
                  <a:cs typeface="+mn-ea"/>
                  <a:sym typeface="+mn-lt"/>
                </a:endParaRPr>
              </a:p>
            </p:txBody>
          </p:sp>
        </p:grpSp>
        <p:pic>
          <p:nvPicPr>
            <p:cNvPr id="43" name="Picture 42"/>
            <p:cNvPicPr>
              <a:picLocks noChangeAspect="1"/>
            </p:cNvPicPr>
            <p:nvPr>
              <p:custDataLst>
                <p:tags r:id="rId33"/>
              </p:custDataLst>
            </p:nvPr>
          </p:nvPicPr>
          <p:blipFill>
            <a:blip r:embed="rId18" cstate="screen"/>
            <a:stretch>
              <a:fillRect/>
            </a:stretch>
          </p:blipFill>
          <p:spPr>
            <a:xfrm flipH="1">
              <a:off x="12487308" y="7648625"/>
              <a:ext cx="30375" cy="1800000"/>
            </a:xfrm>
            <a:prstGeom prst="rect">
              <a:avLst/>
            </a:prstGeom>
            <a:solidFill>
              <a:schemeClr val="accent2"/>
            </a:solidFill>
          </p:spPr>
        </p:pic>
      </p:grpSp>
      <p:sp>
        <p:nvSpPr>
          <p:cNvPr id="85" name="TextBox 21"/>
          <p:cNvSpPr txBox="1"/>
          <p:nvPr/>
        </p:nvSpPr>
        <p:spPr>
          <a:xfrm>
            <a:off x="500380" y="347980"/>
            <a:ext cx="2371725" cy="46037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动态</a:t>
            </a:r>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表单</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11" name="文本框 10"/>
          <p:cNvSpPr txBox="1"/>
          <p:nvPr/>
        </p:nvSpPr>
        <p:spPr>
          <a:xfrm>
            <a:off x="97790" y="4428490"/>
            <a:ext cx="8655685" cy="645160"/>
          </a:xfrm>
          <a:prstGeom prst="rect">
            <a:avLst/>
          </a:prstGeom>
          <a:noFill/>
        </p:spPr>
        <p:txBody>
          <a:bodyPr wrap="square" rtlCol="0" anchor="t">
            <a:spAutoFit/>
          </a:bodyPr>
          <a:p>
            <a:r>
              <a:rPr lang="zh-CN" altLang="en-US" sz="1200">
                <a:solidFill>
                  <a:schemeClr val="bg1">
                    <a:lumMod val="65000"/>
                  </a:schemeClr>
                </a:solidFill>
              </a:rPr>
              <a:t>动态表单的技术本质上是根据动态添加的表单数据格式来渲染对应的表单内容，在 Ant Design 中使用 FormList 组件封装需要渲染的子组件，当 FormList 传入的数据格式更新时，动态表单的个数也会更新。并且 FormList 同时会暴露 增加、删除和获取自身实例等这些 API 便于我们操作。</a:t>
            </a:r>
            <a:endParaRPr lang="zh-CN" altLang="en-US" sz="1200">
              <a:solidFill>
                <a:schemeClr val="bg1">
                  <a:lumMod val="65000"/>
                </a:schemeClr>
              </a:solidFill>
            </a:endParaRPr>
          </a:p>
        </p:txBody>
      </p:sp>
      <p:pic>
        <p:nvPicPr>
          <p:cNvPr id="7" name="图片 6"/>
          <p:cNvPicPr>
            <a:picLocks noChangeAspect="1"/>
          </p:cNvPicPr>
          <p:nvPr/>
        </p:nvPicPr>
        <p:blipFill>
          <a:blip r:embed="rId34"/>
          <a:srcRect r="27114" b="458"/>
          <a:stretch>
            <a:fillRect/>
          </a:stretch>
        </p:blipFill>
        <p:spPr>
          <a:xfrm>
            <a:off x="5461000" y="1214755"/>
            <a:ext cx="3456940" cy="1476375"/>
          </a:xfrm>
          <a:prstGeom prst="rect">
            <a:avLst/>
          </a:prstGeom>
        </p:spPr>
      </p:pic>
      <p:pic>
        <p:nvPicPr>
          <p:cNvPr id="8" name="图片 7" descr="AntDesign"/>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70840" y="1864360"/>
            <a:ext cx="2872105" cy="504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22" presetClass="entr" presetSubtype="4"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down)">
                                      <p:cBhvr>
                                        <p:cTn id="43" dur="500"/>
                                        <p:tgtEl>
                                          <p:spTgt spid="5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down)">
                                      <p:cBhvr>
                                        <p:cTn id="46" dur="500"/>
                                        <p:tgtEl>
                                          <p:spTgt spid="61"/>
                                        </p:tgtEl>
                                      </p:cBhvr>
                                    </p:animEffect>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par>
                                <p:cTn id="56" presetID="22" presetClass="entr" presetSubtype="4"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animBg="1"/>
      <p:bldP spid="59" grpId="0" animBg="1"/>
      <p:bldP spid="55"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定时</a:t>
            </a:r>
            <a:r>
              <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rPr>
              <a:t>任务</a:t>
            </a:r>
            <a:endParaRPr lang="zh-CN" altLang="en-US" sz="2400" dirty="0">
              <a:gradFill>
                <a:gsLst>
                  <a:gs pos="0">
                    <a:schemeClr val="accent1"/>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grpSp>
        <p:nvGrpSpPr>
          <p:cNvPr id="10" name="Group 9"/>
          <p:cNvGrpSpPr/>
          <p:nvPr/>
        </p:nvGrpSpPr>
        <p:grpSpPr>
          <a:xfrm>
            <a:off x="521981" y="1371223"/>
            <a:ext cx="3209268" cy="3209265"/>
            <a:chOff x="2153110" y="2091200"/>
            <a:chExt cx="2345406" cy="2345405"/>
          </a:xfrm>
        </p:grpSpPr>
        <p:sp>
          <p:nvSpPr>
            <p:cNvPr id="7" name="Oval 2"/>
            <p:cNvSpPr/>
            <p:nvPr>
              <p:custDataLst>
                <p:tags r:id="rId1"/>
              </p:custDataLst>
            </p:nvPr>
          </p:nvSpPr>
          <p:spPr>
            <a:xfrm>
              <a:off x="2153110" y="2091200"/>
              <a:ext cx="2345406" cy="2345405"/>
            </a:xfrm>
            <a:prstGeom prst="ellipse">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sz="1350">
                <a:solidFill>
                  <a:schemeClr val="lt1"/>
                </a:solidFill>
                <a:cs typeface="+mn-ea"/>
                <a:sym typeface="+mn-lt"/>
              </a:endParaRPr>
            </a:p>
          </p:txBody>
        </p:sp>
        <p:grpSp>
          <p:nvGrpSpPr>
            <p:cNvPr id="8" name="Group 3"/>
            <p:cNvGrpSpPr/>
            <p:nvPr/>
          </p:nvGrpSpPr>
          <p:grpSpPr>
            <a:xfrm>
              <a:off x="2420480" y="2358570"/>
              <a:ext cx="1810664" cy="1810664"/>
              <a:chOff x="2420480" y="2358570"/>
              <a:chExt cx="1810664" cy="1810664"/>
            </a:xfrm>
          </p:grpSpPr>
          <p:sp>
            <p:nvSpPr>
              <p:cNvPr id="9" name="Oval 4"/>
              <p:cNvSpPr/>
              <p:nvPr>
                <p:custDataLst>
                  <p:tags r:id="rId2"/>
                </p:custDataLst>
              </p:nvPr>
            </p:nvSpPr>
            <p:spPr>
              <a:xfrm>
                <a:off x="2420480" y="2358570"/>
                <a:ext cx="1810664" cy="1810664"/>
              </a:xfrm>
              <a:prstGeom prst="ellipse">
                <a:avLst/>
              </a:prstGeom>
              <a:gradFill>
                <a:gsLst>
                  <a:gs pos="0">
                    <a:srgbClr val="5877B6"/>
                  </a:gs>
                  <a:gs pos="100000">
                    <a:srgbClr val="465E96"/>
                  </a:gs>
                </a:gsLst>
                <a:lin ang="5400000" scaled="1"/>
              </a:gradFill>
              <a:ln>
                <a:noFill/>
              </a:ln>
              <a:effectLst>
                <a:outerShdw blurRad="1270000" sx="80000" sy="80000" algn="ctr" rotWithShape="0">
                  <a:schemeClr val="dk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sz="1350">
                  <a:solidFill>
                    <a:schemeClr val="lt1"/>
                  </a:solidFill>
                  <a:cs typeface="+mn-ea"/>
                  <a:sym typeface="+mn-lt"/>
                </a:endParaRPr>
              </a:p>
            </p:txBody>
          </p:sp>
          <p:sp>
            <p:nvSpPr>
              <p:cNvPr id="12" name="Oval 5"/>
              <p:cNvSpPr/>
              <p:nvPr>
                <p:custDataLst>
                  <p:tags r:id="rId3"/>
                </p:custDataLst>
              </p:nvPr>
            </p:nvSpPr>
            <p:spPr>
              <a:xfrm>
                <a:off x="2673286" y="2611375"/>
                <a:ext cx="1305054" cy="1305054"/>
              </a:xfrm>
              <a:prstGeom prst="ellipse">
                <a:avLst/>
              </a:prstGeom>
              <a:solidFill>
                <a:schemeClr val="lt1">
                  <a:lumMod val="85000"/>
                </a:schemeClr>
              </a:solidFill>
              <a:ln>
                <a:noFill/>
              </a:ln>
              <a:effectLst>
                <a:outerShdw blurRad="1270000" sx="90000" sy="90000" algn="ctr" rotWithShape="0">
                  <a:schemeClr val="dk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sz="1350">
                  <a:solidFill>
                    <a:schemeClr val="lt1"/>
                  </a:solidFill>
                  <a:cs typeface="+mn-ea"/>
                  <a:sym typeface="+mn-lt"/>
                </a:endParaRPr>
              </a:p>
            </p:txBody>
          </p:sp>
          <p:sp>
            <p:nvSpPr>
              <p:cNvPr id="13" name="Partial Circle 6"/>
              <p:cNvSpPr/>
              <p:nvPr>
                <p:custDataLst>
                  <p:tags r:id="rId4"/>
                </p:custDataLst>
              </p:nvPr>
            </p:nvSpPr>
            <p:spPr>
              <a:xfrm>
                <a:off x="2655440" y="2593531"/>
                <a:ext cx="1340746" cy="1340744"/>
              </a:xfrm>
              <a:prstGeom prst="pie">
                <a:avLst>
                  <a:gd name="adj1" fmla="val 16157514"/>
                  <a:gd name="adj2" fmla="val 12837911"/>
                </a:avLst>
              </a:prstGeom>
              <a:solidFill>
                <a:schemeClr val="dk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sz="1350">
                  <a:solidFill>
                    <a:schemeClr val="dk1"/>
                  </a:solidFill>
                  <a:cs typeface="+mn-ea"/>
                  <a:sym typeface="+mn-lt"/>
                </a:endParaRPr>
              </a:p>
            </p:txBody>
          </p:sp>
          <p:sp>
            <p:nvSpPr>
              <p:cNvPr id="14" name="Oval 7"/>
              <p:cNvSpPr/>
              <p:nvPr>
                <p:custDataLst>
                  <p:tags r:id="rId5"/>
                </p:custDataLst>
              </p:nvPr>
            </p:nvSpPr>
            <p:spPr>
              <a:xfrm>
                <a:off x="2976387" y="2914476"/>
                <a:ext cx="698852" cy="698852"/>
              </a:xfrm>
              <a:prstGeom prst="ellipse">
                <a:avLst/>
              </a:prstGeom>
              <a:solidFill>
                <a:schemeClr val="lt1"/>
              </a:solidFill>
              <a:ln>
                <a:noFill/>
              </a:ln>
              <a:effectLst>
                <a:outerShdw blurRad="1270000" sx="102000" sy="102000" algn="ctr" rotWithShape="0">
                  <a:schemeClr val="dk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sz="1350">
                  <a:solidFill>
                    <a:schemeClr val="lt1"/>
                  </a:solidFill>
                  <a:cs typeface="+mn-ea"/>
                  <a:sym typeface="+mn-lt"/>
                </a:endParaRPr>
              </a:p>
            </p:txBody>
          </p:sp>
        </p:grpSp>
      </p:grpSp>
      <p:sp>
        <p:nvSpPr>
          <p:cNvPr id="27" name="圆角右箭头 26"/>
          <p:cNvSpPr/>
          <p:nvPr/>
        </p:nvSpPr>
        <p:spPr>
          <a:xfrm rot="1860000">
            <a:off x="1598930" y="2168525"/>
            <a:ext cx="469265" cy="492760"/>
          </a:xfrm>
          <a:prstGeom prst="bentArrow">
            <a:avLst>
              <a:gd name="adj1" fmla="val 34080"/>
              <a:gd name="adj2" fmla="val 25000"/>
              <a:gd name="adj3" fmla="val 21937"/>
              <a:gd name="adj4" fmla="val 86486"/>
            </a:avLst>
          </a:prstGeom>
          <a:solidFill>
            <a:srgbClr val="5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文本框 29"/>
          <p:cNvSpPr txBox="1"/>
          <p:nvPr/>
        </p:nvSpPr>
        <p:spPr>
          <a:xfrm>
            <a:off x="5145405" y="2952115"/>
            <a:ext cx="309880" cy="368300"/>
          </a:xfrm>
          <a:prstGeom prst="rect">
            <a:avLst/>
          </a:prstGeom>
          <a:noFill/>
        </p:spPr>
        <p:txBody>
          <a:bodyPr wrap="none" rtlCol="0">
            <a:spAutoFit/>
          </a:bodyPr>
          <a:p>
            <a:endParaRPr lang="zh-CN" altLang="en-US"/>
          </a:p>
        </p:txBody>
      </p:sp>
      <p:sp>
        <p:nvSpPr>
          <p:cNvPr id="50" name="TextBox 21"/>
          <p:cNvSpPr txBox="1"/>
          <p:nvPr/>
        </p:nvSpPr>
        <p:spPr>
          <a:xfrm>
            <a:off x="941385" y="2807159"/>
            <a:ext cx="2371725" cy="337185"/>
          </a:xfrm>
          <a:prstGeom prst="rect">
            <a:avLst/>
          </a:prstGeom>
          <a:noFill/>
        </p:spPr>
        <p:txBody>
          <a:bodyPr wrap="square" rtlCol="0">
            <a:spAutoFit/>
          </a:bodyPr>
          <a:p>
            <a:pPr algn="ctr"/>
            <a:r>
              <a:rPr lang="en-US" altLang="zh-CN" sz="16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TASK</a:t>
            </a:r>
            <a:endParaRPr lang="en-US" altLang="zh-CN" sz="16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51" name="文本框 50"/>
          <p:cNvSpPr txBox="1"/>
          <p:nvPr/>
        </p:nvSpPr>
        <p:spPr>
          <a:xfrm>
            <a:off x="4154170" y="1414780"/>
            <a:ext cx="4398645" cy="2799715"/>
          </a:xfrm>
          <a:prstGeom prst="rect">
            <a:avLst/>
          </a:prstGeom>
          <a:noFill/>
        </p:spPr>
        <p:txBody>
          <a:bodyPr wrap="square" rtlCol="0">
            <a:spAutoFit/>
          </a:bodyPr>
          <a:p>
            <a:pPr indent="457200" fontAlgn="auto"/>
            <a:r>
              <a:rPr lang="zh-CN" altLang="en-US" sz="1600">
                <a:solidFill>
                  <a:schemeClr val="bg1">
                    <a:lumMod val="50000"/>
                  </a:schemeClr>
                </a:solidFill>
              </a:rPr>
              <a:t>在管理发起奖学金评定流程后，需要在奖学金评定流程开启前和每一个节点 的起止时间定时给参与本流程的用户发送邮件通知和更新数据库中流程的状态 。</a:t>
            </a:r>
            <a:endParaRPr lang="zh-CN" altLang="en-US" sz="1600">
              <a:solidFill>
                <a:schemeClr val="bg1">
                  <a:lumMod val="50000"/>
                </a:schemeClr>
              </a:solidFill>
            </a:endParaRPr>
          </a:p>
          <a:p>
            <a:pPr indent="457200" fontAlgn="auto"/>
            <a:endParaRPr lang="zh-CN" altLang="en-US" sz="1600">
              <a:solidFill>
                <a:schemeClr val="bg1">
                  <a:lumMod val="50000"/>
                </a:schemeClr>
              </a:solidFill>
            </a:endParaRPr>
          </a:p>
          <a:p>
            <a:pPr indent="457200" fontAlgn="auto"/>
            <a:endParaRPr lang="zh-CN" altLang="en-US" sz="1600">
              <a:solidFill>
                <a:schemeClr val="bg1">
                  <a:lumMod val="50000"/>
                </a:schemeClr>
              </a:solidFill>
            </a:endParaRPr>
          </a:p>
          <a:p>
            <a:pPr indent="457200" fontAlgn="auto"/>
            <a:r>
              <a:rPr lang="zh-CN" altLang="en-US" sz="1600">
                <a:solidFill>
                  <a:schemeClr val="bg1">
                    <a:lumMod val="50000"/>
                  </a:schemeClr>
                </a:solidFill>
              </a:rPr>
              <a:t>定时任务需要使用 Go 中的 Timer 包，通过计算每个节点的起止时间和当前 时间的时间戳差值来发起定时任务。在定时任务中向用户推送邮件和更新数据库 中的奖学金评定流程的节点轮转状态。</a:t>
            </a:r>
            <a:endParaRPr lang="zh-CN" altLang="en-US" sz="160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500"/>
                                        <p:tgtEl>
                                          <p:spTgt spid="5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p:tgtEl>
                                          <p:spTgt spid="27"/>
                                        </p:tgtEl>
                                        <p:attrNameLst>
                                          <p:attrName>ppt_y</p:attrName>
                                        </p:attrNameLst>
                                      </p:cBhvr>
                                      <p:tavLst>
                                        <p:tav tm="0">
                                          <p:val>
                                            <p:strVal val="#ppt_y+#ppt_h*1.125000"/>
                                          </p:val>
                                        </p:tav>
                                        <p:tav tm="100000">
                                          <p:val>
                                            <p:strVal val="#ppt_y"/>
                                          </p:val>
                                        </p:tav>
                                      </p:tavLst>
                                    </p:anim>
                                    <p:animEffect transition="in" filter="wipe(up)">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7" grpId="0" bldLvl="0" animBg="1"/>
    </p:bldLst>
  </p:timing>
</p:sld>
</file>

<file path=ppt/tags/tag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0.xml><?xml version="1.0" encoding="utf-8"?>
<p:tagLst xmlns:p="http://schemas.openxmlformats.org/presentationml/2006/main">
  <p:tag name="KSO_WM_UNIT_PLACING_PICTURE_USER_VIEWPORT" val="{&quot;height&quot;:5166,&quot;width&quot;:7743}"/>
</p:tagLst>
</file>

<file path=ppt/tags/tag101.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102.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103.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1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0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07.xml><?xml version="1.0" encoding="utf-8"?>
<p:tagLst xmlns:p="http://schemas.openxmlformats.org/presentationml/2006/main">
  <p:tag name="COMMONDATA" val="eyJoZGlkIjoiNzA1YjJjODlhNWM0ZTU4ZDYzYmQ5ZTBkNGFhNWJlOTgifQ=="/>
</p:tagLst>
</file>

<file path=ppt/tags/tag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PA" val="v5.2.9"/>
  <p:tag name="RESOURCELIBID_ANIM" val="460"/>
  <p:tag name="KSO_WM_UNIT_TEXT_FILL_FORE_SCHEMECOLOR_INDEX_BRIGHTNESS" val="0"/>
  <p:tag name="KSO_WM_UNIT_TEXT_FILL_FORE_SCHEMECOLOR_INDEX" val="14"/>
  <p:tag name="KSO_WM_UNIT_TEXT_FILL_TYPE" val="1"/>
</p:tagLst>
</file>

<file path=ppt/tags/tag2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3.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54.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UNIT_TEXT_FILL_FORE_SCHEMECOLOR_INDEX_BRIGHTNESS" val="-0.15"/>
  <p:tag name="KSO_WM_UNIT_TEXT_FILL_FORE_SCHEMECOLOR_INDEX" val="14"/>
  <p:tag name="KSO_WM_UNIT_TEXT_FILL_TYPE" val="1"/>
</p:tagLst>
</file>

<file path=ppt/tags/tag5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3.xml><?xml version="1.0" encoding="utf-8"?>
<p:tagLst xmlns:p="http://schemas.openxmlformats.org/presentationml/2006/main">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p="http://schemas.openxmlformats.org/presentationml/2006/main">
  <p:tag name="KSO_WM_UNIT_FILL_FORE_SCHEMECOLOR_INDEX_BRIGHTNESS" val="-0.15"/>
  <p:tag name="KSO_WM_UNIT_FILL_FORE_SCHEMECOLOR_INDEX" val="14"/>
  <p:tag name="KSO_WM_UNIT_FILL_TYPE" val="1"/>
</p:tagLst>
</file>

<file path=ppt/tags/tag75.xml><?xml version="1.0" encoding="utf-8"?>
<p:tagLst xmlns:p="http://schemas.openxmlformats.org/presentationml/2006/main">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FILL_FORE_SCHEMECOLOR_INDEX_BRIGHTNESS" val="-0.15"/>
  <p:tag name="KSO_WM_UNIT_FILL_FORE_SCHEMECOLOR_INDEX" val="14"/>
  <p:tag name="KSO_WM_UNIT_FILL_TYPE" val="1"/>
</p:tagLst>
</file>

<file path=ppt/tags/tag7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8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8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8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8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9.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90.xml><?xml version="1.0" encoding="utf-8"?>
<p:tagLst xmlns:p="http://schemas.openxmlformats.org/presentationml/2006/main">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SHADOW_SCHEMECOLOR_INDEX_BRIGHTNESS" val="0.15"/>
  <p:tag name="KSO_WM_UNIT_SHADOW_SCHEMECOLOR_INDEX" val="13"/>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FILL_FORE_SCHEMECOLOR_INDEX_BRIGHTNESS" val="-0.15"/>
  <p:tag name="KSO_WM_UNIT_FILL_FORE_SCHEMECOLOR_INDEX" val="14"/>
  <p:tag name="KSO_WM_UNIT_FILL_TYPE" val="1"/>
  <p:tag name="KSO_WM_UNIT_SHADOW_SCHEMECOLOR_INDEX_BRIGHTNESS" val="0.15"/>
  <p:tag name="KSO_WM_UNIT_SHADOW_SCHEMECOLOR_INDEX" val="13"/>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UNIT_FILL_FORE_SCHEMECOLOR_INDEX_BRIGHTNESS" val="-0.25"/>
  <p:tag name="KSO_WM_UNIT_FILL_FORE_SCHEMECOLOR_INDEX" val="15"/>
  <p:tag name="KSO_WM_UNIT_FILL_TYPE" val="1"/>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15"/>
  <p:tag name="KSO_WM_UNIT_SHADOW_SCHEMECOLOR_INDEX" val="13"/>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9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97.xml><?xml version="1.0" encoding="utf-8"?>
<p:tagLst xmlns:p="http://schemas.openxmlformats.org/presentationml/2006/main">
  <p:tag name="KSO_WM_UNIT_TEXT_FILL_FORE_SCHEMECOLOR_INDEX_BRIGHTNESS" val="-0.15"/>
  <p:tag name="KSO_WM_UNIT_TEXT_FILL_FORE_SCHEMECOLOR_INDEX" val="14"/>
  <p:tag name="KSO_WM_UNIT_TEXT_FILL_TYPE" val="1"/>
</p:tagLst>
</file>

<file path=ppt/tags/tag98.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99.xml><?xml version="1.0" encoding="utf-8"?>
<p:tagLst xmlns:p="http://schemas.openxmlformats.org/presentationml/2006/main">
  <p:tag name="KSO_WM_UNIT_PLACING_PICTURE_USER_VIEWPORT" val="{&quot;height&quot;:4217,&quot;width&quot;:829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7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8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9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2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5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6_第一PPT，www.1ppt.com">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1295</Words>
  <Application>WPS 演示</Application>
  <PresentationFormat>全屏显示(16:9)</PresentationFormat>
  <Paragraphs>118</Paragraphs>
  <Slides>15</Slides>
  <Notes>1</Notes>
  <HiddenSlides>0</HiddenSlides>
  <MMClips>0</MMClips>
  <ScaleCrop>false</ScaleCrop>
  <HeadingPairs>
    <vt:vector size="6" baseType="variant">
      <vt:variant>
        <vt:lpstr>已用的字体</vt:lpstr>
      </vt:variant>
      <vt:variant>
        <vt:i4>15</vt:i4>
      </vt:variant>
      <vt:variant>
        <vt:lpstr>主题</vt:lpstr>
      </vt:variant>
      <vt:variant>
        <vt:i4>13</vt:i4>
      </vt:variant>
      <vt:variant>
        <vt:lpstr>幻灯片标题</vt:lpstr>
      </vt:variant>
      <vt:variant>
        <vt:i4>15</vt:i4>
      </vt:variant>
    </vt:vector>
  </HeadingPairs>
  <TitlesOfParts>
    <vt:vector size="43" baseType="lpstr">
      <vt:lpstr>Arial</vt:lpstr>
      <vt:lpstr>宋体</vt:lpstr>
      <vt:lpstr>Wingdings</vt:lpstr>
      <vt:lpstr>Montserrat</vt:lpstr>
      <vt:lpstr>JetBrains Mono</vt:lpstr>
      <vt:lpstr>Segoe UI</vt:lpstr>
      <vt:lpstr>Roboto Light</vt:lpstr>
      <vt:lpstr>Verdana</vt:lpstr>
      <vt:lpstr>方正正黑简体</vt:lpstr>
      <vt:lpstr>黑体</vt:lpstr>
      <vt:lpstr>微软雅黑</vt:lpstr>
      <vt:lpstr>Arial Unicode MS</vt:lpstr>
      <vt:lpstr>等线</vt:lpstr>
      <vt:lpstr>Calibri</vt:lpstr>
      <vt:lpstr>仿宋</vt:lpstr>
      <vt:lpstr>自定义设计方案</vt:lpstr>
      <vt:lpstr>2_第一PPT，www.1ppt.com</vt:lpstr>
      <vt:lpstr>3_第一PPT，www.1ppt.com</vt:lpstr>
      <vt:lpstr>4_第一PPT，www.1ppt.com</vt:lpstr>
      <vt:lpstr>10_第一PPT，www.1ppt.com</vt:lpstr>
      <vt:lpstr>11_第一PPT，www.1ppt.com</vt:lpstr>
      <vt:lpstr>6_第一PPT，www.1ppt.com</vt:lpstr>
      <vt:lpstr>15_第一PPT，www.1ppt.com</vt:lpstr>
      <vt:lpstr>16_第一PPT，www.1ppt.com</vt:lpstr>
      <vt:lpstr>17_第一PPT，www.1ppt.com</vt:lpstr>
      <vt:lpstr>18_第一PPT，www.1ppt.com</vt:lpstr>
      <vt:lpstr>19_第一PPT，www.1ppt.com</vt:lpstr>
      <vt:lpstr>32_第一PPT，www.1ppt.com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蓝色扁平化</dc:title>
  <dc:creator>第一PPT</dc:creator>
  <cp:keywords>www.1ppt.com</cp:keywords>
  <dc:description>www.1ppt.com</dc:description>
  <cp:lastModifiedBy>星铭</cp:lastModifiedBy>
  <cp:revision>80</cp:revision>
  <dcterms:created xsi:type="dcterms:W3CDTF">2019-10-17T14:20:00Z</dcterms:created>
  <dcterms:modified xsi:type="dcterms:W3CDTF">2022-06-06T13:02:12Z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962142268F53458C8418706453CDD4B6</vt:lpwstr>
  </property>
  <property fmtid="{D5CDD505-2E9C-101B-9397-08002B2CF9AE}" pid="3" name="KSOProductBuildVer">
    <vt:lpwstr>2052-11.1.0.11744</vt:lpwstr>
  </property>
</Properties>
</file>