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58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089F-3C36-483A-93C2-7E2815E5D264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8708F-2ED7-4F24-9992-EA7B8330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3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8708F-2ED7-4F24-9992-EA7B83300B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5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8B61B-B95B-4806-AE89-9A63D3B0C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7C1207-51D6-4223-8982-7EB46114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423EF-38EA-4C10-9509-D8E44F1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89896-B17E-429A-965A-37C77E3F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82570-39A5-4176-A0A6-CF817A63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2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A6EE-1F18-4E4A-B659-12B7BF0F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1AC51-CB65-485D-B8CA-40FD2D3B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6EE50-81CD-4C77-8119-4B8CF997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BFD70-74D5-4095-B74B-0E89822E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588C8-3B77-41C2-A9AB-200D4976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BF6360-9F96-4E28-BC34-13CCD4546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4316E-17D1-4774-AB7C-E33E7171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E2DA-F4E5-403D-8793-317E7B46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3C215-C324-4E5C-8F69-BEEB31CE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12C75-1F32-4418-8A0E-2EBB46D8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5D1E5-EF9D-4D18-81DD-4D8CE2E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99507-77F0-4A9A-A81C-DC350853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0515600" cy="46056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35D93-6012-430C-8467-0198D700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C779A-A590-4CB8-B55C-AA095F61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46CE6-B6C4-4B92-941C-74340E8C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5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155CD-2EB0-4B19-963D-6406DE61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A8426-1FA6-40DE-8393-0F16C6A9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662DF-2CFF-4105-8F0B-6C76FA55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F18CA-92FD-49BD-8208-7E447CBD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20884-3AD7-4FA4-946F-78936358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D28E-076C-479D-AAA5-BD59C856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61AE6-02C6-425C-A00F-0EB7C599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3794"/>
            <a:ext cx="5181600" cy="4783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F28A4-B79F-4A5C-B2C0-A0B7C2875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3794"/>
            <a:ext cx="5181600" cy="4783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73705-D81E-4FA2-867C-0044CFD0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B2FEC-539F-4C27-B7FC-671582CB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EC4D2-5E15-42BF-B59C-F9C9B241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84E11-E689-4D28-9A5A-8892A5EB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C8208-5FC1-47CF-BDA4-D4347E72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7C706-3D21-47B3-AAA1-B03FC42C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3B42C7-BBE5-4DEA-B2AF-3EFB6339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D89A04-FE7D-459B-AA74-648E26C8E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91B7A-0449-4609-92D6-DDDA904B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CA5F5-96DD-49B7-B208-A2D2DA70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FE8E83-84F3-4C43-9DC4-4FB341C4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2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CBED2-0D40-4D94-8226-3FA7D710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1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6F34A6-FD5E-4498-AED9-DA690D94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144999-1B31-4DB4-910D-8D2065AC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864E61-0834-42F3-9E5C-7EFFACC4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7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1862BE-7E82-4C78-9547-2C83D674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CBD55-509B-4829-B69E-E89F9E4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1D409-5437-424B-A49D-A4E437BF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1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D8FF-43ED-488C-A37A-01787CCF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B996A-B7C1-4CB9-8C65-41BD4BF3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AAA17-500E-43A3-8469-1039C799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7B018-AB79-4C0A-A461-5507CF7D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E33C5-41CC-4DC0-BD91-E6EA4001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29ACE-FDF0-4DBA-97C8-27D270BF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5911C-856B-4C0A-8EA2-99BCB027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BEA6F-3F49-46EA-8A81-85574DE0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C4D7F-0E34-47F8-956D-DCD132030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48F00-1C59-4F33-A5C3-9F63429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26178-2C4D-4910-A7F9-7B52EDB0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3DEC1-5933-4390-8DE5-4FB43D7A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1FE2E-07B6-422F-B38D-030574CD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CAEA0-4E03-4ACB-B5EE-6ACBA28D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1650"/>
            <a:ext cx="10515600" cy="484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3AEDD-0B82-4BD9-AB51-15369C644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CD31-0A53-4CCD-82C2-3EC3A065404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EF5F-BFA2-43A1-93D3-6F7ABA21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74533-FF39-40EA-A9A7-1B1CD5C0C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versions/r0.10/api_docs/python/client/#InteractiveSess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33223-71D9-49E7-8010-EB54973FB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深度学习库笔记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8D55F-A831-47CB-9985-58081AA0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443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CF4F5-B4FC-4F16-9239-EEB40F0D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tf.constant()</a:t>
            </a:r>
            <a:r>
              <a:rPr lang="zh-CN" altLang="en-US"/>
              <a:t>操作符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64AC95-FC16-48BE-85AB-1EB5CC1E467B}"/>
              </a:ext>
            </a:extLst>
          </p:cNvPr>
          <p:cNvSpPr/>
          <p:nvPr/>
        </p:nvSpPr>
        <p:spPr>
          <a:xfrm>
            <a:off x="838200" y="12872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tensor_1d = np.array([1, 2, 3, 4, 5, 6, 7, 8, 9, 10])</a:t>
            </a:r>
          </a:p>
          <a:p>
            <a:r>
              <a:rPr lang="zh-CN" altLang="en-US"/>
              <a:t>tensor_1d = </a:t>
            </a:r>
            <a:r>
              <a:rPr lang="zh-CN" altLang="en-US" b="1"/>
              <a:t>tf.constant</a:t>
            </a:r>
            <a:r>
              <a:rPr lang="zh-CN" altLang="en-US"/>
              <a:t>(tensor_1d)</a:t>
            </a:r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print(tensor_1d.get_shape())</a:t>
            </a:r>
          </a:p>
          <a:p>
            <a:r>
              <a:rPr lang="zh-CN" altLang="en-US"/>
              <a:t>    print(sess.run(tensor_1d))</a:t>
            </a:r>
          </a:p>
        </p:txBody>
      </p:sp>
    </p:spTree>
    <p:extLst>
      <p:ext uri="{BB962C8B-B14F-4D97-AF65-F5344CB8AC3E}">
        <p14:creationId xmlns:p14="http://schemas.microsoft.com/office/powerpoint/2010/main" val="3840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DE6A1-3147-4C89-9ADC-3E6DB175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tf.Variable</a:t>
            </a:r>
            <a:r>
              <a:rPr lang="zh-CN" altLang="en-US"/>
              <a:t>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7F20A-823E-4415-B6B7-5D631BC2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得到一个带有初始值的变量张量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944891-3CE5-4CE7-8576-8FB0511DE6CF}"/>
              </a:ext>
            </a:extLst>
          </p:cNvPr>
          <p:cNvSpPr/>
          <p:nvPr/>
        </p:nvSpPr>
        <p:spPr>
          <a:xfrm>
            <a:off x="8382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tensor_2d = np.array([(1, 2, 3),</a:t>
            </a:r>
          </a:p>
          <a:p>
            <a:r>
              <a:rPr lang="zh-CN" altLang="en-US"/>
              <a:t>                      (4, 5, 6),</a:t>
            </a:r>
          </a:p>
          <a:p>
            <a:r>
              <a:rPr lang="zh-CN" altLang="en-US"/>
              <a:t>                      (7, 8, 9)])</a:t>
            </a:r>
          </a:p>
          <a:p>
            <a:r>
              <a:rPr lang="zh-CN" altLang="en-US"/>
              <a:t>tensor_2d = </a:t>
            </a:r>
            <a:r>
              <a:rPr lang="zh-CN" altLang="en-US" b="1"/>
              <a:t>tf.Variable</a:t>
            </a:r>
            <a:r>
              <a:rPr lang="zh-CN" altLang="en-US"/>
              <a:t>(tensor_2d)</a:t>
            </a:r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sess.run(</a:t>
            </a:r>
            <a:r>
              <a:rPr lang="zh-CN" altLang="en-US" b="1"/>
              <a:t>tf.global_variables_initializer()</a:t>
            </a:r>
            <a:r>
              <a:rPr lang="zh-CN" altLang="en-US"/>
              <a:t>)</a:t>
            </a:r>
          </a:p>
          <a:p>
            <a:r>
              <a:rPr lang="zh-CN" altLang="en-US"/>
              <a:t>    print(tensor_2d.get_shape())</a:t>
            </a:r>
          </a:p>
          <a:p>
            <a:r>
              <a:rPr lang="zh-CN" altLang="en-US"/>
              <a:t>    print(sess.run(tensor_2d))</a:t>
            </a:r>
          </a:p>
        </p:txBody>
      </p:sp>
    </p:spTree>
    <p:extLst>
      <p:ext uri="{BB962C8B-B14F-4D97-AF65-F5344CB8AC3E}">
        <p14:creationId xmlns:p14="http://schemas.microsoft.com/office/powerpoint/2010/main" val="68724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78B24-85F0-4DF3-9882-29CC1B44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NewRoman"/>
              </a:rPr>
              <a:t>InteractiveSession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类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DCFF5-3735-4180-B113-4770D94F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FZSSJW--GB1-0"/>
              </a:rPr>
              <a:t>为方便程序在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Python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交互环境下的使用，可以采用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InteractiveSession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类（ </a:t>
            </a:r>
            <a:r>
              <a:rPr lang="en-US" altLang="zh-CN">
                <a:solidFill>
                  <a:srgbClr val="000000"/>
                </a:solidFill>
                <a:latin typeface="TimesNewRoman"/>
                <a:hlinkClick r:id="rId2"/>
              </a:rPr>
              <a:t>https://www.tensorflow.org/versions/r0.10/api_docs/python/client/#InteractiveSession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），并在所有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Tensor.eval()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Operation.run()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调用中使用该类。</a:t>
            </a:r>
            <a:endParaRPr lang="en-US" altLang="zh-CN">
              <a:solidFill>
                <a:srgbClr val="000000"/>
              </a:solidFill>
              <a:latin typeface="FZSSJW--GB1-0"/>
            </a:endParaRPr>
          </a:p>
          <a:p>
            <a:r>
              <a:rPr lang="zh-CN" altLang="en-US">
                <a:solidFill>
                  <a:srgbClr val="000000"/>
                </a:solidFill>
                <a:latin typeface="FZSSJW--GB1-0"/>
              </a:rPr>
              <a:t>这个类为交互情境下（如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shell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或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IPython Notebook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）的使用提供了方便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——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编写代码时无需不停地传递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Session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对象。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D32D5E-AA3B-429C-B2B0-7C5C61B222CE}"/>
              </a:ext>
            </a:extLst>
          </p:cNvPr>
          <p:cNvSpPr/>
          <p:nvPr/>
        </p:nvSpPr>
        <p:spPr>
          <a:xfrm>
            <a:off x="838200" y="42363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interactive_session = </a:t>
            </a:r>
            <a:r>
              <a:rPr lang="zh-CN" altLang="en-US" b="1"/>
              <a:t>tf.InteractiveSession()</a:t>
            </a:r>
          </a:p>
          <a:p>
            <a:r>
              <a:rPr lang="zh-CN" altLang="en-US"/>
              <a:t>tensor = np.array([1, 2, 3, 4, 5])</a:t>
            </a:r>
          </a:p>
          <a:p>
            <a:r>
              <a:rPr lang="zh-CN" altLang="en-US"/>
              <a:t>tensor = tf.constant(tensor)</a:t>
            </a:r>
          </a:p>
          <a:p>
            <a:r>
              <a:rPr lang="zh-CN" altLang="en-US"/>
              <a:t>print(tensor.eval())</a:t>
            </a:r>
          </a:p>
          <a:p>
            <a:r>
              <a:rPr lang="zh-CN" altLang="en-US" b="1"/>
              <a:t>interactive_session.close()</a:t>
            </a:r>
          </a:p>
        </p:txBody>
      </p:sp>
    </p:spTree>
    <p:extLst>
      <p:ext uri="{BB962C8B-B14F-4D97-AF65-F5344CB8AC3E}">
        <p14:creationId xmlns:p14="http://schemas.microsoft.com/office/powerpoint/2010/main" val="390599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59E71-5602-4A3F-8F66-4326E83A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urier"/>
              </a:rPr>
              <a:t>tf.conbert_to_tensor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命令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F9622B-DB10-471A-AB98-1E24F34E5189}"/>
              </a:ext>
            </a:extLst>
          </p:cNvPr>
          <p:cNvSpPr/>
          <p:nvPr/>
        </p:nvSpPr>
        <p:spPr>
          <a:xfrm>
            <a:off x="838200" y="1287262"/>
            <a:ext cx="7579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tensor_3d = np.array([[[0, 1, 2],</a:t>
            </a:r>
          </a:p>
          <a:p>
            <a:r>
              <a:rPr lang="zh-CN" altLang="en-US"/>
              <a:t>                       [3, 4, 5],</a:t>
            </a:r>
          </a:p>
          <a:p>
            <a:r>
              <a:rPr lang="zh-CN" altLang="en-US"/>
              <a:t>                       [6, 7, 8]],</a:t>
            </a:r>
          </a:p>
          <a:p>
            <a:r>
              <a:rPr lang="zh-CN" altLang="en-US"/>
              <a:t>                      [[9, 10, 11],</a:t>
            </a:r>
          </a:p>
          <a:p>
            <a:r>
              <a:rPr lang="zh-CN" altLang="en-US"/>
              <a:t>                       [12, 13, 14],</a:t>
            </a:r>
          </a:p>
          <a:p>
            <a:r>
              <a:rPr lang="zh-CN" altLang="en-US"/>
              <a:t>                       [15, 16, 17]],</a:t>
            </a:r>
          </a:p>
          <a:p>
            <a:r>
              <a:rPr lang="zh-CN" altLang="en-US"/>
              <a:t>                      [[18, 19, 20],</a:t>
            </a:r>
          </a:p>
          <a:p>
            <a:r>
              <a:rPr lang="zh-CN" altLang="en-US"/>
              <a:t>                       [21, 22, 23],</a:t>
            </a:r>
          </a:p>
          <a:p>
            <a:r>
              <a:rPr lang="zh-CN" altLang="en-US"/>
              <a:t>                       [24, 25, 26]]])</a:t>
            </a:r>
          </a:p>
          <a:p>
            <a:r>
              <a:rPr lang="zh-CN" altLang="en-US"/>
              <a:t>tensor_3d = </a:t>
            </a:r>
            <a:r>
              <a:rPr lang="zh-CN" altLang="en-US" b="1"/>
              <a:t>tf.convert_to_tensor</a:t>
            </a:r>
            <a:r>
              <a:rPr lang="zh-CN" altLang="en-US"/>
              <a:t>(tensor_3d, dtype=tf.float64)</a:t>
            </a:r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print(tensor_3d.get_shape())</a:t>
            </a:r>
          </a:p>
          <a:p>
            <a:r>
              <a:rPr lang="zh-CN" altLang="en-US"/>
              <a:t>    print(sess.run(tensor_3d))</a:t>
            </a:r>
          </a:p>
        </p:txBody>
      </p:sp>
    </p:spTree>
    <p:extLst>
      <p:ext uri="{BB962C8B-B14F-4D97-AF65-F5344CB8AC3E}">
        <p14:creationId xmlns:p14="http://schemas.microsoft.com/office/powerpoint/2010/main" val="263140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17352-E846-4206-8678-9018970E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变量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5D604F-23D1-4FD3-958F-14CA59085F33}"/>
              </a:ext>
            </a:extLst>
          </p:cNvPr>
          <p:cNvSpPr/>
          <p:nvPr/>
        </p:nvSpPr>
        <p:spPr>
          <a:xfrm>
            <a:off x="838200" y="128726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# 创建一个变量，并将其初始化为标量0</a:t>
            </a:r>
          </a:p>
          <a:p>
            <a:r>
              <a:rPr lang="zh-CN" altLang="en-US"/>
              <a:t>value = tf.Variable(0, name="value")</a:t>
            </a:r>
          </a:p>
          <a:p>
            <a:r>
              <a:rPr lang="zh-CN" altLang="en-US"/>
              <a:t>one = tf.constant(1)</a:t>
            </a:r>
          </a:p>
          <a:p>
            <a:r>
              <a:rPr lang="zh-CN" altLang="en-US"/>
              <a:t># 定义加操作</a:t>
            </a:r>
          </a:p>
          <a:p>
            <a:r>
              <a:rPr lang="zh-CN" altLang="en-US"/>
              <a:t>new_value = tf.add(value, one)</a:t>
            </a:r>
          </a:p>
          <a:p>
            <a:r>
              <a:rPr lang="zh-CN" altLang="en-US"/>
              <a:t># 定义更新操作,第1个参数是变量，第2个参数是操作</a:t>
            </a:r>
          </a:p>
          <a:p>
            <a:r>
              <a:rPr lang="zh-CN" altLang="en-US"/>
              <a:t>update_value = tf.assign(value, new_value)</a:t>
            </a:r>
          </a:p>
          <a:p>
            <a:r>
              <a:rPr lang="zh-CN" altLang="en-US"/>
              <a:t># 定义初始化操作</a:t>
            </a:r>
          </a:p>
          <a:p>
            <a:r>
              <a:rPr lang="zh-CN" altLang="en-US"/>
              <a:t>initialize_var = tf.global_variables_initializer()</a:t>
            </a:r>
          </a:p>
          <a:p>
            <a:r>
              <a:rPr lang="zh-CN" altLang="en-US"/>
              <a:t># 执行</a:t>
            </a:r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sess.run(initialize_var)</a:t>
            </a:r>
          </a:p>
          <a:p>
            <a:r>
              <a:rPr lang="zh-CN" altLang="en-US"/>
              <a:t>    print(sess.run(value))</a:t>
            </a:r>
          </a:p>
          <a:p>
            <a:r>
              <a:rPr lang="zh-CN" altLang="en-US"/>
              <a:t>    for _ in range(10):</a:t>
            </a:r>
          </a:p>
          <a:p>
            <a:r>
              <a:rPr lang="zh-CN" altLang="en-US"/>
              <a:t>        sess.run(update_value)</a:t>
            </a:r>
          </a:p>
          <a:p>
            <a:r>
              <a:rPr lang="zh-CN" altLang="en-US"/>
              <a:t>        print(sess.run(value))</a:t>
            </a:r>
          </a:p>
        </p:txBody>
      </p:sp>
    </p:spTree>
    <p:extLst>
      <p:ext uri="{BB962C8B-B14F-4D97-AF65-F5344CB8AC3E}">
        <p14:creationId xmlns:p14="http://schemas.microsoft.com/office/powerpoint/2010/main" val="225734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E84BF-5857-4774-931F-38F87550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变量</a:t>
            </a:r>
            <a:r>
              <a:rPr lang="en-US" altLang="zh-CN"/>
              <a:t>-</a:t>
            </a:r>
            <a:r>
              <a:rPr lang="zh-CN" altLang="en-US"/>
              <a:t>取回多个张量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22A3A1-3EEA-4F29-A271-03A50C9515D4}"/>
              </a:ext>
            </a:extLst>
          </p:cNvPr>
          <p:cNvSpPr/>
          <p:nvPr/>
        </p:nvSpPr>
        <p:spPr>
          <a:xfrm>
            <a:off x="838200" y="128726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constant_A = tf.constant([100.0])</a:t>
            </a:r>
          </a:p>
          <a:p>
            <a:r>
              <a:rPr lang="zh-CN" altLang="en-US"/>
              <a:t>constant_B = tf.constant([300.0])</a:t>
            </a:r>
          </a:p>
          <a:p>
            <a:r>
              <a:rPr lang="zh-CN" altLang="en-US"/>
              <a:t>constant_C = tf.constant([3.0])</a:t>
            </a:r>
          </a:p>
          <a:p>
            <a:r>
              <a:rPr lang="zh-CN" altLang="en-US"/>
              <a:t>sum_ = tf.add(constant_A, constant_B)</a:t>
            </a:r>
          </a:p>
          <a:p>
            <a:r>
              <a:rPr lang="zh-CN" altLang="en-US"/>
              <a:t>mul_ = tf.multiply(constant_A, constant_C)</a:t>
            </a:r>
          </a:p>
          <a:p>
            <a:endParaRPr lang="zh-CN" altLang="en-US"/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result = sess.run([sum_, mul_])</a:t>
            </a:r>
          </a:p>
          <a:p>
            <a:r>
              <a:rPr lang="zh-CN" altLang="en-US"/>
              <a:t>    print(result)</a:t>
            </a:r>
          </a:p>
        </p:txBody>
      </p:sp>
    </p:spTree>
    <p:extLst>
      <p:ext uri="{BB962C8B-B14F-4D97-AF65-F5344CB8AC3E}">
        <p14:creationId xmlns:p14="http://schemas.microsoft.com/office/powerpoint/2010/main" val="95078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7E81-31C0-4604-85AA-1A5D133B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变量</a:t>
            </a:r>
            <a:r>
              <a:rPr lang="en-US" altLang="zh-CN"/>
              <a:t>-</a:t>
            </a:r>
            <a:r>
              <a:rPr lang="zh-CN" altLang="en-US"/>
              <a:t>注入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A218BB-F7F8-4E1D-9E22-81E95BAB27BD}"/>
              </a:ext>
            </a:extLst>
          </p:cNvPr>
          <p:cNvSpPr/>
          <p:nvPr/>
        </p:nvSpPr>
        <p:spPr>
          <a:xfrm>
            <a:off x="838200" y="12872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a = 3</a:t>
            </a:r>
          </a:p>
          <a:p>
            <a:r>
              <a:rPr lang="zh-CN" altLang="en-US"/>
              <a:t>b = 2</a:t>
            </a:r>
          </a:p>
          <a:p>
            <a:r>
              <a:rPr lang="zh-CN" altLang="en-US"/>
              <a:t>x = tf.placeholder(tf.float32, shape=(a, b))</a:t>
            </a:r>
          </a:p>
          <a:p>
            <a:r>
              <a:rPr lang="zh-CN" altLang="en-US"/>
              <a:t>y = tf.add(x, x)</a:t>
            </a:r>
          </a:p>
          <a:p>
            <a:r>
              <a:rPr lang="zh-CN" altLang="en-US"/>
              <a:t>data = np.random.rand(a, b)</a:t>
            </a:r>
          </a:p>
          <a:p>
            <a:r>
              <a:rPr lang="zh-CN" altLang="en-US"/>
              <a:t>sess = tf.Session()</a:t>
            </a:r>
          </a:p>
          <a:p>
            <a:r>
              <a:rPr lang="zh-CN" altLang="en-US"/>
              <a:t>print(sess.run(y, feed_dict={x: data}))</a:t>
            </a:r>
          </a:p>
        </p:txBody>
      </p:sp>
    </p:spTree>
    <p:extLst>
      <p:ext uri="{BB962C8B-B14F-4D97-AF65-F5344CB8AC3E}">
        <p14:creationId xmlns:p14="http://schemas.microsoft.com/office/powerpoint/2010/main" val="388314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BAE70-AAC9-461A-9607-0E365D61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TensorBoard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FA036-E5E9-4061-9A59-3CE582B7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训练神经网络时，有时会需要监控网络的参数，一般是节点的输入和输出。这样即可在每次</a:t>
            </a:r>
            <a:br>
              <a:rPr lang="zh-CN" altLang="en-US"/>
            </a:br>
            <a:r>
              <a:rPr lang="zh-CN" altLang="en-US"/>
              <a:t>训练迭代后检查误差函数是否最小化，从而了解你的模型是否正确学习。当然，想通过手动书写</a:t>
            </a:r>
            <a:br>
              <a:rPr lang="zh-CN" altLang="en-US"/>
            </a:br>
            <a:r>
              <a:rPr lang="zh-CN" altLang="en-US"/>
              <a:t>代码展示训练阶段中网络的表现并非易事。 </a:t>
            </a:r>
            <a:endParaRPr lang="en-US" altLang="zh-CN"/>
          </a:p>
          <a:p>
            <a:r>
              <a:rPr lang="en-US" altLang="zh-CN"/>
              <a:t>TensorBoard</a:t>
            </a:r>
            <a:r>
              <a:rPr lang="zh-CN" altLang="en-US"/>
              <a:t>的工作流如下：</a:t>
            </a:r>
            <a:endParaRPr lang="en-US" altLang="zh-CN"/>
          </a:p>
          <a:p>
            <a:pPr lvl="1"/>
            <a:r>
              <a:rPr lang="zh-CN" altLang="en-US"/>
              <a:t>编译你的计算图</a:t>
            </a:r>
            <a:r>
              <a:rPr lang="en-US" altLang="zh-CN"/>
              <a:t>/</a:t>
            </a:r>
            <a:r>
              <a:rPr lang="zh-CN" altLang="en-US"/>
              <a:t>代码；</a:t>
            </a:r>
            <a:endParaRPr lang="en-US" altLang="zh-CN"/>
          </a:p>
          <a:p>
            <a:pPr lvl="1"/>
            <a:r>
              <a:rPr lang="zh-CN" altLang="en-US"/>
              <a:t>添加汇总</a:t>
            </a:r>
            <a:r>
              <a:rPr lang="en-US" altLang="zh-CN"/>
              <a:t>op</a:t>
            </a:r>
            <a:r>
              <a:rPr lang="zh-CN" altLang="en-US"/>
              <a:t>到你需要分析的节点上；</a:t>
            </a:r>
            <a:endParaRPr lang="en-US" altLang="zh-CN"/>
          </a:p>
          <a:p>
            <a:pPr lvl="1"/>
            <a:r>
              <a:rPr lang="zh-CN" altLang="en-US"/>
              <a:t>照常运行你的计算图；</a:t>
            </a:r>
            <a:endParaRPr lang="en-US" altLang="zh-CN"/>
          </a:p>
          <a:p>
            <a:pPr lvl="1"/>
            <a:r>
              <a:rPr lang="zh-CN" altLang="en-US"/>
              <a:t>同时附带运行汇总</a:t>
            </a:r>
            <a:r>
              <a:rPr lang="en-US" altLang="zh-CN"/>
              <a:t>op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zh-CN" altLang="en-US"/>
              <a:t>代码运行完成后， 启动</a:t>
            </a:r>
            <a:r>
              <a:rPr lang="en-US" altLang="zh-CN"/>
              <a:t>TensorBoard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zh-CN" altLang="en-US"/>
              <a:t>可视化汇总输出。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4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ECB06-34F3-4EA9-B788-403A8A8E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实现一个单输入神经元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C03E9-9C10-457F-A3D9-9D32F775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3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4D0B1-ADDE-4B09-9664-5F42D999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theano</a:t>
            </a:r>
            <a:r>
              <a:rPr lang="zh-CN" altLang="en-US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37756-939A-4AFB-8308-71C5D1D0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25149-889A-44C3-A9D2-B31C81FF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4F755-2BE9-44B8-A0E7-06909323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theano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keras</a:t>
            </a:r>
            <a:r>
              <a:rPr lang="zh-CN" altLang="en-US"/>
              <a:t>基础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9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7B7C3-3950-4DEF-8F2A-EB4D0E3C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自然语言序列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30DE9-EB7A-44D1-9BCC-C32C04F2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二位数组</a:t>
            </a:r>
            <a:endParaRPr lang="en-US" altLang="zh-CN"/>
          </a:p>
          <a:p>
            <a:pPr lvl="1"/>
            <a:r>
              <a:rPr lang="zh-CN" altLang="en-US"/>
              <a:t>用持续时间和字母向量维度或词汇向量维度表示</a:t>
            </a:r>
          </a:p>
        </p:txBody>
      </p:sp>
    </p:spTree>
    <p:extLst>
      <p:ext uri="{BB962C8B-B14F-4D97-AF65-F5344CB8AC3E}">
        <p14:creationId xmlns:p14="http://schemas.microsoft.com/office/powerpoint/2010/main" val="91513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1140-BB49-4B91-8CC2-49FFF231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张量抽象类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8A679-426A-49A6-B3C7-CAA45BE0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theano</a:t>
            </a:r>
            <a:r>
              <a:rPr lang="zh-CN" altLang="en-US"/>
              <a:t>中，多维数组是通过一个称为张量的抽象类来实现的</a:t>
            </a:r>
          </a:p>
        </p:txBody>
      </p:sp>
    </p:spTree>
    <p:extLst>
      <p:ext uri="{BB962C8B-B14F-4D97-AF65-F5344CB8AC3E}">
        <p14:creationId xmlns:p14="http://schemas.microsoft.com/office/powerpoint/2010/main" val="20089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A2A9-4FED-4DB5-AD83-FB4D98EB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上的安装与配置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5D529-3BFA-44E1-B4B6-81090F78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 import Theano</a:t>
            </a:r>
          </a:p>
          <a:p>
            <a:r>
              <a:rPr lang="en-US" altLang="zh-CN"/>
              <a:t> theano.test()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0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A05A-916B-499B-931C-A58DF39B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F8714-4FB4-448B-AC89-D565B9C7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endParaRPr lang="en-US" altLang="zh-CN"/>
          </a:p>
          <a:p>
            <a:r>
              <a:rPr lang="zh-CN" altLang="en-US"/>
              <a:t>测试安装是否成功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5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A3AE5-BB7B-480A-9FA4-197E5F9B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51D91-B75B-4556-917B-87E89667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python==3.6</a:t>
            </a:r>
          </a:p>
          <a:p>
            <a:r>
              <a:rPr lang="en-US" altLang="zh-CN"/>
              <a:t>tensorflow==1.8.0</a:t>
            </a:r>
          </a:p>
          <a:p>
            <a:r>
              <a:rPr lang="en-US" altLang="zh-CN"/>
              <a:t>keras==2.1.6</a:t>
            </a:r>
          </a:p>
          <a:p>
            <a:r>
              <a:rPr lang="en-US" altLang="zh-CN"/>
              <a:t>numpy==1.16.2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9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7A0AA-E73B-41ED-9811-8B4AF9CD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测试安装是否成功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C57FD3-31E2-44B7-8DDB-48CC33C56BCC}"/>
              </a:ext>
            </a:extLst>
          </p:cNvPr>
          <p:cNvSpPr txBox="1"/>
          <p:nvPr/>
        </p:nvSpPr>
        <p:spPr>
          <a:xfrm>
            <a:off x="838200" y="1287262"/>
            <a:ext cx="84704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 [1]: import tensorflow as tf</a:t>
            </a:r>
          </a:p>
          <a:p>
            <a:endParaRPr lang="en-US" altLang="zh-CN"/>
          </a:p>
          <a:p>
            <a:r>
              <a:rPr lang="en-US" altLang="zh-CN"/>
              <a:t>In [2]: hello = tf.constant("Hello TensorFlow!")</a:t>
            </a:r>
          </a:p>
          <a:p>
            <a:endParaRPr lang="en-US" altLang="zh-CN"/>
          </a:p>
          <a:p>
            <a:r>
              <a:rPr lang="en-US" altLang="zh-CN"/>
              <a:t>In [3]: sess = tf.Session()</a:t>
            </a:r>
          </a:p>
          <a:p>
            <a:r>
              <a:rPr lang="en-US" altLang="zh-CN"/>
              <a:t>2020-01-10 21:08:34.010140: I T:\src\github\tensorflow\tensorflow\core\platform\cpu_feature_guard.cc:140] Your CPU supports instructions that this TensorFlow binary was not compiled to use: AVX2</a:t>
            </a:r>
          </a:p>
          <a:p>
            <a:endParaRPr lang="en-US" altLang="zh-CN"/>
          </a:p>
          <a:p>
            <a:r>
              <a:rPr lang="en-US" altLang="zh-CN"/>
              <a:t>In [4]: print(sess.run(hello))</a:t>
            </a:r>
          </a:p>
          <a:p>
            <a:r>
              <a:rPr lang="en-US" altLang="zh-CN"/>
              <a:t>b'Hello TensorFlow!'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9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EB0C1-9FC2-4E2E-B603-54CE5B1D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前馈神经网络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2B9737-639B-4CB5-97D5-1C5B7C67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25" y="1428412"/>
            <a:ext cx="8002350" cy="4001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222211-6429-4AEE-B851-D28AE677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4977"/>
            <a:ext cx="2299943" cy="21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75D5CDA-915C-4510-93EF-2946DB26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编程模型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351FE-289A-40D4-855D-14CA7C21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TensorFlow</a:t>
            </a:r>
            <a:r>
              <a:rPr lang="zh-CN" altLang="en-US"/>
              <a:t>程序的执行过程</a:t>
            </a:r>
            <a:endParaRPr lang="en-US" altLang="zh-CN"/>
          </a:p>
          <a:p>
            <a:pPr lvl="1"/>
            <a:r>
              <a:rPr lang="zh-CN" altLang="en-US"/>
              <a:t>创建计算图</a:t>
            </a:r>
            <a:endParaRPr lang="en-US" altLang="zh-CN"/>
          </a:p>
          <a:p>
            <a:pPr lvl="1"/>
            <a:r>
              <a:rPr lang="zh-CN" altLang="en-US"/>
              <a:t>运行一个会话，以完成计算图中定义的操作</a:t>
            </a:r>
            <a:endParaRPr lang="en-US" altLang="zh-CN"/>
          </a:p>
          <a:p>
            <a:pPr lvl="1"/>
            <a:r>
              <a:rPr lang="zh-CN" altLang="en-US"/>
              <a:t>输出数据集合和分析</a:t>
            </a:r>
            <a:endParaRPr lang="en-US" altLang="zh-CN"/>
          </a:p>
          <a:p>
            <a:r>
              <a:rPr lang="zh-CN" altLang="en-US"/>
              <a:t>示例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73FFF0-4194-40EA-AC62-6332F921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62" y="857265"/>
            <a:ext cx="4000500" cy="24669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4298C3F-4CD4-471F-A730-EDA78BBA40D6}"/>
              </a:ext>
            </a:extLst>
          </p:cNvPr>
          <p:cNvSpPr txBox="1"/>
          <p:nvPr/>
        </p:nvSpPr>
        <p:spPr>
          <a:xfrm>
            <a:off x="2089609" y="3154557"/>
            <a:ext cx="8934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# TensorFlow</a:t>
            </a:r>
            <a:r>
              <a:rPr lang="zh-CN" altLang="en-US" sz="1200"/>
              <a:t>库被导入为</a:t>
            </a:r>
            <a:r>
              <a:rPr lang="en-US" altLang="zh-CN" sz="1200"/>
              <a:t>tf</a:t>
            </a:r>
          </a:p>
          <a:p>
            <a:r>
              <a:rPr lang="en-US" altLang="zh-CN" sz="1200"/>
              <a:t>import tensorflow as tf</a:t>
            </a:r>
          </a:p>
          <a:p>
            <a:r>
              <a:rPr lang="en-US" altLang="zh-CN" sz="1200"/>
              <a:t># </a:t>
            </a:r>
            <a:r>
              <a:rPr lang="zh-CN" altLang="en-US" sz="1200"/>
              <a:t>创建一个对象</a:t>
            </a:r>
            <a:r>
              <a:rPr lang="en-US" altLang="zh-CN" sz="1200"/>
              <a:t>session</a:t>
            </a:r>
            <a:r>
              <a:rPr lang="zh-CN" altLang="en-US" sz="1200"/>
              <a:t>，该对象包含计算图</a:t>
            </a:r>
          </a:p>
          <a:p>
            <a:r>
              <a:rPr lang="en-US" altLang="zh-CN" sz="1200"/>
              <a:t>with tf.Session() as session: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通过占位符定义输入变量</a:t>
            </a:r>
            <a:r>
              <a:rPr lang="en-US" altLang="zh-CN" sz="1200"/>
              <a:t>x,</a:t>
            </a:r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个参数是数据类型，第</a:t>
            </a:r>
            <a:r>
              <a:rPr lang="en-US" altLang="zh-CN" sz="1200"/>
              <a:t>2</a:t>
            </a:r>
            <a:r>
              <a:rPr lang="zh-CN" altLang="en-US" sz="1200"/>
              <a:t>个参数是占位符形状，第</a:t>
            </a:r>
            <a:r>
              <a:rPr lang="en-US" altLang="zh-CN" sz="1200"/>
              <a:t>3</a:t>
            </a:r>
            <a:r>
              <a:rPr lang="zh-CN" altLang="en-US" sz="1200"/>
              <a:t>个参数是变量名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x = tf.placeholder(tf.float32, [1], name="x")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通过占位符定义输出变量</a:t>
            </a:r>
            <a:r>
              <a:rPr lang="en-US" altLang="zh-CN" sz="1200"/>
              <a:t>y</a:t>
            </a:r>
          </a:p>
          <a:p>
            <a:r>
              <a:rPr lang="en-US" altLang="zh-CN" sz="1200"/>
              <a:t>    y = tf.placeholder(tf.float32, [1], name="y")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定义了一个常数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z = tf.constant(1.0)</a:t>
            </a:r>
          </a:p>
          <a:p>
            <a:r>
              <a:rPr lang="en-US" altLang="zh-CN" sz="1200"/>
              <a:t>    #  </a:t>
            </a:r>
            <a:r>
              <a:rPr lang="zh-CN" altLang="en-US" sz="1200"/>
              <a:t>定义计算模型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y = x * z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变量</a:t>
            </a:r>
            <a:r>
              <a:rPr lang="en-US" altLang="zh-CN" sz="1200"/>
              <a:t>x_in</a:t>
            </a:r>
            <a:r>
              <a:rPr lang="zh-CN" altLang="en-US" sz="1200"/>
              <a:t>的值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x_in = [2]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执行计算图，</a:t>
            </a:r>
            <a:r>
              <a:rPr lang="zh-CN" altLang="en-US" sz="1200" b="1"/>
              <a:t>第</a:t>
            </a:r>
            <a:r>
              <a:rPr lang="en-US" altLang="zh-CN" sz="1200" b="1"/>
              <a:t>1</a:t>
            </a:r>
            <a:r>
              <a:rPr lang="zh-CN" altLang="en-US" sz="1200" b="1"/>
              <a:t>个参数是待计算的图元素列表，第</a:t>
            </a:r>
            <a:r>
              <a:rPr lang="en-US" altLang="zh-CN" sz="1200" b="1"/>
              <a:t>2</a:t>
            </a:r>
            <a:r>
              <a:rPr lang="zh-CN" altLang="en-US" sz="1200" b="1"/>
              <a:t>个参数表示参与运算的参数及其真正取值，返回每个图元素的输出值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y_output = session.run(y, {x: x_in})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打印结果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print(y_output)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243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81DA1-D3EA-48E3-A764-6EFE21B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数据模型</a:t>
            </a:r>
            <a:r>
              <a:rPr lang="en-US" altLang="zh-CN"/>
              <a:t>-</a:t>
            </a:r>
            <a:r>
              <a:rPr lang="zh-CN" altLang="en-US"/>
              <a:t>张量表示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6D530-1F90-4089-B062-00129DC1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阶</a:t>
            </a:r>
            <a:endParaRPr lang="en-US" altLang="zh-CN"/>
          </a:p>
          <a:p>
            <a:pPr lvl="1"/>
            <a:r>
              <a:rPr lang="zh-CN" altLang="en-US"/>
              <a:t>定义张量的维数</a:t>
            </a:r>
            <a:endParaRPr lang="en-US" altLang="zh-CN"/>
          </a:p>
          <a:p>
            <a:r>
              <a:rPr lang="zh-CN" altLang="en-US"/>
              <a:t>形状</a:t>
            </a:r>
            <a:endParaRPr lang="en-US" altLang="zh-CN"/>
          </a:p>
          <a:p>
            <a:pPr lvl="1"/>
            <a:r>
              <a:rPr lang="zh-CN" altLang="en-US"/>
              <a:t>张量的形状</a:t>
            </a:r>
            <a:endParaRPr lang="en-US" altLang="zh-CN"/>
          </a:p>
          <a:p>
            <a:r>
              <a:rPr lang="zh-CN" altLang="en-US"/>
              <a:t>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D75E2A-38B0-42AD-B026-BD6BE6441A53}"/>
              </a:ext>
            </a:extLst>
          </p:cNvPr>
          <p:cNvSpPr txBox="1"/>
          <p:nvPr/>
        </p:nvSpPr>
        <p:spPr>
          <a:xfrm>
            <a:off x="3808429" y="1571348"/>
            <a:ext cx="40142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# </a:t>
            </a:r>
            <a:r>
              <a:rPr lang="zh-CN" altLang="en-US"/>
              <a:t>标量</a:t>
            </a:r>
          </a:p>
          <a:p>
            <a:r>
              <a:rPr lang="en-US" altLang="zh-CN"/>
              <a:t>scalar = tf.constant(100)</a:t>
            </a:r>
          </a:p>
          <a:p>
            <a:r>
              <a:rPr lang="en-US" altLang="zh-CN"/>
              <a:t># </a:t>
            </a:r>
            <a:r>
              <a:rPr lang="zh-CN" altLang="en-US"/>
              <a:t>向量</a:t>
            </a:r>
          </a:p>
          <a:p>
            <a:r>
              <a:rPr lang="en-US" altLang="zh-CN"/>
              <a:t>vector = tf.constant([1,2,3,4,5])</a:t>
            </a:r>
          </a:p>
          <a:p>
            <a:r>
              <a:rPr lang="en-US" altLang="zh-CN"/>
              <a:t># </a:t>
            </a:r>
            <a:r>
              <a:rPr lang="zh-CN" altLang="en-US"/>
              <a:t>矩阵</a:t>
            </a:r>
          </a:p>
          <a:p>
            <a:r>
              <a:rPr lang="en-US" altLang="zh-CN"/>
              <a:t>matrix = tf.constant([[1,2,3],</a:t>
            </a:r>
          </a:p>
          <a:p>
            <a:r>
              <a:rPr lang="en-US" altLang="zh-CN"/>
              <a:t>                      [4,5,6]])</a:t>
            </a:r>
          </a:p>
          <a:p>
            <a:r>
              <a:rPr lang="en-US" altLang="zh-CN"/>
              <a:t># </a:t>
            </a:r>
            <a:r>
              <a:rPr lang="zh-CN" altLang="en-US"/>
              <a:t>立方阵</a:t>
            </a:r>
          </a:p>
          <a:p>
            <a:r>
              <a:rPr lang="en-US" altLang="zh-CN"/>
              <a:t>cube_matrix = tf.constant([[[1], [2], [3]],</a:t>
            </a:r>
          </a:p>
          <a:p>
            <a:r>
              <a:rPr lang="en-US" altLang="zh-CN"/>
              <a:t>                           [[4], [5], [6]],</a:t>
            </a:r>
          </a:p>
          <a:p>
            <a:r>
              <a:rPr lang="en-US" altLang="zh-CN"/>
              <a:t>                           [[7], [8], [9]]])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D84247-B76A-4081-B181-BEF9F549B1C6}"/>
              </a:ext>
            </a:extLst>
          </p:cNvPr>
          <p:cNvSpPr txBox="1"/>
          <p:nvPr/>
        </p:nvSpPr>
        <p:spPr>
          <a:xfrm>
            <a:off x="8257881" y="1571348"/>
            <a:ext cx="31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print(scalar.get_shape())</a:t>
            </a:r>
          </a:p>
          <a:p>
            <a:r>
              <a:rPr lang="en-US" altLang="zh-CN"/>
              <a:t>print(vector.get_shape())</a:t>
            </a:r>
          </a:p>
          <a:p>
            <a:r>
              <a:rPr lang="en-US" altLang="zh-CN"/>
              <a:t>print(matrix.get_shape())</a:t>
            </a:r>
          </a:p>
          <a:p>
            <a:r>
              <a:rPr lang="en-US" altLang="zh-CN"/>
              <a:t>print(cube_matrix.get_shape())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8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81DA1-D3EA-48E3-A764-6EFE21B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数据模型</a:t>
            </a:r>
            <a:r>
              <a:rPr lang="en-US" altLang="zh-CN"/>
              <a:t>-</a:t>
            </a:r>
            <a:r>
              <a:rPr lang="zh-CN" altLang="en-US"/>
              <a:t>张量表示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6D530-1F90-4089-B062-00129DC1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692093-052B-49DC-ABAD-190C1AC9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90" y="1826905"/>
            <a:ext cx="7981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1465</Words>
  <Application>Microsoft Office PowerPoint</Application>
  <PresentationFormat>宽屏</PresentationFormat>
  <Paragraphs>165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Courier</vt:lpstr>
      <vt:lpstr>FZSSJW--GB1-0</vt:lpstr>
      <vt:lpstr>TimesNewRoman</vt:lpstr>
      <vt:lpstr>等线</vt:lpstr>
      <vt:lpstr>等线 Light</vt:lpstr>
      <vt:lpstr>Arial</vt:lpstr>
      <vt:lpstr>Office 主题​​</vt:lpstr>
      <vt:lpstr>深度学习库笔记</vt:lpstr>
      <vt:lpstr>目录</vt:lpstr>
      <vt:lpstr>tensorflow基础</vt:lpstr>
      <vt:lpstr>安装</vt:lpstr>
      <vt:lpstr>测试安装是否成功</vt:lpstr>
      <vt:lpstr>前馈神经网络</vt:lpstr>
      <vt:lpstr>tensorflow编程模型</vt:lpstr>
      <vt:lpstr>tensorflow数据模型-张量表示</vt:lpstr>
      <vt:lpstr>tensorflow数据模型-张量表示</vt:lpstr>
      <vt:lpstr>tf.constant()操作符</vt:lpstr>
      <vt:lpstr>tf.Variable函数</vt:lpstr>
      <vt:lpstr>InteractiveSession类</vt:lpstr>
      <vt:lpstr>tf.conbert_to_tensor命令</vt:lpstr>
      <vt:lpstr>tensorflow变量</vt:lpstr>
      <vt:lpstr>tensorflow变量-取回多个张量</vt:lpstr>
      <vt:lpstr>tensorflow变量-注入</vt:lpstr>
      <vt:lpstr>TensorBoard</vt:lpstr>
      <vt:lpstr>实现一个单输入神经元</vt:lpstr>
      <vt:lpstr>theano基础</vt:lpstr>
      <vt:lpstr>自然语言序列</vt:lpstr>
      <vt:lpstr>张量抽象类</vt:lpstr>
      <vt:lpstr>CPU上的安装与配置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26</cp:revision>
  <dcterms:created xsi:type="dcterms:W3CDTF">2020-01-10T01:41:05Z</dcterms:created>
  <dcterms:modified xsi:type="dcterms:W3CDTF">2020-01-11T02:04:35Z</dcterms:modified>
</cp:coreProperties>
</file>