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sldIdLst>
    <p:sldId id="265" r:id="rId4"/>
    <p:sldId id="257" r:id="rId6"/>
    <p:sldId id="258" r:id="rId7"/>
    <p:sldId id="259" r:id="rId8"/>
    <p:sldId id="275" r:id="rId9"/>
    <p:sldId id="261" r:id="rId10"/>
    <p:sldId id="262" r:id="rId11"/>
    <p:sldId id="276" r:id="rId12"/>
    <p:sldId id="277" r:id="rId13"/>
    <p:sldId id="278" r:id="rId14"/>
    <p:sldId id="279" r:id="rId15"/>
  </p:sldIdLst>
  <p:sldSz cx="12192000" cy="6858000"/>
  <p:notesSz cx="6858000" cy="9144000"/>
  <p:defaultTextStyle>
    <a:defPPr>
      <a:defRPr lang="en-US"/>
    </a:defPPr>
    <a:lvl1pPr marL="0" lvl="0"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1pPr>
    <a:lvl2pPr marL="457200" lvl="1"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2pPr>
    <a:lvl3pPr marL="914400" lvl="2"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3pPr>
    <a:lvl4pPr marL="1371600" lvl="3"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4pPr>
    <a:lvl5pPr marL="1828800" lvl="4"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5pPr>
    <a:lvl6pPr marL="2286000" lvl="5"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6pPr>
    <a:lvl7pPr marL="2743200" lvl="6"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7pPr>
    <a:lvl8pPr marL="3200400" lvl="7"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8pPr>
    <a:lvl9pPr marL="3657600" lvl="8" indent="0" algn="l" defTabSz="457200" eaLnBrk="1" fontAlgn="base" latinLnBrk="0" hangingPunct="1">
      <a:lnSpc>
        <a:spcPct val="100000"/>
      </a:lnSpc>
      <a:spcBef>
        <a:spcPct val="0"/>
      </a:spcBef>
      <a:spcAft>
        <a:spcPct val="0"/>
      </a:spcAft>
      <a:buNone/>
      <a:defRPr sz="1800" b="0" i="0" u="none" kern="1200" baseline="0">
        <a:solidFill>
          <a:schemeClr val="tx1"/>
        </a:solidFill>
        <a:latin typeface="Corbel" panose="020B0503020204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E3E4E6"/>
    <a:srgbClr val="48A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271"/>
    <p:restoredTop sz="89189"/>
  </p:normalViewPr>
  <p:slideViewPr>
    <p:cSldViewPr snapToGrid="0" snapToObjects="1" showGuides="1">
      <p:cViewPr>
        <p:scale>
          <a:sx n="94" d="100"/>
          <a:sy n="94" d="100"/>
        </p:scale>
        <p:origin x="22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二级</a:t>
            </a:r>
            <a:endParaRPr lang="zh-CN" altLang="en-US"/>
          </a:p>
          <a:p>
            <a:pPr lvl="2" indent="0"/>
            <a:r>
              <a:rPr lang="zh-CN" altLang="en-US"/>
              <a:t>三级</a:t>
            </a:r>
            <a:endParaRPr lang="zh-CN" altLang="en-US"/>
          </a:p>
          <a:p>
            <a:pPr lvl="3" indent="0"/>
            <a:r>
              <a:rPr lang="zh-CN" altLang="en-US"/>
              <a:t>四级</a:t>
            </a:r>
            <a:endParaRPr lang="zh-CN" altLang="en-US"/>
          </a:p>
          <a:p>
            <a:pPr lvl="4" indent="0"/>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幻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kumimoji="1"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80751F60-2094-1641-AC0A-2D9B90739956}" type="slidenum">
              <a:rPr kumimoji="1" lang="zh-CN" altLang="en-US" sz="1200" b="0" i="0" u="none" strike="noStrike" kern="1200" cap="none" spc="0" normalizeH="0" baseline="0" noProof="0">
                <a:ln>
                  <a:noFill/>
                </a:ln>
                <a:solidFill>
                  <a:schemeClr val="tx1"/>
                </a:solidFill>
                <a:effectLst/>
                <a:uLnTx/>
                <a:uFillTx/>
                <a:latin typeface="+mn-lt"/>
                <a:ea typeface="+mn-ea"/>
                <a:cs typeface="+mn-cs"/>
              </a:rPr>
            </a:fld>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8195"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p>
            <a:pPr lvl="0" eaLnBrk="1" hangingPunct="1">
              <a:spcBef>
                <a:spcPct val="0"/>
              </a:spcBef>
            </a:pPr>
            <a:endParaRPr lang="zh-CN" altLang="en-US"/>
          </a:p>
        </p:txBody>
      </p:sp>
      <p:sp>
        <p:nvSpPr>
          <p:cNvPr id="2048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p>
            <a:pPr lvl="0" eaLnBrk="1" hangingPunct="1">
              <a:spcBef>
                <a:spcPct val="0"/>
              </a:spcBef>
            </a:pPr>
            <a:endParaRPr lang="zh-CN" altLang="en-US"/>
          </a:p>
        </p:txBody>
      </p:sp>
      <p:sp>
        <p:nvSpPr>
          <p:cNvPr id="2048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1024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a:solidFill>
              <a:srgbClr val="000000"/>
            </a:solidFill>
            <a:miter/>
          </a:ln>
        </p:spPr>
      </p:sp>
      <p:sp>
        <p:nvSpPr>
          <p:cNvPr id="12290"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12291"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14339"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p>
            <a:pPr lvl="0" eaLnBrk="1" hangingPunct="1">
              <a:spcBef>
                <a:spcPct val="0"/>
              </a:spcBef>
            </a:pPr>
            <a:endParaRPr lang="zh-CN" altLang="en-US"/>
          </a:p>
        </p:txBody>
      </p:sp>
      <p:sp>
        <p:nvSpPr>
          <p:cNvPr id="16387"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18435"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ln/>
        </p:spPr>
        <p:txBody>
          <a:bodyPr wrap="square" lIns="91440" tIns="45720" rIns="91440" bIns="45720" anchor="t"/>
          <a:p>
            <a:pPr lvl="0" eaLnBrk="1" hangingPunct="1">
              <a:spcBef>
                <a:spcPct val="0"/>
              </a:spcBef>
            </a:pPr>
            <a:endParaRPr lang="zh-CN" altLang="en-US"/>
          </a:p>
        </p:txBody>
      </p:sp>
      <p:sp>
        <p:nvSpPr>
          <p:cNvPr id="2048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p>
            <a:pPr lvl="0" eaLnBrk="1" hangingPunct="1">
              <a:spcBef>
                <a:spcPct val="0"/>
              </a:spcBef>
            </a:pPr>
            <a:endParaRPr lang="zh-CN" altLang="en-US"/>
          </a:p>
        </p:txBody>
      </p:sp>
      <p:sp>
        <p:nvSpPr>
          <p:cNvPr id="2048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p>
            <a:pPr lvl="0" eaLnBrk="1" hangingPunct="1">
              <a:spcBef>
                <a:spcPct val="0"/>
              </a:spcBef>
            </a:pPr>
            <a:endParaRPr lang="zh-CN" altLang="en-US"/>
          </a:p>
        </p:txBody>
      </p:sp>
      <p:sp>
        <p:nvSpPr>
          <p:cNvPr id="20483"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grpSp>
        <p:nvGrpSpPr>
          <p:cNvPr id="2050" name="Group 18"/>
          <p:cNvGrpSpPr/>
          <p:nvPr/>
        </p:nvGrpSpPr>
        <p:grpSpPr>
          <a:xfrm>
            <a:off x="546100" y="-4762"/>
            <a:ext cx="5014913" cy="6862762"/>
            <a:chOff x="2928938" y="-4763"/>
            <a:chExt cx="5014912" cy="6862763"/>
          </a:xfrm>
        </p:grpSpPr>
        <p:sp>
          <p:nvSpPr>
            <p:cNvPr id="2051" name="Freeform 6"/>
            <p:cNvSpPr/>
            <p:nvPr/>
          </p:nvSpPr>
          <p:spPr>
            <a:xfrm>
              <a:off x="3367088" y="-4763"/>
              <a:ext cx="1063625" cy="2782888"/>
            </a:xfrm>
            <a:custGeom>
              <a:avLst/>
              <a:gdLst/>
              <a:ahLst/>
              <a:cxnLst>
                <a:cxn ang="0">
                  <a:pos x="0" y="2147483646"/>
                </a:cxn>
                <a:cxn ang="0">
                  <a:pos x="567035950" y="2147483646"/>
                </a:cxn>
                <a:cxn ang="0">
                  <a:pos x="1688504688" y="0"/>
                </a:cxn>
                <a:cxn ang="0">
                  <a:pos x="1083667188" y="0"/>
                </a:cxn>
                <a:cxn ang="0">
                  <a:pos x="0" y="2147483646"/>
                </a:cxn>
              </a:cxnLst>
              <a:pathLst>
                <a:path w="670" h="1753">
                  <a:moveTo>
                    <a:pt x="0" y="1696"/>
                  </a:moveTo>
                  <a:lnTo>
                    <a:pt x="225" y="1753"/>
                  </a:lnTo>
                  <a:lnTo>
                    <a:pt x="670" y="0"/>
                  </a:lnTo>
                  <a:lnTo>
                    <a:pt x="430" y="0"/>
                  </a:lnTo>
                  <a:lnTo>
                    <a:pt x="0" y="1696"/>
                  </a:lnTo>
                  <a:close/>
                </a:path>
              </a:pathLst>
            </a:custGeom>
            <a:solidFill>
              <a:schemeClr val="accent1"/>
            </a:solidFill>
            <a:ln w="9525">
              <a:noFill/>
            </a:ln>
          </p:spPr>
          <p:txBody>
            <a:bodyPr/>
            <a:p>
              <a:endParaRPr lang="zh-CN" altLang="en-US"/>
            </a:p>
          </p:txBody>
        </p:sp>
        <p:sp>
          <p:nvSpPr>
            <p:cNvPr id="2052" name="Freeform 7"/>
            <p:cNvSpPr/>
            <p:nvPr/>
          </p:nvSpPr>
          <p:spPr>
            <a:xfrm>
              <a:off x="2928938" y="-4763"/>
              <a:ext cx="1035050" cy="2673351"/>
            </a:xfrm>
            <a:custGeom>
              <a:avLst/>
              <a:gdLst/>
              <a:ahLst/>
              <a:cxnLst/>
              <a:pathLst>
                <a:path w="652" h="1684">
                  <a:moveTo>
                    <a:pt x="225" y="1684"/>
                  </a:moveTo>
                  <a:lnTo>
                    <a:pt x="652" y="0"/>
                  </a:lnTo>
                  <a:lnTo>
                    <a:pt x="411" y="0"/>
                  </a:lnTo>
                  <a:lnTo>
                    <a:pt x="0" y="1627"/>
                  </a:lnTo>
                  <a:lnTo>
                    <a:pt x="219" y="1681"/>
                  </a:lnTo>
                  <a:lnTo>
                    <a:pt x="225" y="1684"/>
                  </a:lnTo>
                  <a:close/>
                </a:path>
              </a:pathLst>
            </a:custGeom>
            <a:solidFill>
              <a:srgbClr val="595959"/>
            </a:solidFill>
            <a:ln w="9525">
              <a:noFill/>
            </a:ln>
          </p:spPr>
          <p:txBody>
            <a:bodyPr/>
            <a:p>
              <a:endParaRPr lang="zh-CN" altLang="en-US"/>
            </a:p>
          </p:txBody>
        </p:sp>
        <p:sp>
          <p:nvSpPr>
            <p:cNvPr id="2053" name="Freeform 9"/>
            <p:cNvSpPr/>
            <p:nvPr/>
          </p:nvSpPr>
          <p:spPr>
            <a:xfrm>
              <a:off x="2928938" y="2582863"/>
              <a:ext cx="2693987" cy="4275137"/>
            </a:xfrm>
            <a:custGeom>
              <a:avLst/>
              <a:gdLst/>
              <a:ahLst/>
              <a:cxnLst/>
              <a:pathLst>
                <a:path w="1697" h="2693">
                  <a:moveTo>
                    <a:pt x="0" y="0"/>
                  </a:moveTo>
                  <a:lnTo>
                    <a:pt x="1622" y="2693"/>
                  </a:lnTo>
                  <a:lnTo>
                    <a:pt x="1697" y="2693"/>
                  </a:lnTo>
                  <a:lnTo>
                    <a:pt x="0" y="0"/>
                  </a:lnTo>
                  <a:close/>
                </a:path>
              </a:pathLst>
            </a:custGeom>
            <a:solidFill>
              <a:srgbClr val="262626"/>
            </a:solidFill>
            <a:ln w="9525">
              <a:noFill/>
            </a:ln>
          </p:spPr>
          <p:txBody>
            <a:bodyPr/>
            <a:p>
              <a:endParaRPr lang="zh-CN" altLang="en-US"/>
            </a:p>
          </p:txBody>
        </p:sp>
        <p:sp>
          <p:nvSpPr>
            <p:cNvPr id="2054" name="Freeform 10"/>
            <p:cNvSpPr/>
            <p:nvPr/>
          </p:nvSpPr>
          <p:spPr>
            <a:xfrm>
              <a:off x="3371851" y="2692400"/>
              <a:ext cx="3332161" cy="4165600"/>
            </a:xfrm>
            <a:custGeom>
              <a:avLst/>
              <a:gdLst/>
              <a:ahLst/>
              <a:cxnLst/>
              <a:pathLst>
                <a:path w="2099" h="2624">
                  <a:moveTo>
                    <a:pt x="2099" y="2624"/>
                  </a:moveTo>
                  <a:lnTo>
                    <a:pt x="0" y="0"/>
                  </a:lnTo>
                  <a:lnTo>
                    <a:pt x="2021" y="2624"/>
                  </a:lnTo>
                  <a:lnTo>
                    <a:pt x="2099" y="2624"/>
                  </a:lnTo>
                  <a:close/>
                </a:path>
              </a:pathLst>
            </a:custGeom>
            <a:solidFill>
              <a:srgbClr val="0C5A82"/>
            </a:solidFill>
            <a:ln w="9525">
              <a:noFill/>
            </a:ln>
          </p:spPr>
          <p:txBody>
            <a:bodyPr/>
            <a:p>
              <a:endParaRPr lang="zh-CN" altLang="en-US"/>
            </a:p>
          </p:txBody>
        </p:sp>
        <p:sp>
          <p:nvSpPr>
            <p:cNvPr id="2055" name="Freeform 11"/>
            <p:cNvSpPr/>
            <p:nvPr/>
          </p:nvSpPr>
          <p:spPr>
            <a:xfrm>
              <a:off x="3367088" y="2687638"/>
              <a:ext cx="4576762" cy="4170362"/>
            </a:xfrm>
            <a:custGeom>
              <a:avLst/>
              <a:gdLst/>
              <a:ahLst/>
              <a:cxnLst/>
              <a:pathLst>
                <a:path w="2883" h="2627">
                  <a:moveTo>
                    <a:pt x="0" y="0"/>
                  </a:moveTo>
                  <a:lnTo>
                    <a:pt x="3" y="3"/>
                  </a:lnTo>
                  <a:lnTo>
                    <a:pt x="2102" y="2627"/>
                  </a:lnTo>
                  <a:lnTo>
                    <a:pt x="2883" y="2627"/>
                  </a:lnTo>
                  <a:lnTo>
                    <a:pt x="225" y="57"/>
                  </a:lnTo>
                  <a:lnTo>
                    <a:pt x="0" y="0"/>
                  </a:lnTo>
                  <a:close/>
                </a:path>
              </a:pathLst>
            </a:custGeom>
            <a:solidFill>
              <a:srgbClr val="1287C3"/>
            </a:solidFill>
            <a:ln w="9525">
              <a:noFill/>
            </a:ln>
          </p:spPr>
          <p:txBody>
            <a:bodyPr/>
            <a:p>
              <a:endParaRPr lang="zh-CN" altLang="en-US"/>
            </a:p>
          </p:txBody>
        </p:sp>
        <p:sp>
          <p:nvSpPr>
            <p:cNvPr id="2056" name="Freeform 12"/>
            <p:cNvSpPr/>
            <p:nvPr/>
          </p:nvSpPr>
          <p:spPr>
            <a:xfrm>
              <a:off x="2928938" y="2578100"/>
              <a:ext cx="3584574" cy="4279900"/>
            </a:xfrm>
            <a:custGeom>
              <a:avLst/>
              <a:gdLst/>
              <a:ahLst/>
              <a:cxnLst/>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w="9525">
              <a:noFill/>
            </a:ln>
          </p:spPr>
          <p:txBody>
            <a:bodyPr/>
            <a:p>
              <a:endParaRPr lang="zh-CN" alt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pPr fontAlgn="base"/>
            <a:r>
              <a:rPr lang="zh-CN" altLang="en-US" strike="noStrike" noProof="1" smtClean="0"/>
              <a:t>单击此处编辑母版标题样式</a:t>
            </a:r>
            <a:endParaRPr lang="en-US" strike="noStrike" noProof="1"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dirty="0"/>
          </a:p>
        </p:txBody>
      </p:sp>
      <p:sp>
        <p:nvSpPr>
          <p:cNvPr id="21"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22" name="Footer Placeholder 4"/>
          <p:cNvSpPr>
            <a:spLocks noGrp="1"/>
          </p:cNvSpPr>
          <p:nvPr>
            <p:ph type="ftr" sz="quarter" idx="3"/>
          </p:nvPr>
        </p:nvSpPr>
        <p:spPr>
          <a:xfrm>
            <a:off x="5332413" y="5883275"/>
            <a:ext cx="4324350" cy="365125"/>
          </a:xfrm>
          <a:prstGeom prst="rect">
            <a:avLst/>
          </a:prstGeom>
        </p:spPr>
        <p:txBody>
          <a:bodyPr vert="horz" lIns="91440" tIns="45720" rIns="91440" bIns="45720" rtlCol="0" anchor="ctr"/>
          <a:p>
            <a:pPr eaLnBrk="1" fontAlgn="base" hangingPunct="1"/>
            <a:endParaRPr sz="1000" noProof="1"/>
          </a:p>
        </p:txBody>
      </p:sp>
      <p:sp>
        <p:nvSpPr>
          <p:cNvPr id="23"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pPr fontAlgn="base"/>
            <a:r>
              <a:rPr lang="zh-CN" altLang="en-US" strike="noStrike" noProof="1" smtClean="0"/>
              <a:t>单击此处编辑母版标题样式</a:t>
            </a:r>
            <a:endParaRPr lang="en-US" strike="noStrike" noProof="1" dirty="0"/>
          </a:p>
        </p:txBody>
      </p:sp>
      <p:sp>
        <p:nvSpPr>
          <p:cNvPr id="3" name="Picture Placeholder 2"/>
          <p:cNvSpPr>
            <a:spLocks noGrp="1" noChangeAspect="1"/>
          </p:cNvSpPr>
          <p:nvPr>
            <p:ph type="pic" idx="1" hasCustomPrompt="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zh-CN" altLang="en-US" sz="1600" b="0" i="0" u="none" strike="noStrike" kern="1200" cap="none" spc="0" normalizeH="0" baseline="0" noProof="0" smtClean="0">
                <a:ln>
                  <a:noFill/>
                </a:ln>
                <a:solidFill>
                  <a:schemeClr val="tx1"/>
                </a:solidFill>
                <a:effectLst/>
                <a:uLnTx/>
                <a:uFillTx/>
                <a:latin typeface="+mn-lt"/>
                <a:ea typeface="+mn-ea"/>
                <a:cs typeface="+mn-cs"/>
              </a:rPr>
              <a:t>将图片拖动到占位符，或单击添加图标</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ormAutofit/>
          </a:bodyPr>
          <a:lstStyle>
            <a:lvl1pPr algn="ctr">
              <a:defRPr sz="32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484312" y="4343400"/>
            <a:ext cx="10018713"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bg>
      <p:bgRef idx="1003">
        <a:schemeClr val="bg2"/>
      </p:bgRef>
    </p:bg>
    <p:spTree>
      <p:nvGrpSpPr>
        <p:cNvPr id="1" name=""/>
        <p:cNvGrpSpPr/>
        <p:nvPr/>
      </p:nvGrpSpPr>
      <p:grpSpPr>
        <a:xfrm>
          <a:off x="0" y="0"/>
          <a:ext cx="0" cy="0"/>
          <a:chOff x="0" y="0"/>
          <a:chExt cx="0" cy="0"/>
        </a:xfrm>
      </p:grpSpPr>
      <p:sp>
        <p:nvSpPr>
          <p:cNvPr id="4105" name="TextBox 13"/>
          <p:cNvSpPr txBox="1"/>
          <p:nvPr/>
        </p:nvSpPr>
        <p:spPr>
          <a:xfrm>
            <a:off x="1598613" y="863600"/>
            <a:ext cx="609600" cy="584200"/>
          </a:xfrm>
          <a:prstGeom prst="rect">
            <a:avLst/>
          </a:prstGeom>
          <a:noFill/>
          <a:ln w="9525">
            <a:noFill/>
          </a:ln>
        </p:spPr>
        <p:txBody>
          <a:bodyPr anchor="ctr"/>
          <a:p>
            <a:pPr lvl="0" indent="0"/>
            <a:r>
              <a:rPr lang="en-US" altLang="zh-CN" sz="8000"/>
              <a:t>“</a:t>
            </a:r>
            <a:endParaRPr lang="en-US" altLang="zh-CN" sz="8000"/>
          </a:p>
        </p:txBody>
      </p:sp>
      <p:sp>
        <p:nvSpPr>
          <p:cNvPr id="4106" name="TextBox 14"/>
          <p:cNvSpPr txBox="1"/>
          <p:nvPr/>
        </p:nvSpPr>
        <p:spPr>
          <a:xfrm>
            <a:off x="10893425" y="2819400"/>
            <a:ext cx="609600" cy="584200"/>
          </a:xfrm>
          <a:prstGeom prst="rect">
            <a:avLst/>
          </a:prstGeom>
          <a:noFill/>
          <a:ln w="9525">
            <a:noFill/>
          </a:ln>
        </p:spPr>
        <p:txBody>
          <a:bodyPr anchor="ctr"/>
          <a:p>
            <a:pPr lvl="0" indent="0" algn="r"/>
            <a:r>
              <a:rPr lang="en-US" altLang="zh-CN" sz="8000"/>
              <a:t>”</a:t>
            </a:r>
            <a:endParaRPr lang="en-US" altLang="zh-CN" sz="8000"/>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pPr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2436811" y="3428999"/>
            <a:ext cx="8532815"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1" y="4343400"/>
            <a:ext cx="1001871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6"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7"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8"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bg>
      <p:bgRef idx="1003">
        <a:schemeClr val="bg2"/>
      </p:bgRef>
    </p:bg>
    <p:spTree>
      <p:nvGrpSpPr>
        <p:cNvPr id="1" name=""/>
        <p:cNvGrpSpPr/>
        <p:nvPr/>
      </p:nvGrpSpPr>
      <p:grpSpPr>
        <a:xfrm>
          <a:off x="0" y="0"/>
          <a:ext cx="0" cy="0"/>
          <a:chOff x="0" y="0"/>
          <a:chExt cx="0" cy="0"/>
        </a:xfrm>
      </p:grpSpPr>
      <p:sp>
        <p:nvSpPr>
          <p:cNvPr id="5129" name="TextBox 13"/>
          <p:cNvSpPr txBox="1"/>
          <p:nvPr/>
        </p:nvSpPr>
        <p:spPr>
          <a:xfrm>
            <a:off x="1598613" y="863600"/>
            <a:ext cx="609600" cy="584200"/>
          </a:xfrm>
          <a:prstGeom prst="rect">
            <a:avLst/>
          </a:prstGeom>
          <a:noFill/>
          <a:ln w="9525">
            <a:noFill/>
          </a:ln>
        </p:spPr>
        <p:txBody>
          <a:bodyPr anchor="ctr"/>
          <a:p>
            <a:pPr lvl="0" indent="0"/>
            <a:r>
              <a:rPr lang="en-US" altLang="zh-CN" sz="8000"/>
              <a:t>“</a:t>
            </a:r>
            <a:endParaRPr lang="en-US" altLang="zh-CN" sz="8000"/>
          </a:p>
        </p:txBody>
      </p:sp>
      <p:sp>
        <p:nvSpPr>
          <p:cNvPr id="5130" name="TextBox 14"/>
          <p:cNvSpPr txBox="1"/>
          <p:nvPr/>
        </p:nvSpPr>
        <p:spPr>
          <a:xfrm>
            <a:off x="10893425" y="2819400"/>
            <a:ext cx="609600" cy="584200"/>
          </a:xfrm>
          <a:prstGeom prst="rect">
            <a:avLst/>
          </a:prstGeom>
          <a:noFill/>
          <a:ln w="9525">
            <a:noFill/>
          </a:ln>
        </p:spPr>
        <p:txBody>
          <a:bodyPr anchor="ctr"/>
          <a:p>
            <a:pPr lvl="0" indent="0" algn="r"/>
            <a:r>
              <a:rPr lang="en-US" altLang="zh-CN" sz="8000"/>
              <a:t>”</a:t>
            </a:r>
            <a:endParaRPr lang="en-US" altLang="zh-CN" sz="8000"/>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pPr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1484313" y="3886200"/>
            <a:ext cx="10018710" cy="889000"/>
          </a:xfrm>
        </p:spPr>
        <p:txBody>
          <a:bodyPr rtlCol="0" anchor="b">
            <a:normAutofit/>
          </a:bodyPr>
          <a:lstStyle>
            <a:lvl1pPr algn="r">
              <a:buNone/>
              <a:defRPr lang="en-US" sz="2400" b="0" cap="none" dirty="0">
                <a:ln w="3175" cmpd="sng">
                  <a:noFill/>
                </a:ln>
                <a:solidFill>
                  <a:schemeClr val="tx1"/>
                </a:solidFill>
                <a:effectLst/>
              </a:defRPr>
            </a:lvl1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6"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7"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8"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rtlCol="0">
            <a:normAutofit/>
          </a:bodyPr>
          <a:lstStyle>
            <a:lvl1pPr>
              <a:defRPr lang="en-US" b="0" dirty="0"/>
            </a:lvl1pPr>
          </a:lstStyle>
          <a:p>
            <a:pPr lvl="0"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1484312" y="3505200"/>
            <a:ext cx="10018713" cy="838200"/>
          </a:xfrm>
        </p:spPr>
        <p:txBody>
          <a:bodyPr rtlCol="0" anchor="b">
            <a:normAutofit/>
          </a:bodyPr>
          <a:lstStyle>
            <a:lvl1pPr>
              <a:buNone/>
              <a:defRPr lang="en-US" sz="2800" b="0" cap="none" dirty="0">
                <a:ln w="3175" cmpd="sng">
                  <a:noFill/>
                </a:ln>
                <a:solidFill>
                  <a:schemeClr val="tx1"/>
                </a:solidFill>
                <a:effectLst/>
              </a:defRPr>
            </a:lvl1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4"/>
          </p:nvPr>
        </p:nvSpPr>
        <p:spPr/>
        <p:txBody>
          <a:bodyPr/>
          <a:p>
            <a:pPr lvl="0" algn="r" eaLnBrk="1" fontAlgn="base" hangingPunct="1"/>
            <a:endParaRPr lang="en-US" sz="1000" strike="noStrike" noProof="1"/>
          </a:p>
        </p:txBody>
      </p:sp>
      <p:sp>
        <p:nvSpPr>
          <p:cNvPr id="5" name="页脚占位符 4"/>
          <p:cNvSpPr>
            <a:spLocks noGrp="1"/>
          </p:cNvSpPr>
          <p:nvPr>
            <p:ph type="ftr" sz="quarter" idx="15"/>
          </p:nvPr>
        </p:nvSpPr>
        <p:spPr/>
        <p:txBody>
          <a:bodyPr/>
          <a:p>
            <a:pPr lvl="0" eaLnBrk="1" fontAlgn="base" hangingPunct="1"/>
            <a:endParaRPr sz="1000" strike="noStrike" noProof="1"/>
          </a:p>
        </p:txBody>
      </p:sp>
      <p:sp>
        <p:nvSpPr>
          <p:cNvPr id="6" name="灯片编号占位符 5"/>
          <p:cNvSpPr>
            <a:spLocks noGrp="1"/>
          </p:cNvSpPr>
          <p:nvPr>
            <p:ph type="sldNum" sz="quarter" idx="16"/>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p:txBody>
          <a:bodyPr vert="eaVert" ancho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grpSp>
        <p:nvGrpSpPr>
          <p:cNvPr id="2050" name="Group 18"/>
          <p:cNvGrpSpPr/>
          <p:nvPr/>
        </p:nvGrpSpPr>
        <p:grpSpPr>
          <a:xfrm>
            <a:off x="546100" y="-4762"/>
            <a:ext cx="5014913" cy="6862762"/>
            <a:chOff x="2928938" y="-4763"/>
            <a:chExt cx="5014912" cy="6862763"/>
          </a:xfrm>
        </p:grpSpPr>
        <p:sp>
          <p:nvSpPr>
            <p:cNvPr id="2051" name="Freeform 6"/>
            <p:cNvSpPr/>
            <p:nvPr/>
          </p:nvSpPr>
          <p:spPr>
            <a:xfrm>
              <a:off x="3367088" y="-4763"/>
              <a:ext cx="1063625" cy="2782888"/>
            </a:xfrm>
            <a:custGeom>
              <a:avLst/>
              <a:gdLst/>
              <a:ahLst/>
              <a:cxnLst>
                <a:cxn ang="0">
                  <a:pos x="0" y="2147483646"/>
                </a:cxn>
                <a:cxn ang="0">
                  <a:pos x="567035950" y="2147483646"/>
                </a:cxn>
                <a:cxn ang="0">
                  <a:pos x="1688504688" y="0"/>
                </a:cxn>
                <a:cxn ang="0">
                  <a:pos x="1083667188" y="0"/>
                </a:cxn>
                <a:cxn ang="0">
                  <a:pos x="0" y="2147483646"/>
                </a:cxn>
              </a:cxnLst>
              <a:pathLst>
                <a:path w="670" h="1753">
                  <a:moveTo>
                    <a:pt x="0" y="1696"/>
                  </a:moveTo>
                  <a:lnTo>
                    <a:pt x="225" y="1753"/>
                  </a:lnTo>
                  <a:lnTo>
                    <a:pt x="670" y="0"/>
                  </a:lnTo>
                  <a:lnTo>
                    <a:pt x="430" y="0"/>
                  </a:lnTo>
                  <a:lnTo>
                    <a:pt x="0" y="1696"/>
                  </a:lnTo>
                  <a:close/>
                </a:path>
              </a:pathLst>
            </a:custGeom>
            <a:solidFill>
              <a:schemeClr val="accent1"/>
            </a:solidFill>
            <a:ln w="9525">
              <a:noFill/>
            </a:ln>
          </p:spPr>
          <p:txBody>
            <a:bodyPr/>
            <a:p>
              <a:endParaRPr lang="zh-CN" altLang="en-US"/>
            </a:p>
          </p:txBody>
        </p:sp>
        <p:sp>
          <p:nvSpPr>
            <p:cNvPr id="2052" name="Freeform 7"/>
            <p:cNvSpPr/>
            <p:nvPr/>
          </p:nvSpPr>
          <p:spPr>
            <a:xfrm>
              <a:off x="2928938" y="-4763"/>
              <a:ext cx="1035050" cy="2673351"/>
            </a:xfrm>
            <a:custGeom>
              <a:avLst/>
              <a:gdLst/>
              <a:ahLst/>
              <a:cxnLst/>
              <a:pathLst>
                <a:path w="652" h="1684">
                  <a:moveTo>
                    <a:pt x="225" y="1684"/>
                  </a:moveTo>
                  <a:lnTo>
                    <a:pt x="652" y="0"/>
                  </a:lnTo>
                  <a:lnTo>
                    <a:pt x="411" y="0"/>
                  </a:lnTo>
                  <a:lnTo>
                    <a:pt x="0" y="1627"/>
                  </a:lnTo>
                  <a:lnTo>
                    <a:pt x="219" y="1681"/>
                  </a:lnTo>
                  <a:lnTo>
                    <a:pt x="225" y="1684"/>
                  </a:lnTo>
                  <a:close/>
                </a:path>
              </a:pathLst>
            </a:custGeom>
            <a:solidFill>
              <a:srgbClr val="595959"/>
            </a:solidFill>
            <a:ln w="9525">
              <a:noFill/>
            </a:ln>
          </p:spPr>
          <p:txBody>
            <a:bodyPr/>
            <a:p>
              <a:endParaRPr lang="zh-CN" altLang="en-US"/>
            </a:p>
          </p:txBody>
        </p:sp>
        <p:sp>
          <p:nvSpPr>
            <p:cNvPr id="2053" name="Freeform 9"/>
            <p:cNvSpPr/>
            <p:nvPr/>
          </p:nvSpPr>
          <p:spPr>
            <a:xfrm>
              <a:off x="2928938" y="2582863"/>
              <a:ext cx="2693987" cy="4275137"/>
            </a:xfrm>
            <a:custGeom>
              <a:avLst/>
              <a:gdLst/>
              <a:ahLst/>
              <a:cxnLst/>
              <a:pathLst>
                <a:path w="1697" h="2693">
                  <a:moveTo>
                    <a:pt x="0" y="0"/>
                  </a:moveTo>
                  <a:lnTo>
                    <a:pt x="1622" y="2693"/>
                  </a:lnTo>
                  <a:lnTo>
                    <a:pt x="1697" y="2693"/>
                  </a:lnTo>
                  <a:lnTo>
                    <a:pt x="0" y="0"/>
                  </a:lnTo>
                  <a:close/>
                </a:path>
              </a:pathLst>
            </a:custGeom>
            <a:solidFill>
              <a:srgbClr val="262626"/>
            </a:solidFill>
            <a:ln w="9525">
              <a:noFill/>
            </a:ln>
          </p:spPr>
          <p:txBody>
            <a:bodyPr/>
            <a:p>
              <a:endParaRPr lang="zh-CN" altLang="en-US"/>
            </a:p>
          </p:txBody>
        </p:sp>
        <p:sp>
          <p:nvSpPr>
            <p:cNvPr id="2054" name="Freeform 10"/>
            <p:cNvSpPr/>
            <p:nvPr/>
          </p:nvSpPr>
          <p:spPr>
            <a:xfrm>
              <a:off x="3371851" y="2692400"/>
              <a:ext cx="3332161" cy="4165600"/>
            </a:xfrm>
            <a:custGeom>
              <a:avLst/>
              <a:gdLst/>
              <a:ahLst/>
              <a:cxnLst/>
              <a:pathLst>
                <a:path w="2099" h="2624">
                  <a:moveTo>
                    <a:pt x="2099" y="2624"/>
                  </a:moveTo>
                  <a:lnTo>
                    <a:pt x="0" y="0"/>
                  </a:lnTo>
                  <a:lnTo>
                    <a:pt x="2021" y="2624"/>
                  </a:lnTo>
                  <a:lnTo>
                    <a:pt x="2099" y="2624"/>
                  </a:lnTo>
                  <a:close/>
                </a:path>
              </a:pathLst>
            </a:custGeom>
            <a:solidFill>
              <a:srgbClr val="0C5A82"/>
            </a:solidFill>
            <a:ln w="9525">
              <a:noFill/>
            </a:ln>
          </p:spPr>
          <p:txBody>
            <a:bodyPr/>
            <a:p>
              <a:endParaRPr lang="zh-CN" altLang="en-US"/>
            </a:p>
          </p:txBody>
        </p:sp>
        <p:sp>
          <p:nvSpPr>
            <p:cNvPr id="2055" name="Freeform 11"/>
            <p:cNvSpPr/>
            <p:nvPr/>
          </p:nvSpPr>
          <p:spPr>
            <a:xfrm>
              <a:off x="3367088" y="2687638"/>
              <a:ext cx="4576762" cy="4170362"/>
            </a:xfrm>
            <a:custGeom>
              <a:avLst/>
              <a:gdLst/>
              <a:ahLst/>
              <a:cxnLst/>
              <a:pathLst>
                <a:path w="2883" h="2627">
                  <a:moveTo>
                    <a:pt x="0" y="0"/>
                  </a:moveTo>
                  <a:lnTo>
                    <a:pt x="3" y="3"/>
                  </a:lnTo>
                  <a:lnTo>
                    <a:pt x="2102" y="2627"/>
                  </a:lnTo>
                  <a:lnTo>
                    <a:pt x="2883" y="2627"/>
                  </a:lnTo>
                  <a:lnTo>
                    <a:pt x="225" y="57"/>
                  </a:lnTo>
                  <a:lnTo>
                    <a:pt x="0" y="0"/>
                  </a:lnTo>
                  <a:close/>
                </a:path>
              </a:pathLst>
            </a:custGeom>
            <a:solidFill>
              <a:srgbClr val="1287C3"/>
            </a:solidFill>
            <a:ln w="9525">
              <a:noFill/>
            </a:ln>
          </p:spPr>
          <p:txBody>
            <a:bodyPr/>
            <a:p>
              <a:endParaRPr lang="zh-CN" altLang="en-US"/>
            </a:p>
          </p:txBody>
        </p:sp>
        <p:sp>
          <p:nvSpPr>
            <p:cNvPr id="2056" name="Freeform 12"/>
            <p:cNvSpPr/>
            <p:nvPr/>
          </p:nvSpPr>
          <p:spPr>
            <a:xfrm>
              <a:off x="2928938" y="2578100"/>
              <a:ext cx="3584574" cy="4279900"/>
            </a:xfrm>
            <a:custGeom>
              <a:avLst/>
              <a:gdLst/>
              <a:ahLst/>
              <a:cxnLst/>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w="9525">
              <a:noFill/>
            </a:ln>
          </p:spPr>
          <p:txBody>
            <a:bodyPr/>
            <a:p>
              <a:endParaRPr lang="zh-CN" alt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pPr fontAlgn="base"/>
            <a:r>
              <a:rPr lang="zh-CN" altLang="en-US" strike="noStrike" noProof="1" smtClean="0"/>
              <a:t>单击此处编辑母版标题样式</a:t>
            </a:r>
            <a:endParaRPr lang="en-US" strike="noStrike" noProof="1"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dirty="0"/>
          </a:p>
        </p:txBody>
      </p:sp>
      <p:sp>
        <p:nvSpPr>
          <p:cNvPr id="21"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22" name="Footer Placeholder 4"/>
          <p:cNvSpPr>
            <a:spLocks noGrp="1"/>
          </p:cNvSpPr>
          <p:nvPr>
            <p:ph type="ftr" sz="quarter" idx="3"/>
          </p:nvPr>
        </p:nvSpPr>
        <p:spPr>
          <a:xfrm>
            <a:off x="5332413" y="5883275"/>
            <a:ext cx="4324350" cy="365125"/>
          </a:xfrm>
          <a:prstGeom prst="rect">
            <a:avLst/>
          </a:prstGeom>
        </p:spPr>
        <p:txBody>
          <a:bodyPr vert="horz" lIns="91440" tIns="45720" rIns="91440" bIns="45720" rtlCol="0" anchor="ctr"/>
          <a:p>
            <a:pPr eaLnBrk="1" fontAlgn="base" hangingPunct="1"/>
            <a:endParaRPr sz="1000" noProof="1"/>
          </a:p>
        </p:txBody>
      </p:sp>
      <p:sp>
        <p:nvSpPr>
          <p:cNvPr id="23"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1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6" name="Slide Number Placeholder 5"/>
          <p:cNvSpPr>
            <a:spLocks noGrp="1"/>
          </p:cNvSpPr>
          <p:nvPr>
            <p:ph type="sldNum" sz="quarter" idx="4"/>
          </p:nvPr>
        </p:nvSpPr>
        <p:spPr>
          <a:xfrm>
            <a:off x="10952163" y="5867400"/>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1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6" name="Slide Number Placeholder 5"/>
          <p:cNvSpPr>
            <a:spLocks noGrp="1"/>
          </p:cNvSpPr>
          <p:nvPr>
            <p:ph type="sldNum" sz="quarter" idx="4"/>
          </p:nvPr>
        </p:nvSpPr>
        <p:spPr>
          <a:xfrm>
            <a:off x="10952163" y="5867400"/>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7" name="日期占位符 6"/>
          <p:cNvSpPr>
            <a:spLocks noGrp="1"/>
          </p:cNvSpPr>
          <p:nvPr>
            <p:ph type="dt" sz="half" idx="10"/>
          </p:nvPr>
        </p:nvSpPr>
        <p:spPr/>
        <p:txBody>
          <a:bodyPr/>
          <a:p>
            <a:pPr lvl="0" algn="r" eaLnBrk="1" fontAlgn="base" hangingPunct="1"/>
            <a:endParaRPr lang="en-US" sz="1000" strike="noStrike" noProof="1"/>
          </a:p>
        </p:txBody>
      </p:sp>
      <p:sp>
        <p:nvSpPr>
          <p:cNvPr id="8" name="页脚占位符 7"/>
          <p:cNvSpPr>
            <a:spLocks noGrp="1"/>
          </p:cNvSpPr>
          <p:nvPr>
            <p:ph type="ftr" sz="quarter" idx="11"/>
          </p:nvPr>
        </p:nvSpPr>
        <p:spPr/>
        <p:txBody>
          <a:bodyPr/>
          <a:p>
            <a:pPr lvl="0" eaLnBrk="1" fontAlgn="base" hangingPunct="1"/>
            <a:endParaRPr sz="1000" strike="noStrike" noProof="1"/>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dirty="0"/>
          </a:p>
        </p:txBody>
      </p:sp>
      <p:sp>
        <p:nvSpPr>
          <p:cNvPr id="3" name="日期占位符 2"/>
          <p:cNvSpPr>
            <a:spLocks noGrp="1"/>
          </p:cNvSpPr>
          <p:nvPr>
            <p:ph type="dt" sz="half" idx="10"/>
          </p:nvPr>
        </p:nvSpPr>
        <p:spPr/>
        <p:txBody>
          <a:bodyPr/>
          <a:p>
            <a:pPr lvl="0" algn="r" eaLnBrk="1" fontAlgn="base" hangingPunct="1"/>
            <a:endParaRPr lang="en-US" sz="1000" strike="noStrike" noProof="1"/>
          </a:p>
        </p:txBody>
      </p:sp>
      <p:sp>
        <p:nvSpPr>
          <p:cNvPr id="4" name="页脚占位符 3"/>
          <p:cNvSpPr>
            <a:spLocks noGrp="1"/>
          </p:cNvSpPr>
          <p:nvPr>
            <p:ph type="ftr" sz="quarter" idx="11"/>
          </p:nvPr>
        </p:nvSpPr>
        <p:spPr/>
        <p:txBody>
          <a:bodyPr/>
          <a:p>
            <a:pPr lvl="0" eaLnBrk="1" fontAlgn="base" hangingPunct="1"/>
            <a:endParaRPr sz="1000" strike="noStrike" noProof="1"/>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lgn="r" eaLnBrk="1" fontAlgn="base" hangingPunct="1"/>
            <a:endParaRPr lang="en-US" sz="1000" strike="noStrike" noProof="1"/>
          </a:p>
        </p:txBody>
      </p:sp>
      <p:sp>
        <p:nvSpPr>
          <p:cNvPr id="3" name="页脚占位符 2"/>
          <p:cNvSpPr>
            <a:spLocks noGrp="1"/>
          </p:cNvSpPr>
          <p:nvPr>
            <p:ph type="ftr" sz="quarter" idx="11"/>
          </p:nvPr>
        </p:nvSpPr>
        <p:spPr/>
        <p:txBody>
          <a:bodyPr/>
          <a:p>
            <a:pPr lvl="0" eaLnBrk="1" fontAlgn="base" hangingPunct="1"/>
            <a:endParaRPr sz="1000" strike="noStrike" noProof="1"/>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5262033" y="685799"/>
            <a:ext cx="6240990"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pPr fontAlgn="base"/>
            <a:r>
              <a:rPr lang="zh-CN" altLang="en-US" strike="noStrike" noProof="1" smtClean="0"/>
              <a:t>单击此处编辑母版标题样式</a:t>
            </a:r>
            <a:endParaRPr lang="en-US" strike="noStrike" noProof="1" dirty="0"/>
          </a:p>
        </p:txBody>
      </p:sp>
      <p:sp>
        <p:nvSpPr>
          <p:cNvPr id="14" name="Picture Placeholder 2"/>
          <p:cNvSpPr>
            <a:spLocks noGrp="1" noChangeAspect="1"/>
          </p:cNvSpPr>
          <p:nvPr>
            <p:ph type="pic" idx="1" hasCustomPrompt="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zh-CN" altLang="en-US" sz="1600" b="0" i="0" u="none" strike="noStrike" kern="1200" cap="none" spc="0" normalizeH="0" baseline="0" noProof="0" smtClean="0">
                <a:ln>
                  <a:noFill/>
                </a:ln>
                <a:solidFill>
                  <a:schemeClr val="tx1"/>
                </a:solidFill>
                <a:effectLst/>
                <a:uLnTx/>
                <a:uFillTx/>
                <a:latin typeface="+mn-lt"/>
                <a:ea typeface="+mn-ea"/>
                <a:cs typeface="+mn-cs"/>
              </a:rPr>
              <a:t>将图片拖动到占位符，或单击添加图标</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3" name="日期占位符 2"/>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pPr fontAlgn="base"/>
            <a:r>
              <a:rPr lang="zh-CN" altLang="en-US" strike="noStrike" noProof="1" smtClean="0"/>
              <a:t>单击此处编辑母版标题样式</a:t>
            </a:r>
            <a:endParaRPr lang="en-US" strike="noStrike" noProof="1" dirty="0"/>
          </a:p>
        </p:txBody>
      </p:sp>
      <p:sp>
        <p:nvSpPr>
          <p:cNvPr id="3" name="Picture Placeholder 2"/>
          <p:cNvSpPr>
            <a:spLocks noGrp="1" noChangeAspect="1"/>
          </p:cNvSpPr>
          <p:nvPr>
            <p:ph type="pic" idx="1" hasCustomPrompt="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zh-CN" altLang="en-US" sz="1600" b="0" i="0" u="none" strike="noStrike" kern="1200" cap="none" spc="0" normalizeH="0" baseline="0" noProof="0" smtClean="0">
                <a:ln>
                  <a:noFill/>
                </a:ln>
                <a:solidFill>
                  <a:schemeClr val="tx1"/>
                </a:solidFill>
                <a:effectLst/>
                <a:uLnTx/>
                <a:uFillTx/>
                <a:latin typeface="+mn-lt"/>
                <a:ea typeface="+mn-ea"/>
                <a:cs typeface="+mn-cs"/>
              </a:rPr>
              <a:t>将图片拖动到占位符，或单击添加图标</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ormAutofit/>
          </a:bodyPr>
          <a:lstStyle>
            <a:lvl1pPr algn="ctr">
              <a:defRPr sz="32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484312" y="4343400"/>
            <a:ext cx="10018713"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带标题的引述">
    <p:bg>
      <p:bgRef idx="1003">
        <a:schemeClr val="bg2"/>
      </p:bgRef>
    </p:bg>
    <p:spTree>
      <p:nvGrpSpPr>
        <p:cNvPr id="1" name=""/>
        <p:cNvGrpSpPr/>
        <p:nvPr/>
      </p:nvGrpSpPr>
      <p:grpSpPr>
        <a:xfrm>
          <a:off x="0" y="0"/>
          <a:ext cx="0" cy="0"/>
          <a:chOff x="0" y="0"/>
          <a:chExt cx="0" cy="0"/>
        </a:xfrm>
      </p:grpSpPr>
      <p:sp>
        <p:nvSpPr>
          <p:cNvPr id="4105" name="TextBox 13"/>
          <p:cNvSpPr txBox="1"/>
          <p:nvPr/>
        </p:nvSpPr>
        <p:spPr>
          <a:xfrm>
            <a:off x="1598613" y="863600"/>
            <a:ext cx="609600" cy="584200"/>
          </a:xfrm>
          <a:prstGeom prst="rect">
            <a:avLst/>
          </a:prstGeom>
          <a:noFill/>
          <a:ln w="9525">
            <a:noFill/>
          </a:ln>
        </p:spPr>
        <p:txBody>
          <a:bodyPr anchor="ctr"/>
          <a:p>
            <a:pPr lvl="0" indent="0"/>
            <a:r>
              <a:rPr lang="en-US" altLang="zh-CN" sz="8000"/>
              <a:t>“</a:t>
            </a:r>
            <a:endParaRPr lang="en-US" altLang="zh-CN" sz="8000"/>
          </a:p>
        </p:txBody>
      </p:sp>
      <p:sp>
        <p:nvSpPr>
          <p:cNvPr id="4106" name="TextBox 14"/>
          <p:cNvSpPr txBox="1"/>
          <p:nvPr/>
        </p:nvSpPr>
        <p:spPr>
          <a:xfrm>
            <a:off x="10893425" y="2819400"/>
            <a:ext cx="609600" cy="584200"/>
          </a:xfrm>
          <a:prstGeom prst="rect">
            <a:avLst/>
          </a:prstGeom>
          <a:noFill/>
          <a:ln w="9525">
            <a:noFill/>
          </a:ln>
        </p:spPr>
        <p:txBody>
          <a:bodyPr anchor="ctr"/>
          <a:p>
            <a:pPr lvl="0" indent="0" algn="r"/>
            <a:r>
              <a:rPr lang="en-US" altLang="zh-CN" sz="8000"/>
              <a:t>”</a:t>
            </a:r>
            <a:endParaRPr lang="en-US" altLang="zh-CN" sz="8000"/>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pPr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2436811" y="3428999"/>
            <a:ext cx="8532815"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1" y="4343400"/>
            <a:ext cx="1001871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6"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7"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8"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名片引述">
    <p:bg>
      <p:bgRef idx="1003">
        <a:schemeClr val="bg2"/>
      </p:bgRef>
    </p:bg>
    <p:spTree>
      <p:nvGrpSpPr>
        <p:cNvPr id="1" name=""/>
        <p:cNvGrpSpPr/>
        <p:nvPr/>
      </p:nvGrpSpPr>
      <p:grpSpPr>
        <a:xfrm>
          <a:off x="0" y="0"/>
          <a:ext cx="0" cy="0"/>
          <a:chOff x="0" y="0"/>
          <a:chExt cx="0" cy="0"/>
        </a:xfrm>
      </p:grpSpPr>
      <p:sp>
        <p:nvSpPr>
          <p:cNvPr id="5129" name="TextBox 13"/>
          <p:cNvSpPr txBox="1"/>
          <p:nvPr/>
        </p:nvSpPr>
        <p:spPr>
          <a:xfrm>
            <a:off x="1598613" y="863600"/>
            <a:ext cx="609600" cy="584200"/>
          </a:xfrm>
          <a:prstGeom prst="rect">
            <a:avLst/>
          </a:prstGeom>
          <a:noFill/>
          <a:ln w="9525">
            <a:noFill/>
          </a:ln>
        </p:spPr>
        <p:txBody>
          <a:bodyPr anchor="ctr"/>
          <a:p>
            <a:pPr lvl="0" indent="0"/>
            <a:r>
              <a:rPr lang="en-US" altLang="zh-CN" sz="8000"/>
              <a:t>“</a:t>
            </a:r>
            <a:endParaRPr lang="en-US" altLang="zh-CN" sz="8000"/>
          </a:p>
        </p:txBody>
      </p:sp>
      <p:sp>
        <p:nvSpPr>
          <p:cNvPr id="5130" name="TextBox 14"/>
          <p:cNvSpPr txBox="1"/>
          <p:nvPr/>
        </p:nvSpPr>
        <p:spPr>
          <a:xfrm>
            <a:off x="10893425" y="2819400"/>
            <a:ext cx="609600" cy="584200"/>
          </a:xfrm>
          <a:prstGeom prst="rect">
            <a:avLst/>
          </a:prstGeom>
          <a:noFill/>
          <a:ln w="9525">
            <a:noFill/>
          </a:ln>
        </p:spPr>
        <p:txBody>
          <a:bodyPr anchor="ctr"/>
          <a:p>
            <a:pPr lvl="0" indent="0" algn="r"/>
            <a:r>
              <a:rPr lang="en-US" altLang="zh-CN" sz="8000"/>
              <a:t>”</a:t>
            </a:r>
            <a:endParaRPr lang="en-US" altLang="zh-CN" sz="8000"/>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pPr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1484313" y="3886200"/>
            <a:ext cx="10018710" cy="889000"/>
          </a:xfrm>
        </p:spPr>
        <p:txBody>
          <a:bodyPr rtlCol="0" anchor="b">
            <a:normAutofit/>
          </a:bodyPr>
          <a:lstStyle>
            <a:lvl1pPr algn="r">
              <a:buNone/>
              <a:defRPr lang="en-US" sz="2400" b="0" cap="none" dirty="0">
                <a:ln w="3175" cmpd="sng">
                  <a:noFill/>
                </a:ln>
                <a:solidFill>
                  <a:schemeClr val="tx1"/>
                </a:solidFill>
                <a:effectLst/>
              </a:defRPr>
            </a:lvl1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6"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algn="r" eaLnBrk="1" fontAlgn="base" hangingPunct="1"/>
            <a:endParaRPr lang="en-US" sz="1000" noProof="1"/>
          </a:p>
        </p:txBody>
      </p:sp>
      <p:sp>
        <p:nvSpPr>
          <p:cNvPr id="17"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eaLnBrk="1" fontAlgn="base" hangingPunct="1"/>
            <a:endParaRPr sz="1000" noProof="1"/>
          </a:p>
        </p:txBody>
      </p:sp>
      <p:sp>
        <p:nvSpPr>
          <p:cNvPr id="18"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algn="r" eaLnBrk="1" fontAlgn="base" hangingPunct="1"/>
            <a:fld id="{9A0DB2DC-4C9A-4742-B13C-FB6460FD3503}" type="slidenum">
              <a:rPr lang="en-US" sz="1000" noProof="1">
                <a:latin typeface="Corbel" panose="020B0503020204020204"/>
                <a:ea typeface="Arial" panose="020B0604020202020204" pitchFamily="34" charset="0"/>
                <a:cs typeface="+mn-ea"/>
              </a:rPr>
            </a:fld>
            <a:endParaRPr lang="en-US" sz="1000"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rtlCol="0">
            <a:normAutofit/>
          </a:bodyPr>
          <a:lstStyle>
            <a:lvl1pPr>
              <a:defRPr lang="en-US" b="0" dirty="0"/>
            </a:lvl1pPr>
          </a:lstStyle>
          <a:p>
            <a:pPr lvl="0" fontAlgn="base"/>
            <a:r>
              <a:rPr lang="zh-CN" altLang="en-US" strike="noStrike" noProof="1" smtClean="0"/>
              <a:t>单击此处编辑母版标题样式</a:t>
            </a:r>
            <a:endParaRPr lang="en-US" strike="noStrike" noProof="1" dirty="0"/>
          </a:p>
        </p:txBody>
      </p:sp>
      <p:sp>
        <p:nvSpPr>
          <p:cNvPr id="10" name="Text Placeholder 9"/>
          <p:cNvSpPr>
            <a:spLocks noGrp="1"/>
          </p:cNvSpPr>
          <p:nvPr>
            <p:ph type="body" sz="quarter" idx="13"/>
          </p:nvPr>
        </p:nvSpPr>
        <p:spPr>
          <a:xfrm>
            <a:off x="1484312" y="3505200"/>
            <a:ext cx="10018713" cy="838200"/>
          </a:xfrm>
        </p:spPr>
        <p:txBody>
          <a:bodyPr rtlCol="0" anchor="b">
            <a:normAutofit/>
          </a:bodyPr>
          <a:lstStyle>
            <a:lvl1pPr>
              <a:buNone/>
              <a:defRPr lang="en-US" sz="2800" b="0" cap="none" dirty="0">
                <a:ln w="3175" cmpd="sng">
                  <a:noFill/>
                </a:ln>
                <a:solidFill>
                  <a:schemeClr val="tx1"/>
                </a:solidFill>
                <a:effectLst/>
              </a:defRPr>
            </a:lvl1pPr>
          </a:lstStyle>
          <a:p>
            <a:pPr lvl="0" fontAlgn="base"/>
            <a:r>
              <a:rPr lang="zh-CN" altLang="en-US" strike="noStrike" noProof="1" smtClean="0"/>
              <a:t>单击此处编辑母版文本样式</a:t>
            </a:r>
            <a:endParaRPr lang="zh-CN" altLang="en-US" strike="noStrike" noProof="1" smtClean="0"/>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4"/>
          </p:nvPr>
        </p:nvSpPr>
        <p:spPr/>
        <p:txBody>
          <a:bodyPr/>
          <a:p>
            <a:pPr lvl="0" algn="r" eaLnBrk="1" fontAlgn="base" hangingPunct="1"/>
            <a:endParaRPr lang="en-US" sz="1000" strike="noStrike" noProof="1"/>
          </a:p>
        </p:txBody>
      </p:sp>
      <p:sp>
        <p:nvSpPr>
          <p:cNvPr id="5" name="页脚占位符 4"/>
          <p:cNvSpPr>
            <a:spLocks noGrp="1"/>
          </p:cNvSpPr>
          <p:nvPr>
            <p:ph type="ftr" sz="quarter" idx="15"/>
          </p:nvPr>
        </p:nvSpPr>
        <p:spPr/>
        <p:txBody>
          <a:bodyPr/>
          <a:p>
            <a:pPr lvl="0" eaLnBrk="1" fontAlgn="base" hangingPunct="1"/>
            <a:endParaRPr sz="1000" strike="noStrike" noProof="1"/>
          </a:p>
        </p:txBody>
      </p:sp>
      <p:sp>
        <p:nvSpPr>
          <p:cNvPr id="6" name="灯片编号占位符 5"/>
          <p:cNvSpPr>
            <a:spLocks noGrp="1"/>
          </p:cNvSpPr>
          <p:nvPr>
            <p:ph type="sldNum" sz="quarter" idx="16"/>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p:txBody>
          <a:bodyPr vert="eaVert" ancho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日期占位符 3"/>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7" name="日期占位符 6"/>
          <p:cNvSpPr>
            <a:spLocks noGrp="1"/>
          </p:cNvSpPr>
          <p:nvPr>
            <p:ph type="dt" sz="half" idx="10"/>
          </p:nvPr>
        </p:nvSpPr>
        <p:spPr/>
        <p:txBody>
          <a:bodyPr/>
          <a:p>
            <a:pPr lvl="0" algn="r" eaLnBrk="1" fontAlgn="base" hangingPunct="1"/>
            <a:endParaRPr lang="en-US" sz="1000" strike="noStrike" noProof="1"/>
          </a:p>
        </p:txBody>
      </p:sp>
      <p:sp>
        <p:nvSpPr>
          <p:cNvPr id="8" name="页脚占位符 7"/>
          <p:cNvSpPr>
            <a:spLocks noGrp="1"/>
          </p:cNvSpPr>
          <p:nvPr>
            <p:ph type="ftr" sz="quarter" idx="11"/>
          </p:nvPr>
        </p:nvSpPr>
        <p:spPr/>
        <p:txBody>
          <a:bodyPr/>
          <a:p>
            <a:pPr lvl="0" eaLnBrk="1" fontAlgn="base" hangingPunct="1"/>
            <a:endParaRPr sz="1000" strike="noStrike" noProof="1"/>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dirty="0"/>
          </a:p>
        </p:txBody>
      </p:sp>
      <p:sp>
        <p:nvSpPr>
          <p:cNvPr id="3" name="日期占位符 2"/>
          <p:cNvSpPr>
            <a:spLocks noGrp="1"/>
          </p:cNvSpPr>
          <p:nvPr>
            <p:ph type="dt" sz="half" idx="10"/>
          </p:nvPr>
        </p:nvSpPr>
        <p:spPr/>
        <p:txBody>
          <a:bodyPr/>
          <a:p>
            <a:pPr lvl="0" algn="r" eaLnBrk="1" fontAlgn="base" hangingPunct="1"/>
            <a:endParaRPr lang="en-US" sz="1000" strike="noStrike" noProof="1"/>
          </a:p>
        </p:txBody>
      </p:sp>
      <p:sp>
        <p:nvSpPr>
          <p:cNvPr id="4" name="页脚占位符 3"/>
          <p:cNvSpPr>
            <a:spLocks noGrp="1"/>
          </p:cNvSpPr>
          <p:nvPr>
            <p:ph type="ftr" sz="quarter" idx="11"/>
          </p:nvPr>
        </p:nvSpPr>
        <p:spPr/>
        <p:txBody>
          <a:bodyPr/>
          <a:p>
            <a:pPr lvl="0" eaLnBrk="1" fontAlgn="base" hangingPunct="1"/>
            <a:endParaRPr sz="1000" strike="noStrike" noProof="1"/>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lgn="r" eaLnBrk="1" fontAlgn="base" hangingPunct="1"/>
            <a:endParaRPr lang="en-US" sz="1000" strike="noStrike" noProof="1"/>
          </a:p>
        </p:txBody>
      </p:sp>
      <p:sp>
        <p:nvSpPr>
          <p:cNvPr id="3" name="页脚占位符 2"/>
          <p:cNvSpPr>
            <a:spLocks noGrp="1"/>
          </p:cNvSpPr>
          <p:nvPr>
            <p:ph type="ftr" sz="quarter" idx="11"/>
          </p:nvPr>
        </p:nvSpPr>
        <p:spPr/>
        <p:txBody>
          <a:bodyPr/>
          <a:p>
            <a:pPr lvl="0" eaLnBrk="1" fontAlgn="base" hangingPunct="1"/>
            <a:endParaRPr sz="1000" strike="noStrike" noProof="1"/>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5262033" y="685799"/>
            <a:ext cx="6240990"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en-US" strike="noStrike" noProof="1"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lgn="r" eaLnBrk="1" fontAlgn="base" hangingPunct="1"/>
            <a:endParaRPr lang="en-US" sz="1000" strike="noStrike" noProof="1"/>
          </a:p>
        </p:txBody>
      </p:sp>
      <p:sp>
        <p:nvSpPr>
          <p:cNvPr id="6" name="页脚占位符 5"/>
          <p:cNvSpPr>
            <a:spLocks noGrp="1"/>
          </p:cNvSpPr>
          <p:nvPr>
            <p:ph type="ftr" sz="quarter" idx="11"/>
          </p:nvPr>
        </p:nvSpPr>
        <p:spPr/>
        <p:txBody>
          <a:bodyPr/>
          <a:p>
            <a:pPr lvl="0" eaLnBrk="1" fontAlgn="base" hangingPunct="1"/>
            <a:endParaRPr sz="1000" strike="noStrike" noProof="1"/>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pPr fontAlgn="base"/>
            <a:r>
              <a:rPr lang="zh-CN" altLang="en-US" strike="noStrike" noProof="1" smtClean="0"/>
              <a:t>单击此处编辑母版标题样式</a:t>
            </a:r>
            <a:endParaRPr lang="en-US" strike="noStrike" noProof="1" dirty="0"/>
          </a:p>
        </p:txBody>
      </p:sp>
      <p:sp>
        <p:nvSpPr>
          <p:cNvPr id="14" name="Picture Placeholder 2"/>
          <p:cNvSpPr>
            <a:spLocks noGrp="1" noChangeAspect="1"/>
          </p:cNvSpPr>
          <p:nvPr>
            <p:ph type="pic" idx="1" hasCustomPrompt="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zh-CN" altLang="en-US" sz="1600" b="0" i="0" u="none" strike="noStrike" kern="1200" cap="none" spc="0" normalizeH="0" baseline="0" noProof="0" smtClean="0">
                <a:ln>
                  <a:noFill/>
                </a:ln>
                <a:solidFill>
                  <a:schemeClr val="tx1"/>
                </a:solidFill>
                <a:effectLst/>
                <a:uLnTx/>
                <a:uFillTx/>
                <a:latin typeface="+mn-lt"/>
                <a:ea typeface="+mn-ea"/>
                <a:cs typeface="+mn-cs"/>
              </a:rPr>
              <a:t>将图片拖动到占位符，或单击添加图标</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3" name="日期占位符 2"/>
          <p:cNvSpPr>
            <a:spLocks noGrp="1"/>
          </p:cNvSpPr>
          <p:nvPr>
            <p:ph type="dt" sz="half" idx="10"/>
          </p:nvPr>
        </p:nvSpPr>
        <p:spPr/>
        <p:txBody>
          <a:bodyPr/>
          <a:p>
            <a:pPr lvl="0" algn="r" eaLnBrk="1" fontAlgn="base" hangingPunct="1"/>
            <a:endParaRPr lang="en-US" sz="1000" strike="noStrike" noProof="1"/>
          </a:p>
        </p:txBody>
      </p:sp>
      <p:sp>
        <p:nvSpPr>
          <p:cNvPr id="5" name="页脚占位符 4"/>
          <p:cNvSpPr>
            <a:spLocks noGrp="1"/>
          </p:cNvSpPr>
          <p:nvPr>
            <p:ph type="ftr" sz="quarter" idx="11"/>
          </p:nvPr>
        </p:nvSpPr>
        <p:spPr/>
        <p:txBody>
          <a:bodyPr/>
          <a:p>
            <a:pPr lvl="0" eaLnBrk="1" fontAlgn="base" hangingPunct="1"/>
            <a:endParaRPr sz="1000" strike="noStrike" noProof="1"/>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grpSp>
        <p:nvGrpSpPr>
          <p:cNvPr id="1026" name="Group 6"/>
          <p:cNvGrpSpPr/>
          <p:nvPr/>
        </p:nvGrpSpPr>
        <p:grpSpPr>
          <a:xfrm>
            <a:off x="150813" y="0"/>
            <a:ext cx="2436812" cy="6858000"/>
            <a:chOff x="1320800" y="0"/>
            <a:chExt cx="2436813" cy="6858001"/>
          </a:xfrm>
        </p:grpSpPr>
        <p:sp>
          <p:nvSpPr>
            <p:cNvPr id="1027" name="Freeform 6"/>
            <p:cNvSpPr/>
            <p:nvPr/>
          </p:nvSpPr>
          <p:spPr>
            <a:xfrm>
              <a:off x="1627188" y="0"/>
              <a:ext cx="1122363" cy="5329238"/>
            </a:xfrm>
            <a:custGeom>
              <a:avLst/>
              <a:gdLst/>
              <a:ahLst/>
              <a:cxnLst>
                <a:cxn ang="0">
                  <a:pos x="0" y="2147483646"/>
                </a:cxn>
                <a:cxn ang="0">
                  <a:pos x="393144550" y="2147483646"/>
                </a:cxn>
                <a:cxn ang="0">
                  <a:pos x="1781752056" y="0"/>
                </a:cxn>
                <a:cxn ang="0">
                  <a:pos x="1378526877" y="0"/>
                </a:cxn>
                <a:cxn ang="0">
                  <a:pos x="0" y="2147483646"/>
                </a:cxn>
              </a:cxnLst>
              <a:pathLst>
                <a:path w="707" h="3357">
                  <a:moveTo>
                    <a:pt x="0" y="3330"/>
                  </a:moveTo>
                  <a:lnTo>
                    <a:pt x="156" y="3357"/>
                  </a:lnTo>
                  <a:lnTo>
                    <a:pt x="707" y="0"/>
                  </a:lnTo>
                  <a:lnTo>
                    <a:pt x="547" y="0"/>
                  </a:lnTo>
                  <a:lnTo>
                    <a:pt x="0" y="3330"/>
                  </a:lnTo>
                  <a:close/>
                </a:path>
              </a:pathLst>
            </a:custGeom>
            <a:solidFill>
              <a:schemeClr val="accent1"/>
            </a:solidFill>
            <a:ln w="9525">
              <a:noFill/>
            </a:ln>
          </p:spPr>
          <p:txBody>
            <a:bodyPr/>
            <a:p>
              <a:endParaRPr lang="zh-CN" altLang="en-US"/>
            </a:p>
          </p:txBody>
        </p:sp>
        <p:sp>
          <p:nvSpPr>
            <p:cNvPr id="1028" name="Freeform 7"/>
            <p:cNvSpPr/>
            <p:nvPr/>
          </p:nvSpPr>
          <p:spPr>
            <a:xfrm>
              <a:off x="1320800" y="0"/>
              <a:ext cx="1117600" cy="5276851"/>
            </a:xfrm>
            <a:custGeom>
              <a:avLst/>
              <a:gdLst/>
              <a:ahLst/>
              <a:cxnLst/>
              <a:pathLst>
                <a:path w="704" h="3324">
                  <a:moveTo>
                    <a:pt x="704" y="0"/>
                  </a:moveTo>
                  <a:lnTo>
                    <a:pt x="545" y="0"/>
                  </a:lnTo>
                  <a:lnTo>
                    <a:pt x="0" y="3300"/>
                  </a:lnTo>
                  <a:lnTo>
                    <a:pt x="157" y="3324"/>
                  </a:lnTo>
                  <a:lnTo>
                    <a:pt x="704" y="0"/>
                  </a:lnTo>
                  <a:close/>
                </a:path>
              </a:pathLst>
            </a:custGeom>
            <a:solidFill>
              <a:srgbClr val="595959"/>
            </a:solidFill>
            <a:ln w="9525">
              <a:noFill/>
            </a:ln>
          </p:spPr>
          <p:txBody>
            <a:bodyPr/>
            <a:p>
              <a:endParaRPr lang="zh-CN" altLang="en-US"/>
            </a:p>
          </p:txBody>
        </p:sp>
        <p:sp>
          <p:nvSpPr>
            <p:cNvPr id="1029" name="Freeform 8"/>
            <p:cNvSpPr/>
            <p:nvPr/>
          </p:nvSpPr>
          <p:spPr>
            <a:xfrm>
              <a:off x="1320800" y="5238751"/>
              <a:ext cx="1228726" cy="1619250"/>
            </a:xfrm>
            <a:custGeom>
              <a:avLst/>
              <a:gdLst/>
              <a:ahLst/>
              <a:cxnLst/>
              <a:pathLst>
                <a:path w="774" h="1020">
                  <a:moveTo>
                    <a:pt x="0" y="0"/>
                  </a:moveTo>
                  <a:lnTo>
                    <a:pt x="740" y="1020"/>
                  </a:lnTo>
                  <a:lnTo>
                    <a:pt x="774" y="1020"/>
                  </a:lnTo>
                  <a:lnTo>
                    <a:pt x="0" y="0"/>
                  </a:lnTo>
                  <a:close/>
                </a:path>
              </a:pathLst>
            </a:custGeom>
            <a:solidFill>
              <a:srgbClr val="262626"/>
            </a:solidFill>
            <a:ln w="9525">
              <a:noFill/>
            </a:ln>
          </p:spPr>
          <p:txBody>
            <a:bodyPr/>
            <a:p>
              <a:endParaRPr lang="zh-CN" altLang="en-US"/>
            </a:p>
          </p:txBody>
        </p:sp>
        <p:sp>
          <p:nvSpPr>
            <p:cNvPr id="1030" name="Freeform 9"/>
            <p:cNvSpPr/>
            <p:nvPr/>
          </p:nvSpPr>
          <p:spPr>
            <a:xfrm>
              <a:off x="1627187" y="5291139"/>
              <a:ext cx="1495426" cy="1566862"/>
            </a:xfrm>
            <a:custGeom>
              <a:avLst/>
              <a:gdLst/>
              <a:ahLst/>
              <a:cxnLst/>
              <a:pathLst>
                <a:path w="942" h="987">
                  <a:moveTo>
                    <a:pt x="0" y="0"/>
                  </a:moveTo>
                  <a:lnTo>
                    <a:pt x="909" y="987"/>
                  </a:lnTo>
                  <a:lnTo>
                    <a:pt x="942" y="987"/>
                  </a:lnTo>
                  <a:lnTo>
                    <a:pt x="0" y="0"/>
                  </a:lnTo>
                  <a:close/>
                </a:path>
              </a:pathLst>
            </a:custGeom>
            <a:solidFill>
              <a:srgbClr val="0C5A82"/>
            </a:solidFill>
            <a:ln w="9525">
              <a:noFill/>
            </a:ln>
          </p:spPr>
          <p:txBody>
            <a:bodyPr/>
            <a:p>
              <a:endParaRPr lang="zh-CN" altLang="en-US"/>
            </a:p>
          </p:txBody>
        </p:sp>
        <p:sp>
          <p:nvSpPr>
            <p:cNvPr id="1031" name="Freeform 10"/>
            <p:cNvSpPr/>
            <p:nvPr/>
          </p:nvSpPr>
          <p:spPr>
            <a:xfrm>
              <a:off x="1627187" y="5286376"/>
              <a:ext cx="2130426" cy="1571625"/>
            </a:xfrm>
            <a:custGeom>
              <a:avLst/>
              <a:gdLst/>
              <a:ahLst/>
              <a:cxnLst/>
              <a:pathLst>
                <a:path w="1342" h="990">
                  <a:moveTo>
                    <a:pt x="0" y="3"/>
                  </a:moveTo>
                  <a:lnTo>
                    <a:pt x="942" y="990"/>
                  </a:lnTo>
                  <a:lnTo>
                    <a:pt x="1342" y="990"/>
                  </a:lnTo>
                  <a:lnTo>
                    <a:pt x="156" y="27"/>
                  </a:lnTo>
                  <a:lnTo>
                    <a:pt x="0" y="0"/>
                  </a:lnTo>
                  <a:lnTo>
                    <a:pt x="0" y="3"/>
                  </a:lnTo>
                  <a:close/>
                </a:path>
              </a:pathLst>
            </a:custGeom>
            <a:solidFill>
              <a:srgbClr val="1287C3"/>
            </a:solidFill>
            <a:ln w="9525">
              <a:noFill/>
            </a:ln>
          </p:spPr>
          <p:txBody>
            <a:bodyPr/>
            <a:p>
              <a:endParaRPr lang="zh-CN" altLang="en-US"/>
            </a:p>
          </p:txBody>
        </p:sp>
        <p:sp>
          <p:nvSpPr>
            <p:cNvPr id="1032" name="Freeform 11"/>
            <p:cNvSpPr/>
            <p:nvPr/>
          </p:nvSpPr>
          <p:spPr>
            <a:xfrm>
              <a:off x="1320800" y="5238751"/>
              <a:ext cx="1695451" cy="1619250"/>
            </a:xfrm>
            <a:custGeom>
              <a:avLst/>
              <a:gdLst/>
              <a:ahLst/>
              <a:cxnLst/>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9525">
              <a:noFill/>
            </a:ln>
          </p:spPr>
          <p:txBody>
            <a:bodyPr/>
            <a:p>
              <a:endParaRPr lang="zh-CN" altLang="en-US"/>
            </a:p>
          </p:txBody>
        </p:sp>
      </p:grpSp>
      <p:sp>
        <p:nvSpPr>
          <p:cNvPr id="1033" name="Title Placeholder 1"/>
          <p:cNvSpPr>
            <a:spLocks noGrp="1"/>
          </p:cNvSpPr>
          <p:nvPr>
            <p:ph type="title"/>
          </p:nvPr>
        </p:nvSpPr>
        <p:spPr>
          <a:xfrm>
            <a:off x="1484313" y="685800"/>
            <a:ext cx="10018712" cy="1752600"/>
          </a:xfrm>
          <a:prstGeom prst="rect">
            <a:avLst/>
          </a:prstGeom>
          <a:noFill/>
          <a:ln w="9525">
            <a:noFill/>
          </a:ln>
        </p:spPr>
        <p:txBody>
          <a:bodyPr anchor="ctr"/>
          <a:p>
            <a:pPr lvl="0"/>
            <a:r>
              <a:rPr lang="zh-CN" altLang="en-US"/>
              <a:t>单击此处编辑母版标题样式</a:t>
            </a:r>
            <a:endParaRPr lang="en-US" altLang="zh-CN"/>
          </a:p>
        </p:txBody>
      </p:sp>
      <p:sp>
        <p:nvSpPr>
          <p:cNvPr id="1034" name="Text Placeholder 2"/>
          <p:cNvSpPr>
            <a:spLocks noGrp="1"/>
          </p:cNvSpPr>
          <p:nvPr>
            <p:ph type="body"/>
          </p:nvPr>
        </p:nvSpPr>
        <p:spPr>
          <a:xfrm>
            <a:off x="1484313" y="2667000"/>
            <a:ext cx="10018712" cy="3124200"/>
          </a:xfrm>
          <a:prstGeom prst="rect">
            <a:avLst/>
          </a:prstGeom>
          <a:noFill/>
          <a:ln w="9525">
            <a:noFill/>
          </a:ln>
        </p:spPr>
        <p:txBody>
          <a:bodyPr anchor="ctr"/>
          <a:p>
            <a:pPr lvl="0" indent="-285750"/>
            <a:r>
              <a:rPr lang="zh-CN" altLang="en-US"/>
              <a:t>单击此处编辑母版文本样式</a:t>
            </a:r>
            <a:endParaRPr lang="zh-CN" altLang="en-US"/>
          </a:p>
          <a:p>
            <a:pPr lvl="1" indent="-285750"/>
            <a:r>
              <a:rPr lang="zh-CN" altLang="en-US"/>
              <a:t>二级</a:t>
            </a:r>
            <a:endParaRPr lang="zh-CN" altLang="en-US"/>
          </a:p>
          <a:p>
            <a:pPr lvl="2" indent="-285750"/>
            <a:r>
              <a:rPr lang="zh-CN" altLang="en-US"/>
              <a:t>三级</a:t>
            </a:r>
            <a:endParaRPr lang="zh-CN" altLang="en-US"/>
          </a:p>
          <a:p>
            <a:pPr lvl="3" indent="-171450"/>
            <a:r>
              <a:rPr lang="zh-CN" altLang="en-US"/>
              <a:t>四级</a:t>
            </a:r>
            <a:endParaRPr lang="zh-CN" altLang="en-US"/>
          </a:p>
          <a:p>
            <a:pPr lvl="4" indent="-171450"/>
            <a:r>
              <a:rPr lang="zh-CN" altLang="en-US"/>
              <a:t>五级</a:t>
            </a:r>
            <a:endParaRPr lang="en-US" altLang="zh-CN"/>
          </a:p>
        </p:txBody>
      </p:sp>
      <p:sp>
        <p:nvSpPr>
          <p:cNvPr id="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lvl="0" algn="r" eaLnBrk="1" fontAlgn="base" hangingPunct="1"/>
            <a:endParaRPr lang="en-US" sz="1000" strike="noStrike" noProof="1"/>
          </a:p>
        </p:txBody>
      </p:sp>
      <p:sp>
        <p:nvSpPr>
          <p:cNvPr id="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lvl="0" eaLnBrk="1" fontAlgn="base" hangingPunct="1"/>
            <a:endParaRPr sz="1000" strike="noStrike" noProof="1"/>
          </a:p>
        </p:txBody>
      </p:sp>
      <p:sp>
        <p:nvSpPr>
          <p:cNvPr id="6"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charset="0"/>
        </a:defRPr>
      </a:lvl2pPr>
      <a:lvl3pPr algn="ctr" defTabSz="457200" rtl="0" eaLnBrk="0" fontAlgn="base" hangingPunct="0">
        <a:spcBef>
          <a:spcPct val="0"/>
        </a:spcBef>
        <a:spcAft>
          <a:spcPct val="0"/>
        </a:spcAft>
        <a:defRPr sz="4000">
          <a:solidFill>
            <a:schemeClr val="tx1"/>
          </a:solidFill>
          <a:latin typeface="Corbel" panose="020B0503020204020204" charset="0"/>
        </a:defRPr>
      </a:lvl3pPr>
      <a:lvl4pPr algn="ctr" defTabSz="457200" rtl="0" eaLnBrk="0" fontAlgn="base" hangingPunct="0">
        <a:spcBef>
          <a:spcPct val="0"/>
        </a:spcBef>
        <a:spcAft>
          <a:spcPct val="0"/>
        </a:spcAft>
        <a:defRPr sz="4000">
          <a:solidFill>
            <a:schemeClr val="tx1"/>
          </a:solidFill>
          <a:latin typeface="Corbel" panose="020B0503020204020204" charset="0"/>
        </a:defRPr>
      </a:lvl4pPr>
      <a:lvl5pPr algn="ctr" defTabSz="457200" rtl="0" eaLnBrk="0" fontAlgn="base" hangingPunct="0">
        <a:spcBef>
          <a:spcPct val="0"/>
        </a:spcBef>
        <a:spcAft>
          <a:spcPct val="0"/>
        </a:spcAft>
        <a:defRPr sz="4000">
          <a:solidFill>
            <a:schemeClr val="tx1"/>
          </a:solidFill>
          <a:latin typeface="Corbel" panose="020B050302020402020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grpSp>
        <p:nvGrpSpPr>
          <p:cNvPr id="1026" name="Group 6"/>
          <p:cNvGrpSpPr/>
          <p:nvPr/>
        </p:nvGrpSpPr>
        <p:grpSpPr>
          <a:xfrm>
            <a:off x="150813" y="0"/>
            <a:ext cx="2436812" cy="6858000"/>
            <a:chOff x="1320800" y="0"/>
            <a:chExt cx="2436813" cy="6858001"/>
          </a:xfrm>
        </p:grpSpPr>
        <p:sp>
          <p:nvSpPr>
            <p:cNvPr id="1027" name="Freeform 6"/>
            <p:cNvSpPr/>
            <p:nvPr/>
          </p:nvSpPr>
          <p:spPr>
            <a:xfrm>
              <a:off x="1627188" y="0"/>
              <a:ext cx="1122363" cy="5329238"/>
            </a:xfrm>
            <a:custGeom>
              <a:avLst/>
              <a:gdLst/>
              <a:ahLst/>
              <a:cxnLst>
                <a:cxn ang="0">
                  <a:pos x="0" y="2147483646"/>
                </a:cxn>
                <a:cxn ang="0">
                  <a:pos x="393144550" y="2147483646"/>
                </a:cxn>
                <a:cxn ang="0">
                  <a:pos x="1781752056" y="0"/>
                </a:cxn>
                <a:cxn ang="0">
                  <a:pos x="1378526877" y="0"/>
                </a:cxn>
                <a:cxn ang="0">
                  <a:pos x="0" y="2147483646"/>
                </a:cxn>
              </a:cxnLst>
              <a:pathLst>
                <a:path w="707" h="3357">
                  <a:moveTo>
                    <a:pt x="0" y="3330"/>
                  </a:moveTo>
                  <a:lnTo>
                    <a:pt x="156" y="3357"/>
                  </a:lnTo>
                  <a:lnTo>
                    <a:pt x="707" y="0"/>
                  </a:lnTo>
                  <a:lnTo>
                    <a:pt x="547" y="0"/>
                  </a:lnTo>
                  <a:lnTo>
                    <a:pt x="0" y="3330"/>
                  </a:lnTo>
                  <a:close/>
                </a:path>
              </a:pathLst>
            </a:custGeom>
            <a:solidFill>
              <a:schemeClr val="accent1"/>
            </a:solidFill>
            <a:ln w="9525">
              <a:noFill/>
            </a:ln>
          </p:spPr>
          <p:txBody>
            <a:bodyPr/>
            <a:p>
              <a:endParaRPr lang="zh-CN" altLang="en-US"/>
            </a:p>
          </p:txBody>
        </p:sp>
        <p:sp>
          <p:nvSpPr>
            <p:cNvPr id="1028" name="Freeform 7"/>
            <p:cNvSpPr/>
            <p:nvPr/>
          </p:nvSpPr>
          <p:spPr>
            <a:xfrm>
              <a:off x="1320800" y="0"/>
              <a:ext cx="1117600" cy="5276851"/>
            </a:xfrm>
            <a:custGeom>
              <a:avLst/>
              <a:gdLst/>
              <a:ahLst/>
              <a:cxnLst/>
              <a:pathLst>
                <a:path w="704" h="3324">
                  <a:moveTo>
                    <a:pt x="704" y="0"/>
                  </a:moveTo>
                  <a:lnTo>
                    <a:pt x="545" y="0"/>
                  </a:lnTo>
                  <a:lnTo>
                    <a:pt x="0" y="3300"/>
                  </a:lnTo>
                  <a:lnTo>
                    <a:pt x="157" y="3324"/>
                  </a:lnTo>
                  <a:lnTo>
                    <a:pt x="704" y="0"/>
                  </a:lnTo>
                  <a:close/>
                </a:path>
              </a:pathLst>
            </a:custGeom>
            <a:solidFill>
              <a:srgbClr val="595959"/>
            </a:solidFill>
            <a:ln w="9525">
              <a:noFill/>
            </a:ln>
          </p:spPr>
          <p:txBody>
            <a:bodyPr/>
            <a:p>
              <a:endParaRPr lang="zh-CN" altLang="en-US"/>
            </a:p>
          </p:txBody>
        </p:sp>
        <p:sp>
          <p:nvSpPr>
            <p:cNvPr id="1029" name="Freeform 8"/>
            <p:cNvSpPr/>
            <p:nvPr/>
          </p:nvSpPr>
          <p:spPr>
            <a:xfrm>
              <a:off x="1320800" y="5238751"/>
              <a:ext cx="1228726" cy="1619250"/>
            </a:xfrm>
            <a:custGeom>
              <a:avLst/>
              <a:gdLst/>
              <a:ahLst/>
              <a:cxnLst/>
              <a:pathLst>
                <a:path w="774" h="1020">
                  <a:moveTo>
                    <a:pt x="0" y="0"/>
                  </a:moveTo>
                  <a:lnTo>
                    <a:pt x="740" y="1020"/>
                  </a:lnTo>
                  <a:lnTo>
                    <a:pt x="774" y="1020"/>
                  </a:lnTo>
                  <a:lnTo>
                    <a:pt x="0" y="0"/>
                  </a:lnTo>
                  <a:close/>
                </a:path>
              </a:pathLst>
            </a:custGeom>
            <a:solidFill>
              <a:srgbClr val="262626"/>
            </a:solidFill>
            <a:ln w="9525">
              <a:noFill/>
            </a:ln>
          </p:spPr>
          <p:txBody>
            <a:bodyPr/>
            <a:p>
              <a:endParaRPr lang="zh-CN" altLang="en-US"/>
            </a:p>
          </p:txBody>
        </p:sp>
        <p:sp>
          <p:nvSpPr>
            <p:cNvPr id="1030" name="Freeform 9"/>
            <p:cNvSpPr/>
            <p:nvPr/>
          </p:nvSpPr>
          <p:spPr>
            <a:xfrm>
              <a:off x="1627187" y="5291139"/>
              <a:ext cx="1495426" cy="1566862"/>
            </a:xfrm>
            <a:custGeom>
              <a:avLst/>
              <a:gdLst/>
              <a:ahLst/>
              <a:cxnLst/>
              <a:pathLst>
                <a:path w="942" h="987">
                  <a:moveTo>
                    <a:pt x="0" y="0"/>
                  </a:moveTo>
                  <a:lnTo>
                    <a:pt x="909" y="987"/>
                  </a:lnTo>
                  <a:lnTo>
                    <a:pt x="942" y="987"/>
                  </a:lnTo>
                  <a:lnTo>
                    <a:pt x="0" y="0"/>
                  </a:lnTo>
                  <a:close/>
                </a:path>
              </a:pathLst>
            </a:custGeom>
            <a:solidFill>
              <a:srgbClr val="0C5A82"/>
            </a:solidFill>
            <a:ln w="9525">
              <a:noFill/>
            </a:ln>
          </p:spPr>
          <p:txBody>
            <a:bodyPr/>
            <a:p>
              <a:endParaRPr lang="zh-CN" altLang="en-US"/>
            </a:p>
          </p:txBody>
        </p:sp>
        <p:sp>
          <p:nvSpPr>
            <p:cNvPr id="1031" name="Freeform 10"/>
            <p:cNvSpPr/>
            <p:nvPr/>
          </p:nvSpPr>
          <p:spPr>
            <a:xfrm>
              <a:off x="1627187" y="5286376"/>
              <a:ext cx="2130426" cy="1571625"/>
            </a:xfrm>
            <a:custGeom>
              <a:avLst/>
              <a:gdLst/>
              <a:ahLst/>
              <a:cxnLst/>
              <a:pathLst>
                <a:path w="1342" h="990">
                  <a:moveTo>
                    <a:pt x="0" y="3"/>
                  </a:moveTo>
                  <a:lnTo>
                    <a:pt x="942" y="990"/>
                  </a:lnTo>
                  <a:lnTo>
                    <a:pt x="1342" y="990"/>
                  </a:lnTo>
                  <a:lnTo>
                    <a:pt x="156" y="27"/>
                  </a:lnTo>
                  <a:lnTo>
                    <a:pt x="0" y="0"/>
                  </a:lnTo>
                  <a:lnTo>
                    <a:pt x="0" y="3"/>
                  </a:lnTo>
                  <a:close/>
                </a:path>
              </a:pathLst>
            </a:custGeom>
            <a:solidFill>
              <a:srgbClr val="1287C3"/>
            </a:solidFill>
            <a:ln w="9525">
              <a:noFill/>
            </a:ln>
          </p:spPr>
          <p:txBody>
            <a:bodyPr/>
            <a:p>
              <a:endParaRPr lang="zh-CN" altLang="en-US"/>
            </a:p>
          </p:txBody>
        </p:sp>
        <p:sp>
          <p:nvSpPr>
            <p:cNvPr id="1032" name="Freeform 11"/>
            <p:cNvSpPr/>
            <p:nvPr/>
          </p:nvSpPr>
          <p:spPr>
            <a:xfrm>
              <a:off x="1320800" y="5238751"/>
              <a:ext cx="1695451" cy="1619250"/>
            </a:xfrm>
            <a:custGeom>
              <a:avLst/>
              <a:gdLst/>
              <a:ahLst/>
              <a:cxnLst/>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9525">
              <a:noFill/>
            </a:ln>
          </p:spPr>
          <p:txBody>
            <a:bodyPr/>
            <a:p>
              <a:endParaRPr lang="zh-CN" altLang="en-US"/>
            </a:p>
          </p:txBody>
        </p:sp>
      </p:grpSp>
      <p:sp>
        <p:nvSpPr>
          <p:cNvPr id="1033" name="Title Placeholder 1"/>
          <p:cNvSpPr>
            <a:spLocks noGrp="1"/>
          </p:cNvSpPr>
          <p:nvPr>
            <p:ph type="title"/>
          </p:nvPr>
        </p:nvSpPr>
        <p:spPr>
          <a:xfrm>
            <a:off x="1484313" y="685800"/>
            <a:ext cx="10018712" cy="1752600"/>
          </a:xfrm>
          <a:prstGeom prst="rect">
            <a:avLst/>
          </a:prstGeom>
          <a:noFill/>
          <a:ln w="9525">
            <a:noFill/>
          </a:ln>
        </p:spPr>
        <p:txBody>
          <a:bodyPr anchor="ctr"/>
          <a:p>
            <a:pPr lvl="0"/>
            <a:r>
              <a:rPr lang="zh-CN" altLang="en-US"/>
              <a:t>单击此处编辑母版标题样式</a:t>
            </a:r>
            <a:endParaRPr lang="en-US" altLang="zh-CN"/>
          </a:p>
        </p:txBody>
      </p:sp>
      <p:sp>
        <p:nvSpPr>
          <p:cNvPr id="1034" name="Text Placeholder 2"/>
          <p:cNvSpPr>
            <a:spLocks noGrp="1"/>
          </p:cNvSpPr>
          <p:nvPr>
            <p:ph type="body"/>
          </p:nvPr>
        </p:nvSpPr>
        <p:spPr>
          <a:xfrm>
            <a:off x="1484313" y="2667000"/>
            <a:ext cx="10018712" cy="3124200"/>
          </a:xfrm>
          <a:prstGeom prst="rect">
            <a:avLst/>
          </a:prstGeom>
          <a:noFill/>
          <a:ln w="9525">
            <a:noFill/>
          </a:ln>
        </p:spPr>
        <p:txBody>
          <a:bodyPr anchor="ctr"/>
          <a:p>
            <a:pPr lvl="0" indent="-285750"/>
            <a:r>
              <a:rPr lang="zh-CN" altLang="en-US"/>
              <a:t>单击此处编辑母版文本样式</a:t>
            </a:r>
            <a:endParaRPr lang="zh-CN" altLang="en-US"/>
          </a:p>
          <a:p>
            <a:pPr lvl="1" indent="-285750"/>
            <a:r>
              <a:rPr lang="zh-CN" altLang="en-US"/>
              <a:t>二级</a:t>
            </a:r>
            <a:endParaRPr lang="zh-CN" altLang="en-US"/>
          </a:p>
          <a:p>
            <a:pPr lvl="2" indent="-285750"/>
            <a:r>
              <a:rPr lang="zh-CN" altLang="en-US"/>
              <a:t>三级</a:t>
            </a:r>
            <a:endParaRPr lang="zh-CN" altLang="en-US"/>
          </a:p>
          <a:p>
            <a:pPr lvl="3" indent="-171450"/>
            <a:r>
              <a:rPr lang="zh-CN" altLang="en-US"/>
              <a:t>四级</a:t>
            </a:r>
            <a:endParaRPr lang="zh-CN" altLang="en-US"/>
          </a:p>
          <a:p>
            <a:pPr lvl="4" indent="-171450"/>
            <a:r>
              <a:rPr lang="zh-CN" altLang="en-US"/>
              <a:t>五级</a:t>
            </a:r>
            <a:endParaRPr lang="en-US" altLang="zh-CN"/>
          </a:p>
        </p:txBody>
      </p:sp>
      <p:sp>
        <p:nvSpPr>
          <p:cNvPr id="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p>
            <a:pPr lvl="0" algn="r" eaLnBrk="1" fontAlgn="base" hangingPunct="1"/>
            <a:endParaRPr lang="en-US" sz="1000" strike="noStrike" noProof="1"/>
          </a:p>
        </p:txBody>
      </p:sp>
      <p:sp>
        <p:nvSpPr>
          <p:cNvPr id="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p>
            <a:pPr lvl="0" eaLnBrk="1" fontAlgn="base" hangingPunct="1"/>
            <a:endParaRPr sz="1000" strike="noStrike" noProof="1"/>
          </a:p>
        </p:txBody>
      </p:sp>
      <p:sp>
        <p:nvSpPr>
          <p:cNvPr id="6"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p>
            <a:pPr lvl="0" algn="r" eaLnBrk="1" fontAlgn="base" hangingPunct="1"/>
            <a:fld id="{9A0DB2DC-4C9A-4742-B13C-FB6460FD3503}" type="slidenum">
              <a:rPr lang="en-US" sz="1000" strike="noStrike" noProof="1">
                <a:latin typeface="Corbel" panose="020B0503020204020204"/>
                <a:ea typeface="Arial" panose="020B0604020202020204" pitchFamily="34" charset="0"/>
                <a:cs typeface="+mn-ea"/>
              </a:rPr>
            </a:fld>
            <a:endParaRPr lang="en-US" sz="1000" strike="noStrike" noProof="1"/>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charset="0"/>
        </a:defRPr>
      </a:lvl2pPr>
      <a:lvl3pPr algn="ctr" defTabSz="457200" rtl="0" eaLnBrk="0" fontAlgn="base" hangingPunct="0">
        <a:spcBef>
          <a:spcPct val="0"/>
        </a:spcBef>
        <a:spcAft>
          <a:spcPct val="0"/>
        </a:spcAft>
        <a:defRPr sz="4000">
          <a:solidFill>
            <a:schemeClr val="tx1"/>
          </a:solidFill>
          <a:latin typeface="Corbel" panose="020B0503020204020204" charset="0"/>
        </a:defRPr>
      </a:lvl3pPr>
      <a:lvl4pPr algn="ctr" defTabSz="457200" rtl="0" eaLnBrk="0" fontAlgn="base" hangingPunct="0">
        <a:spcBef>
          <a:spcPct val="0"/>
        </a:spcBef>
        <a:spcAft>
          <a:spcPct val="0"/>
        </a:spcAft>
        <a:defRPr sz="4000">
          <a:solidFill>
            <a:schemeClr val="tx1"/>
          </a:solidFill>
          <a:latin typeface="Corbel" panose="020B0503020204020204" charset="0"/>
        </a:defRPr>
      </a:lvl4pPr>
      <a:lvl5pPr algn="ctr" defTabSz="457200" rtl="0" eaLnBrk="0" fontAlgn="base" hangingPunct="0">
        <a:spcBef>
          <a:spcPct val="0"/>
        </a:spcBef>
        <a:spcAft>
          <a:spcPct val="0"/>
        </a:spcAft>
        <a:defRPr sz="4000">
          <a:solidFill>
            <a:schemeClr val="tx1"/>
          </a:solidFill>
          <a:latin typeface="Corbel" panose="020B050302020402020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hyperlink" Target="https://d3js.org/" TargetMode="Externa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线连接符 7"/>
          <p:cNvCxnSpPr/>
          <p:nvPr/>
        </p:nvCxnSpPr>
        <p:spPr>
          <a:xfrm>
            <a:off x="2274233" y="403225"/>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170" name="文本框 3"/>
          <p:cNvSpPr txBox="1"/>
          <p:nvPr/>
        </p:nvSpPr>
        <p:spPr>
          <a:xfrm>
            <a:off x="2274888" y="2060575"/>
            <a:ext cx="9717087" cy="1266825"/>
          </a:xfrm>
          <a:prstGeom prst="rect">
            <a:avLst/>
          </a:prstGeom>
          <a:noFill/>
          <a:ln w="9525">
            <a:noFill/>
          </a:ln>
        </p:spPr>
        <p:txBody>
          <a:bodyPr anchor="t">
            <a:spAutoFit/>
          </a:bodyPr>
          <a:p>
            <a:pPr lvl="0" indent="0" eaLnBrk="0" hangingPunct="0"/>
            <a:r>
              <a:rPr lang="zh-CN" altLang="en-US" sz="7200">
                <a:latin typeface="微软雅黑" panose="020B0503020204020204" charset="-122"/>
                <a:ea typeface="微软雅黑" panose="020B0503020204020204" charset="-122"/>
              </a:rPr>
              <a:t>海云数据重庆前端分享</a:t>
            </a:r>
            <a:endParaRPr lang="zh-CN" altLang="en-US" sz="7200">
              <a:latin typeface="微软雅黑" panose="020B0503020204020204" charset="-122"/>
              <a:ea typeface="微软雅黑" panose="020B0503020204020204" charset="-122"/>
            </a:endParaRPr>
          </a:p>
        </p:txBody>
      </p:sp>
      <p:sp>
        <p:nvSpPr>
          <p:cNvPr id="7171" name="文本框 5"/>
          <p:cNvSpPr txBox="1"/>
          <p:nvPr/>
        </p:nvSpPr>
        <p:spPr>
          <a:xfrm>
            <a:off x="9444038" y="5418138"/>
            <a:ext cx="2074862" cy="384175"/>
          </a:xfrm>
          <a:prstGeom prst="rect">
            <a:avLst/>
          </a:prstGeom>
          <a:noFill/>
          <a:ln w="9525">
            <a:noFill/>
          </a:ln>
        </p:spPr>
        <p:txBody>
          <a:bodyPr wrap="square" anchor="t">
            <a:spAutoFit/>
          </a:bodyPr>
          <a:p>
            <a:pPr lvl="0" indent="0" eaLnBrk="0" hangingPunct="0"/>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黄柳富</a:t>
            </a:r>
            <a:endParaRPr lang="zh-CN" altLang="en-US">
              <a:latin typeface="微软雅黑" panose="020B0503020204020204" charset="-122"/>
              <a:ea typeface="微软雅黑" panose="020B0503020204020204" charset="-122"/>
            </a:endParaRPr>
          </a:p>
        </p:txBody>
      </p:sp>
      <p:pic>
        <p:nvPicPr>
          <p:cNvPr id="7172" name="图片 1" descr="QQ截图20160715091334"/>
          <p:cNvPicPr>
            <a:picLocks noChangeAspect="1"/>
          </p:cNvPicPr>
          <p:nvPr/>
        </p:nvPicPr>
        <p:blipFill>
          <a:blip r:embed="rId1"/>
          <a:stretch>
            <a:fillRect/>
          </a:stretch>
        </p:blipFill>
        <p:spPr>
          <a:xfrm>
            <a:off x="10514013" y="1588"/>
            <a:ext cx="1543050" cy="488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pic>
        <p:nvPicPr>
          <p:cNvPr id="3" name="图片 2" descr="2"/>
          <p:cNvPicPr>
            <a:picLocks noChangeAspect="1"/>
          </p:cNvPicPr>
          <p:nvPr/>
        </p:nvPicPr>
        <p:blipFill>
          <a:blip r:embed="rId2"/>
          <a:stretch>
            <a:fillRect/>
          </a:stretch>
        </p:blipFill>
        <p:spPr>
          <a:xfrm>
            <a:off x="2554605" y="1678940"/>
            <a:ext cx="8195310" cy="1306830"/>
          </a:xfrm>
          <a:prstGeom prst="rect">
            <a:avLst/>
          </a:prstGeom>
        </p:spPr>
      </p:pic>
      <p:sp>
        <p:nvSpPr>
          <p:cNvPr id="4" name="文本框 3"/>
          <p:cNvSpPr txBox="1"/>
          <p:nvPr/>
        </p:nvSpPr>
        <p:spPr>
          <a:xfrm>
            <a:off x="2575560" y="965835"/>
            <a:ext cx="8174355" cy="368300"/>
          </a:xfrm>
          <a:prstGeom prst="rect">
            <a:avLst/>
          </a:prstGeom>
          <a:noFill/>
        </p:spPr>
        <p:txBody>
          <a:bodyPr wrap="square" rtlCol="0">
            <a:spAutoFit/>
          </a:bodyPr>
          <a:p>
            <a:r>
              <a:rPr lang="en-US" altLang="zh-CN"/>
              <a:t>App</a:t>
            </a:r>
            <a:r>
              <a:rPr lang="zh-CN" altLang="en-US"/>
              <a:t>总组件引入的小组件：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2" name="文本框 1"/>
          <p:cNvSpPr txBox="1"/>
          <p:nvPr/>
        </p:nvSpPr>
        <p:spPr>
          <a:xfrm>
            <a:off x="2289175" y="827405"/>
            <a:ext cx="8981440" cy="28562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总结：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图易系统的完善需要我们的参与</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坑可以有，不可以跳同一个</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3.  React</a:t>
            </a:r>
            <a:r>
              <a:rPr lang="zh-CN" altLang="en-US" sz="2000">
                <a:latin typeface="微软雅黑" panose="020B0503020204020204" charset="-122"/>
                <a:ea typeface="微软雅黑" panose="020B0503020204020204" charset="-122"/>
              </a:rPr>
              <a:t>已经变为流行，掌握这个框架等于跟上了前端的大趋势</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当然还有</a:t>
            </a:r>
            <a:r>
              <a:rPr lang="en-US" altLang="zh-CN" sz="2000">
                <a:latin typeface="微软雅黑" panose="020B0503020204020204" charset="-122"/>
                <a:ea typeface="微软雅黑" panose="020B0503020204020204" charset="-122"/>
              </a:rPr>
              <a:t>Vue)</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4.  </a:t>
            </a:r>
            <a:r>
              <a:rPr lang="zh-CN" altLang="en-US" sz="2000">
                <a:latin typeface="微软雅黑" panose="020B0503020204020204" charset="-122"/>
                <a:ea typeface="微软雅黑" panose="020B0503020204020204" charset="-122"/>
              </a:rPr>
              <a:t>可视化也是前端细分后的一个方向，走深了也可以养猪致富</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E3E4E6">
                <a:alpha val="100000"/>
              </a:srgbClr>
            </a:gs>
            <a:gs pos="33000">
              <a:srgbClr val="F2F2F2">
                <a:alpha val="100000"/>
              </a:srgbClr>
            </a:gs>
            <a:gs pos="83000">
              <a:srgbClr val="E3E4E6">
                <a:alpha val="100000"/>
              </a:srgbClr>
            </a:gs>
            <a:gs pos="100000">
              <a:srgbClr val="E3E4E6">
                <a:alpha val="100000"/>
              </a:srgbClr>
            </a:gs>
          </a:gsLst>
          <a:lin ang="10800000" scaled="1"/>
          <a:tileRect/>
        </a:gradFill>
        <a:effectLst/>
      </p:bgPr>
    </p:bg>
    <p:spTree>
      <p:nvGrpSpPr>
        <p:cNvPr id="1" name=""/>
        <p:cNvGrpSpPr/>
        <p:nvPr/>
      </p:nvGrpSpPr>
      <p:grpSpPr/>
      <p:sp>
        <p:nvSpPr>
          <p:cNvPr id="9218" name="文本框 4"/>
          <p:cNvSpPr txBox="1"/>
          <p:nvPr/>
        </p:nvSpPr>
        <p:spPr>
          <a:xfrm>
            <a:off x="2301875" y="134938"/>
            <a:ext cx="1303338" cy="612775"/>
          </a:xfrm>
          <a:prstGeom prst="rect">
            <a:avLst/>
          </a:prstGeom>
          <a:noFill/>
          <a:ln w="9525">
            <a:noFill/>
          </a:ln>
        </p:spPr>
        <p:txBody>
          <a:bodyPr anchor="t">
            <a:spAutoFit/>
          </a:bodyPr>
          <a:p>
            <a:pPr lvl="0" indent="0"/>
            <a:r>
              <a:rPr lang="zh-CN" altLang="en-US" sz="3200">
                <a:latin typeface="微软雅黑" panose="020B0503020204020204" charset="-122"/>
                <a:ea typeface="微软雅黑" panose="020B0503020204020204" charset="-122"/>
              </a:rPr>
              <a:t>目录</a:t>
            </a:r>
            <a:endParaRPr lang="zh-CN" altLang="en-US" sz="3200">
              <a:latin typeface="微软雅黑" panose="020B0503020204020204" charset="-122"/>
              <a:ea typeface="微软雅黑" panose="020B0503020204020204" charset="-122"/>
            </a:endParaRPr>
          </a:p>
        </p:txBody>
      </p:sp>
      <p:sp>
        <p:nvSpPr>
          <p:cNvPr id="9219" name="文本框 8"/>
          <p:cNvSpPr txBox="1"/>
          <p:nvPr/>
        </p:nvSpPr>
        <p:spPr>
          <a:xfrm>
            <a:off x="3327400" y="1211263"/>
            <a:ext cx="6915150" cy="1097280"/>
          </a:xfrm>
          <a:prstGeom prst="rect">
            <a:avLst/>
          </a:prstGeom>
          <a:noFill/>
          <a:ln w="9525">
            <a:noFill/>
          </a:ln>
        </p:spPr>
        <p:txBody>
          <a:bodyPr anchor="t">
            <a:spAutoFit/>
          </a:bodyPr>
          <a:p>
            <a:pPr lvl="0" indent="0">
              <a:buClr>
                <a:srgbClr val="000000"/>
              </a:buClr>
              <a:buFont typeface="Arial" panose="020B0604020202020204" pitchFamily="34" charset="0"/>
              <a:buNone/>
            </a:pPr>
            <a:r>
              <a:rPr lang="zh-CN" altLang="en-US" sz="2800">
                <a:latin typeface="微软雅黑" panose="020B0503020204020204" charset="-122"/>
                <a:ea typeface="微软雅黑" panose="020B0503020204020204" charset="-122"/>
              </a:rPr>
              <a:t>一</a:t>
            </a:r>
            <a:r>
              <a:rPr lang="en-US" altLang="zh-CN" sz="2800">
                <a:latin typeface="微软雅黑" panose="020B0503020204020204" charset="-122"/>
                <a:ea typeface="微软雅黑" panose="020B0503020204020204" charset="-122"/>
              </a:rPr>
              <a:t>.</a:t>
            </a:r>
            <a:r>
              <a:rPr lang="zh-CN" altLang="en-US" sz="2800">
                <a:latin typeface="微软雅黑" panose="020B0503020204020204" charset="-122"/>
                <a:ea typeface="微软雅黑" panose="020B0503020204020204" charset="-122"/>
              </a:rPr>
              <a:t>  </a:t>
            </a:r>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分钟上手</a:t>
            </a:r>
            <a:r>
              <a:rPr lang="en-US" altLang="zh-CN" sz="2800">
                <a:latin typeface="微软雅黑" panose="020B0503020204020204" charset="-122"/>
                <a:ea typeface="微软雅黑" panose="020B0503020204020204" charset="-122"/>
              </a:rPr>
              <a:t>markdown</a:t>
            </a:r>
            <a:endParaRPr lang="en-US" altLang="zh-CN" sz="2800">
              <a:latin typeface="微软雅黑" panose="020B0503020204020204" charset="-122"/>
              <a:ea typeface="微软雅黑" panose="020B0503020204020204" charset="-122"/>
            </a:endParaRPr>
          </a:p>
          <a:p>
            <a:pPr lvl="1" algn="l" eaLnBrk="1" fontAlgn="base" hangingPunct="1">
              <a:lnSpc>
                <a:spcPct val="150000"/>
              </a:lnSpc>
              <a:spcBef>
                <a:spcPct val="0"/>
              </a:spcBef>
              <a:spcAft>
                <a:spcPct val="0"/>
              </a:spcAft>
              <a:buClr>
                <a:srgbClr val="000000"/>
              </a:buClr>
              <a:buFont typeface="Corbel" panose="020B0503020204020204"/>
            </a:pPr>
            <a:r>
              <a:rPr lang="en-US" altLang="zh-CN" sz="2400">
                <a:solidFill>
                  <a:schemeClr val="tx1"/>
                </a:solidFill>
                <a:latin typeface="微软雅黑" panose="020B0503020204020204" charset="-122"/>
                <a:ea typeface="微软雅黑" panose="020B0503020204020204" charset="-122"/>
              </a:rPr>
              <a:t>1.1  8</a:t>
            </a:r>
            <a:r>
              <a:rPr lang="zh-CN" altLang="en-US" sz="2400">
                <a:solidFill>
                  <a:schemeClr val="tx1"/>
                </a:solidFill>
                <a:latin typeface="微软雅黑" panose="020B0503020204020204" charset="-122"/>
                <a:ea typeface="微软雅黑" panose="020B0503020204020204" charset="-122"/>
              </a:rPr>
              <a:t>种常用语法让你写出优雅文档</a:t>
            </a:r>
            <a:endParaRPr lang="zh-CN" altLang="en-US" sz="2400">
              <a:solidFill>
                <a:schemeClr val="tx1"/>
              </a:solidFill>
              <a:latin typeface="微软雅黑" panose="020B0503020204020204" charset="-122"/>
              <a:ea typeface="微软雅黑" panose="020B0503020204020204" charset="-122"/>
            </a:endParaRPr>
          </a:p>
        </p:txBody>
      </p:sp>
      <p:sp>
        <p:nvSpPr>
          <p:cNvPr id="9220" name="文本框 10"/>
          <p:cNvSpPr txBox="1"/>
          <p:nvPr/>
        </p:nvSpPr>
        <p:spPr>
          <a:xfrm>
            <a:off x="3328988" y="2308225"/>
            <a:ext cx="6138862" cy="1645920"/>
          </a:xfrm>
          <a:prstGeom prst="rect">
            <a:avLst/>
          </a:prstGeom>
          <a:noFill/>
          <a:ln w="9525">
            <a:noFill/>
          </a:ln>
        </p:spPr>
        <p:txBody>
          <a:bodyPr anchor="t">
            <a:spAutoFit/>
          </a:bodyPr>
          <a:p>
            <a:pPr lvl="0" indent="0">
              <a:buClr>
                <a:srgbClr val="000000"/>
              </a:buClr>
              <a:buFont typeface="Arial" panose="020B0604020202020204" pitchFamily="34" charset="0"/>
              <a:buNone/>
            </a:pPr>
            <a:r>
              <a:rPr lang="zh-CN" altLang="en-US" sz="2800">
                <a:latin typeface="微软雅黑" panose="020B0503020204020204" charset="-122"/>
                <a:ea typeface="微软雅黑" panose="020B0503020204020204" charset="-122"/>
              </a:rPr>
              <a:t>二</a:t>
            </a:r>
            <a:r>
              <a:rPr lang="en-US" altLang="zh-CN" sz="2800">
                <a:latin typeface="微软雅黑" panose="020B0503020204020204" charset="-122"/>
                <a:ea typeface="微软雅黑" panose="020B0503020204020204" charset="-122"/>
              </a:rPr>
              <a:t>.  </a:t>
            </a:r>
            <a:r>
              <a:rPr lang="en-US" altLang="en-US" sz="2800">
                <a:latin typeface="微软雅黑" panose="020B0503020204020204" charset="-122"/>
                <a:ea typeface="微软雅黑" panose="020B0503020204020204" charset="-122"/>
              </a:rPr>
              <a:t>D3</a:t>
            </a:r>
            <a:r>
              <a:rPr lang="zh-CN" altLang="en-US" sz="2800">
                <a:latin typeface="微软雅黑" panose="020B0503020204020204" charset="-122"/>
                <a:ea typeface="微软雅黑" panose="020B0503020204020204" charset="-122"/>
              </a:rPr>
              <a:t>的崛起</a:t>
            </a:r>
            <a:endParaRPr lang="zh-CN" altLang="en-US" sz="2800">
              <a:latin typeface="微软雅黑" panose="020B0503020204020204" charset="-122"/>
              <a:ea typeface="微软雅黑" panose="020B0503020204020204" charset="-122"/>
            </a:endParaRPr>
          </a:p>
          <a:p>
            <a:pPr lvl="1" algn="l" eaLnBrk="1" fontAlgn="base" hangingPunct="1">
              <a:lnSpc>
                <a:spcPct val="150000"/>
              </a:lnSpc>
              <a:spcBef>
                <a:spcPct val="0"/>
              </a:spcBef>
              <a:spcAft>
                <a:spcPct val="0"/>
              </a:spcAft>
              <a:buClr>
                <a:srgbClr val="000000"/>
              </a:buClr>
              <a:buFont typeface="Corbel" panose="020B0503020204020204"/>
            </a:pPr>
            <a:r>
              <a:rPr lang="en-US" altLang="zh-CN" sz="2400">
                <a:solidFill>
                  <a:schemeClr val="tx1"/>
                </a:solidFill>
                <a:latin typeface="微软雅黑" panose="020B0503020204020204" charset="-122"/>
                <a:ea typeface="微软雅黑" panose="020B0503020204020204" charset="-122"/>
              </a:rPr>
              <a:t>2.1  </a:t>
            </a:r>
            <a:r>
              <a:rPr lang="zh-CN" altLang="en-US" sz="2400">
                <a:solidFill>
                  <a:schemeClr val="tx1"/>
                </a:solidFill>
                <a:latin typeface="微软雅黑" panose="020B0503020204020204" charset="-122"/>
                <a:ea typeface="微软雅黑" panose="020B0503020204020204" charset="-122"/>
              </a:rPr>
              <a:t>用</a:t>
            </a:r>
            <a:r>
              <a:rPr lang="en-US" altLang="zh-CN" sz="2400">
                <a:solidFill>
                  <a:schemeClr val="tx1"/>
                </a:solidFill>
                <a:latin typeface="微软雅黑" panose="020B0503020204020204" charset="-122"/>
                <a:ea typeface="微软雅黑" panose="020B0503020204020204" charset="-122"/>
              </a:rPr>
              <a:t>D3</a:t>
            </a:r>
            <a:r>
              <a:rPr lang="zh-CN" altLang="en-US" sz="2400">
                <a:solidFill>
                  <a:schemeClr val="tx1"/>
                </a:solidFill>
                <a:latin typeface="微软雅黑" panose="020B0503020204020204" charset="-122"/>
                <a:ea typeface="微软雅黑" panose="020B0503020204020204" charset="-122"/>
              </a:rPr>
              <a:t>作可视化开发的好处</a:t>
            </a:r>
            <a:endParaRPr lang="zh-CN" altLang="en-US" sz="2400">
              <a:solidFill>
                <a:schemeClr val="tx1"/>
              </a:solidFill>
              <a:latin typeface="微软雅黑" panose="020B0503020204020204" charset="-122"/>
              <a:ea typeface="微软雅黑" panose="020B0503020204020204" charset="-122"/>
            </a:endParaRPr>
          </a:p>
          <a:p>
            <a:pPr lvl="1" algn="l" eaLnBrk="1" fontAlgn="base" hangingPunct="1">
              <a:lnSpc>
                <a:spcPct val="150000"/>
              </a:lnSpc>
              <a:spcBef>
                <a:spcPct val="0"/>
              </a:spcBef>
              <a:spcAft>
                <a:spcPct val="0"/>
              </a:spcAft>
              <a:buClr>
                <a:srgbClr val="000000"/>
              </a:buClr>
              <a:buFont typeface="Corbel" panose="020B0503020204020204"/>
            </a:pPr>
            <a:r>
              <a:rPr lang="en-US" altLang="zh-CN" sz="2400">
                <a:solidFill>
                  <a:schemeClr val="tx1"/>
                </a:solidFill>
                <a:latin typeface="微软雅黑" panose="020B0503020204020204" charset="-122"/>
                <a:ea typeface="微软雅黑" panose="020B0503020204020204" charset="-122"/>
              </a:rPr>
              <a:t>2.2  D3</a:t>
            </a:r>
            <a:r>
              <a:rPr lang="zh-CN" altLang="en-US" sz="2400">
                <a:solidFill>
                  <a:schemeClr val="tx1"/>
                </a:solidFill>
                <a:latin typeface="微软雅黑" panose="020B0503020204020204" charset="-122"/>
                <a:ea typeface="微软雅黑" panose="020B0503020204020204" charset="-122"/>
              </a:rPr>
              <a:t>翻译分队</a:t>
            </a:r>
            <a:endParaRPr lang="zh-CN" altLang="en-US" sz="2400">
              <a:solidFill>
                <a:schemeClr val="tx1"/>
              </a:solidFill>
              <a:latin typeface="微软雅黑" panose="020B0503020204020204" charset="-122"/>
              <a:ea typeface="微软雅黑" panose="020B0503020204020204" charset="-122"/>
            </a:endParaRPr>
          </a:p>
        </p:txBody>
      </p:sp>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22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9223" name="文本框 1"/>
          <p:cNvSpPr txBox="1"/>
          <p:nvPr/>
        </p:nvSpPr>
        <p:spPr>
          <a:xfrm>
            <a:off x="3328988" y="3954463"/>
            <a:ext cx="5037137" cy="976312"/>
          </a:xfrm>
          <a:prstGeom prst="rect">
            <a:avLst/>
          </a:prstGeom>
          <a:noFill/>
          <a:ln w="9525">
            <a:noFill/>
          </a:ln>
        </p:spPr>
        <p:txBody>
          <a:bodyPr wrap="square" anchor="t">
            <a:spAutoFit/>
          </a:bodyPr>
          <a:p>
            <a:pPr lvl="0" indent="0"/>
            <a:r>
              <a:rPr lang="zh-CN" altLang="en-US" sz="2800">
                <a:latin typeface="微软雅黑" panose="020B0503020204020204" charset="-122"/>
                <a:ea typeface="微软雅黑" panose="020B0503020204020204" charset="-122"/>
              </a:rPr>
              <a:t>三</a:t>
            </a:r>
            <a:r>
              <a:rPr lang="en-US" altLang="zh-CN" sz="2800">
                <a:latin typeface="微软雅黑" panose="020B0503020204020204" charset="-122"/>
                <a:ea typeface="微软雅黑" panose="020B0503020204020204" charset="-122"/>
              </a:rPr>
              <a:t>.  </a:t>
            </a:r>
            <a:r>
              <a:rPr lang="zh-CN" altLang="en-US" sz="2800">
                <a:latin typeface="微软雅黑" panose="020B0503020204020204" charset="-122"/>
                <a:ea typeface="微软雅黑" panose="020B0503020204020204" charset="-122"/>
              </a:rPr>
              <a:t>那些年我在</a:t>
            </a:r>
            <a:r>
              <a:rPr lang="en-US" altLang="zh-CN" sz="2800">
                <a:latin typeface="微软雅黑" panose="020B0503020204020204" charset="-122"/>
                <a:ea typeface="微软雅黑" panose="020B0503020204020204" charset="-122"/>
              </a:rPr>
              <a:t>Tueasy</a:t>
            </a:r>
            <a:r>
              <a:rPr lang="zh-CN" altLang="en-US" sz="2800">
                <a:latin typeface="微软雅黑" panose="020B0503020204020204" charset="-122"/>
                <a:ea typeface="微软雅黑" panose="020B0503020204020204" charset="-122"/>
              </a:rPr>
              <a:t>里面挖的坑</a:t>
            </a:r>
            <a:endParaRPr lang="zh-CN" altLang="en-US" sz="2800">
              <a:latin typeface="微软雅黑" panose="020B0503020204020204" charset="-122"/>
              <a:ea typeface="微软雅黑" panose="020B0503020204020204" charset="-122"/>
            </a:endParaRPr>
          </a:p>
        </p:txBody>
      </p:sp>
      <p:sp>
        <p:nvSpPr>
          <p:cNvPr id="9224" name="文本框 2"/>
          <p:cNvSpPr txBox="1"/>
          <p:nvPr/>
        </p:nvSpPr>
        <p:spPr>
          <a:xfrm>
            <a:off x="3328988" y="5127625"/>
            <a:ext cx="4673600" cy="549275"/>
          </a:xfrm>
          <a:prstGeom prst="rect">
            <a:avLst/>
          </a:prstGeom>
          <a:noFill/>
          <a:ln w="9525">
            <a:noFill/>
          </a:ln>
        </p:spPr>
        <p:txBody>
          <a:bodyPr wrap="square" anchor="t">
            <a:spAutoFit/>
          </a:bodyPr>
          <a:p>
            <a:pPr lvl="0" indent="0"/>
            <a:r>
              <a:rPr lang="zh-CN" altLang="en-US" sz="2800">
                <a:latin typeface="微软雅黑" panose="020B0503020204020204" charset="-122"/>
                <a:ea typeface="微软雅黑" panose="020B0503020204020204" charset="-122"/>
              </a:rPr>
              <a:t>四</a:t>
            </a:r>
            <a:r>
              <a:rPr lang="en-US" altLang="zh-CN" sz="2800">
                <a:latin typeface="微软雅黑" panose="020B0503020204020204" charset="-122"/>
                <a:ea typeface="微软雅黑" panose="020B0503020204020204" charset="-122"/>
              </a:rPr>
              <a:t>.  React</a:t>
            </a:r>
            <a:r>
              <a:rPr lang="zh-CN" altLang="en-US" sz="2800">
                <a:latin typeface="微软雅黑" panose="020B0503020204020204" charset="-122"/>
                <a:ea typeface="微软雅黑" panose="020B0503020204020204" charset="-122"/>
              </a:rPr>
              <a:t>大法好</a:t>
            </a:r>
            <a:endParaRPr lang="zh-CN" altLang="en-US" sz="28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descr="mou"/>
          <p:cNvPicPr>
            <a:picLocks noChangeAspect="1"/>
          </p:cNvPicPr>
          <p:nvPr/>
        </p:nvPicPr>
        <p:blipFill>
          <a:blip r:embed="rId1"/>
          <a:stretch>
            <a:fillRect/>
          </a:stretch>
        </p:blipFill>
        <p:spPr>
          <a:xfrm>
            <a:off x="790575" y="749300"/>
            <a:ext cx="10563225" cy="5992813"/>
          </a:xfrm>
          <a:prstGeom prst="rect">
            <a:avLst/>
          </a:prstGeom>
          <a:noFill/>
          <a:ln w="9525">
            <a:noFill/>
          </a:ln>
        </p:spPr>
      </p:pic>
      <p:sp>
        <p:nvSpPr>
          <p:cNvPr id="11266" name="文本框 4"/>
          <p:cNvSpPr txBox="1"/>
          <p:nvPr/>
        </p:nvSpPr>
        <p:spPr>
          <a:xfrm>
            <a:off x="2301875" y="134938"/>
            <a:ext cx="6946900" cy="614362"/>
          </a:xfrm>
          <a:prstGeom prst="rect">
            <a:avLst/>
          </a:prstGeom>
          <a:noFill/>
          <a:ln w="9525">
            <a:noFill/>
          </a:ln>
        </p:spPr>
        <p:txBody>
          <a:bodyPr wrap="square" anchor="t">
            <a:spAutoFit/>
          </a:bodyPr>
          <a:p>
            <a:pPr lvl="0" indent="0"/>
            <a:r>
              <a:rPr lang="en-US" altLang="zh-CN" sz="3200">
                <a:latin typeface="微软雅黑" panose="020B0503020204020204" charset="-122"/>
                <a:ea typeface="微软雅黑" panose="020B0503020204020204" charset="-122"/>
              </a:rPr>
              <a:t>1.  8</a:t>
            </a:r>
            <a:r>
              <a:rPr lang="zh-CN" altLang="en-US" sz="3200">
                <a:latin typeface="微软雅黑" panose="020B0503020204020204" charset="-122"/>
                <a:ea typeface="微软雅黑" panose="020B0503020204020204" charset="-122"/>
              </a:rPr>
              <a:t>种常用语法让你写出优雅文档</a:t>
            </a:r>
            <a:endParaRPr lang="zh-CN" altLang="en-US" sz="3200">
              <a:latin typeface="微软雅黑" panose="020B0503020204020204" charset="-122"/>
              <a:ea typeface="微软雅黑" panose="020B0503020204020204" charset="-122"/>
            </a:endParaRPr>
          </a:p>
        </p:txBody>
      </p:sp>
      <p:cxnSp>
        <p:nvCxnSpPr>
          <p:cNvPr id="18" name="直线连接符 17"/>
          <p:cNvCxnSpPr/>
          <p:nvPr/>
        </p:nvCxnSpPr>
        <p:spPr>
          <a:xfrm>
            <a:off x="2301528" y="677863"/>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1268" name="图片 1" descr="QQ截图20160715091334"/>
          <p:cNvPicPr>
            <a:picLocks noChangeAspect="1"/>
          </p:cNvPicPr>
          <p:nvPr/>
        </p:nvPicPr>
        <p:blipFill>
          <a:blip r:embed="rId2"/>
          <a:stretch>
            <a:fillRect/>
          </a:stretch>
        </p:blipFill>
        <p:spPr>
          <a:xfrm>
            <a:off x="10556875" y="134938"/>
            <a:ext cx="1543050" cy="4905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4"/>
          <p:cNvSpPr txBox="1"/>
          <p:nvPr/>
        </p:nvSpPr>
        <p:spPr>
          <a:xfrm>
            <a:off x="2301875" y="134938"/>
            <a:ext cx="6016625" cy="613410"/>
          </a:xfrm>
          <a:prstGeom prst="rect">
            <a:avLst/>
          </a:prstGeom>
          <a:noFill/>
          <a:ln w="9525">
            <a:noFill/>
          </a:ln>
        </p:spPr>
        <p:txBody>
          <a:bodyPr anchor="t">
            <a:spAutoFit/>
          </a:bodyPr>
          <a:p>
            <a:pPr lvl="0" indent="0"/>
            <a:r>
              <a:rPr lang="en-US" altLang="zh-CN" sz="3200">
                <a:latin typeface="微软雅黑" panose="020B0503020204020204" charset="-122"/>
                <a:ea typeface="微软雅黑" panose="020B0503020204020204" charset="-122"/>
                <a:sym typeface="+mn-ea"/>
              </a:rPr>
              <a:t>2.1  </a:t>
            </a:r>
            <a:r>
              <a:rPr lang="zh-CN" altLang="en-US" sz="3200">
                <a:latin typeface="微软雅黑" panose="020B0503020204020204" charset="-122"/>
                <a:ea typeface="微软雅黑" panose="020B0503020204020204" charset="-122"/>
                <a:sym typeface="+mn-ea"/>
              </a:rPr>
              <a:t>用</a:t>
            </a:r>
            <a:r>
              <a:rPr lang="en-US" altLang="zh-CN" sz="3200">
                <a:latin typeface="微软雅黑" panose="020B0503020204020204" charset="-122"/>
                <a:ea typeface="微软雅黑" panose="020B0503020204020204" charset="-122"/>
                <a:sym typeface="+mn-ea"/>
              </a:rPr>
              <a:t>D3</a:t>
            </a:r>
            <a:r>
              <a:rPr lang="zh-CN" altLang="en-US" sz="3200">
                <a:latin typeface="微软雅黑" panose="020B0503020204020204" charset="-122"/>
                <a:ea typeface="微软雅黑" panose="020B0503020204020204" charset="-122"/>
                <a:sym typeface="+mn-ea"/>
              </a:rPr>
              <a:t>作可视化开发的好处</a:t>
            </a:r>
            <a:endParaRPr lang="zh-CN" altLang="en-US" sz="3200">
              <a:latin typeface="微软雅黑" panose="020B0503020204020204" charset="-122"/>
              <a:ea typeface="微软雅黑" panose="020B0503020204020204" charset="-122"/>
            </a:endParaRPr>
          </a:p>
        </p:txBody>
      </p:sp>
      <p:cxnSp>
        <p:nvCxnSpPr>
          <p:cNvPr id="18" name="直线连接符 17"/>
          <p:cNvCxnSpPr/>
          <p:nvPr/>
        </p:nvCxnSpPr>
        <p:spPr>
          <a:xfrm>
            <a:off x="2301528" y="677863"/>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318" name="图片 2"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3" name="文本框 2"/>
          <p:cNvSpPr txBox="1"/>
          <p:nvPr/>
        </p:nvSpPr>
        <p:spPr>
          <a:xfrm>
            <a:off x="2228850" y="852805"/>
            <a:ext cx="8328025" cy="338328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rPr>
              <a:t>1.  </a:t>
            </a:r>
            <a:r>
              <a:rPr lang="zh-CN" altLang="en-US" sz="2400">
                <a:latin typeface="宋体" panose="02010600030101010101" pitchFamily="2" charset="-122"/>
                <a:ea typeface="宋体" panose="02010600030101010101" pitchFamily="2" charset="-122"/>
              </a:rPr>
              <a:t>任意数据绑定到</a:t>
            </a:r>
            <a:r>
              <a:rPr lang="en-US" altLang="zh-CN" sz="2400">
                <a:latin typeface="宋体" panose="02010600030101010101" pitchFamily="2" charset="-122"/>
                <a:ea typeface="宋体" panose="02010600030101010101" pitchFamily="2" charset="-122"/>
              </a:rPr>
              <a:t>DOM</a:t>
            </a:r>
            <a:r>
              <a:rPr lang="zh-CN" altLang="en-US" sz="2400">
                <a:latin typeface="宋体" panose="02010600030101010101" pitchFamily="2" charset="-122"/>
                <a:ea typeface="宋体" panose="02010600030101010101" pitchFamily="2" charset="-122"/>
              </a:rPr>
              <a:t>，根据数据驱动转换成文档</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2.  </a:t>
            </a:r>
            <a:r>
              <a:rPr lang="zh-CN" altLang="en-US" sz="2400">
                <a:latin typeface="宋体" panose="02010600030101010101" pitchFamily="2" charset="-122"/>
                <a:ea typeface="宋体" panose="02010600030101010101" pitchFamily="2" charset="-122"/>
              </a:rPr>
              <a:t>数据转换跟绘制是独立的</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3.  </a:t>
            </a:r>
            <a:r>
              <a:rPr lang="zh-CN" altLang="en-US" sz="2400">
                <a:latin typeface="宋体" panose="02010600030101010101" pitchFamily="2" charset="-122"/>
                <a:ea typeface="宋体" panose="02010600030101010101" pitchFamily="2" charset="-122"/>
              </a:rPr>
              <a:t>链式语法    </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4.  </a:t>
            </a:r>
            <a:r>
              <a:rPr lang="zh-CN" altLang="en-US" sz="2400">
                <a:latin typeface="宋体" panose="02010600030101010101" pitchFamily="2" charset="-122"/>
                <a:ea typeface="宋体" panose="02010600030101010101" pitchFamily="2" charset="-122"/>
              </a:rPr>
              <a:t>把图形算法封装成一个个</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布局</a:t>
            </a: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endParaRPr lang="en-US" altLang="zh-CN"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5.  </a:t>
            </a:r>
            <a:r>
              <a:rPr lang="zh-CN" altLang="en-US" sz="2400">
                <a:latin typeface="宋体" panose="02010600030101010101" pitchFamily="2" charset="-122"/>
                <a:ea typeface="宋体" panose="02010600030101010101" pitchFamily="2" charset="-122"/>
              </a:rPr>
              <a:t>基于</a:t>
            </a:r>
            <a:r>
              <a:rPr lang="en-US" altLang="zh-CN" sz="2400">
                <a:latin typeface="宋体" panose="02010600030101010101" pitchFamily="2" charset="-122"/>
                <a:ea typeface="宋体" panose="02010600030101010101" pitchFamily="2" charset="-122"/>
              </a:rPr>
              <a:t>SVG</a:t>
            </a:r>
            <a:r>
              <a:rPr lang="zh-CN" altLang="en-US" sz="2400">
                <a:latin typeface="宋体" panose="02010600030101010101" pitchFamily="2" charset="-122"/>
                <a:ea typeface="宋体" panose="02010600030101010101" pitchFamily="2" charset="-122"/>
              </a:rPr>
              <a:t>，缩放不会损失精度</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4"/>
          <p:cNvSpPr txBox="1"/>
          <p:nvPr/>
        </p:nvSpPr>
        <p:spPr>
          <a:xfrm>
            <a:off x="1791970" y="-98742"/>
            <a:ext cx="3981450" cy="822960"/>
          </a:xfrm>
          <a:prstGeom prst="rect">
            <a:avLst/>
          </a:prstGeom>
          <a:noFill/>
          <a:ln w="9525">
            <a:noFill/>
          </a:ln>
        </p:spPr>
        <p:txBody>
          <a:bodyPr wrap="square" anchor="t">
            <a:spAutoFit/>
          </a:bodyPr>
          <a:p>
            <a:pPr lvl="1" algn="l" eaLnBrk="1" fontAlgn="base" hangingPunct="1">
              <a:lnSpc>
                <a:spcPct val="150000"/>
              </a:lnSpc>
              <a:spcBef>
                <a:spcPct val="0"/>
              </a:spcBef>
              <a:spcAft>
                <a:spcPct val="0"/>
              </a:spcAft>
              <a:buClr>
                <a:srgbClr val="000000"/>
              </a:buClr>
              <a:buFont typeface="Corbel" panose="020B0503020204020204"/>
            </a:pPr>
            <a:r>
              <a:rPr lang="en-US" altLang="zh-CN" sz="3200">
                <a:latin typeface="微软雅黑" panose="020B0503020204020204" charset="-122"/>
                <a:ea typeface="微软雅黑" panose="020B0503020204020204" charset="-122"/>
                <a:sym typeface="+mn-ea"/>
              </a:rPr>
              <a:t>2.2  D3</a:t>
            </a:r>
            <a:r>
              <a:rPr lang="zh-CN" altLang="en-US" sz="3200">
                <a:latin typeface="微软雅黑" panose="020B0503020204020204" charset="-122"/>
                <a:ea typeface="微软雅黑" panose="020B0503020204020204" charset="-122"/>
                <a:sym typeface="+mn-ea"/>
              </a:rPr>
              <a:t>翻译分队</a:t>
            </a:r>
            <a:endParaRPr lang="zh-CN" altLang="en-US" sz="3200">
              <a:latin typeface="微软雅黑" panose="020B0503020204020204" charset="-122"/>
              <a:ea typeface="微软雅黑" panose="020B0503020204020204" charset="-122"/>
            </a:endParaRPr>
          </a:p>
        </p:txBody>
      </p:sp>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5366"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3" name="文本框 2">
            <a:hlinkClick r:id="rId2" tooltip="" action="ppaction://hlinkfile"/>
          </p:cNvPr>
          <p:cNvSpPr txBox="1"/>
          <p:nvPr/>
        </p:nvSpPr>
        <p:spPr>
          <a:xfrm>
            <a:off x="2037715" y="1132205"/>
            <a:ext cx="9145905" cy="194183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1.  D3</a:t>
            </a:r>
            <a:r>
              <a:rPr lang="zh-CN" altLang="en-US" sz="2000">
                <a:latin typeface="微软雅黑" panose="020B0503020204020204" charset="-122"/>
                <a:ea typeface="微软雅黑" panose="020B0503020204020204" charset="-122"/>
              </a:rPr>
              <a:t>官网： https://d3js.org/</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D3</a:t>
            </a:r>
            <a:r>
              <a:rPr lang="zh-CN" altLang="en-US" sz="2000">
                <a:latin typeface="微软雅黑" panose="020B0503020204020204" charset="-122"/>
                <a:ea typeface="微软雅黑" panose="020B0503020204020204" charset="-122"/>
              </a:rPr>
              <a:t>翻译： https://github.com/piecefly/document/tree/master/translate/sixtiger</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4"/>
          <p:cNvSpPr txBox="1"/>
          <p:nvPr/>
        </p:nvSpPr>
        <p:spPr>
          <a:xfrm>
            <a:off x="2224405" y="74295"/>
            <a:ext cx="6841490" cy="613410"/>
          </a:xfrm>
          <a:prstGeom prst="rect">
            <a:avLst/>
          </a:prstGeom>
          <a:noFill/>
          <a:ln w="9525">
            <a:noFill/>
          </a:ln>
        </p:spPr>
        <p:txBody>
          <a:bodyPr wrap="square" anchor="t">
            <a:spAutoFit/>
          </a:bodyPr>
          <a:p>
            <a:pPr lvl="0" indent="0"/>
            <a:r>
              <a:rPr lang="zh-CN" altLang="en-US" sz="3200">
                <a:latin typeface="微软雅黑" panose="020B0503020204020204" charset="-122"/>
                <a:ea typeface="微软雅黑" panose="020B0503020204020204" charset="-122"/>
                <a:sym typeface="+mn-ea"/>
              </a:rPr>
              <a:t>三</a:t>
            </a:r>
            <a:r>
              <a:rPr lang="en-US" altLang="zh-CN" sz="3200">
                <a:latin typeface="微软雅黑" panose="020B0503020204020204" charset="-122"/>
                <a:ea typeface="微软雅黑" panose="020B0503020204020204" charset="-122"/>
                <a:sym typeface="+mn-ea"/>
              </a:rPr>
              <a:t>.  </a:t>
            </a:r>
            <a:r>
              <a:rPr lang="zh-CN" altLang="en-US" sz="3200">
                <a:latin typeface="微软雅黑" panose="020B0503020204020204" charset="-122"/>
                <a:ea typeface="微软雅黑" panose="020B0503020204020204" charset="-122"/>
                <a:sym typeface="+mn-ea"/>
              </a:rPr>
              <a:t>那些年我在</a:t>
            </a:r>
            <a:r>
              <a:rPr lang="en-US" altLang="zh-CN" sz="3200">
                <a:latin typeface="微软雅黑" panose="020B0503020204020204" charset="-122"/>
                <a:ea typeface="微软雅黑" panose="020B0503020204020204" charset="-122"/>
                <a:sym typeface="+mn-ea"/>
              </a:rPr>
              <a:t>Tueasy</a:t>
            </a:r>
            <a:r>
              <a:rPr lang="zh-CN" altLang="en-US" sz="3200">
                <a:latin typeface="微软雅黑" panose="020B0503020204020204" charset="-122"/>
                <a:ea typeface="微软雅黑" panose="020B0503020204020204" charset="-122"/>
                <a:sym typeface="+mn-ea"/>
              </a:rPr>
              <a:t>里面挖的坑</a:t>
            </a:r>
            <a:endParaRPr lang="zh-CN" altLang="en-US" sz="3200">
              <a:latin typeface="微软雅黑" panose="020B0503020204020204" charset="-122"/>
              <a:ea typeface="微软雅黑" panose="020B0503020204020204" charset="-122"/>
            </a:endParaRPr>
          </a:p>
        </p:txBody>
      </p:sp>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7413"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2" name="文本框 1"/>
          <p:cNvSpPr txBox="1"/>
          <p:nvPr/>
        </p:nvSpPr>
        <p:spPr>
          <a:xfrm>
            <a:off x="2202815" y="1026795"/>
            <a:ext cx="9276715" cy="407543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起因：改了代码电脑没保存完就刷新了或者两个人同时改一个页面然后各自</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结果：保存页面丢失</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长一智：以上事情不要轻易尝试</a:t>
            </a:r>
            <a:endParaRPr lang="zh-CN" altLang="en-US"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起因：改了页面代码改崩了想找回上一个版本</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结果：没有版本控制找不回</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长一智：只能重新做然后下次推荐一个到模版</a:t>
            </a:r>
            <a:endParaRPr lang="zh-CN" altLang="en-US"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起因：用图易根据项目经理要求做文字点击显示</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跳转功能</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结果：图易底层框架版本不支持</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长一智：从客户需求出发，有时候项目经理的意见仅供作为参考</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未完待续</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4"/>
          <p:cNvSpPr txBox="1"/>
          <p:nvPr/>
        </p:nvSpPr>
        <p:spPr>
          <a:xfrm>
            <a:off x="2301875" y="134938"/>
            <a:ext cx="4275138" cy="613410"/>
          </a:xfrm>
          <a:prstGeom prst="rect">
            <a:avLst/>
          </a:prstGeom>
          <a:noFill/>
          <a:ln w="9525">
            <a:noFill/>
          </a:ln>
        </p:spPr>
        <p:txBody>
          <a:bodyPr anchor="t">
            <a:spAutoFit/>
          </a:bodyPr>
          <a:p>
            <a:pPr lvl="0" indent="0"/>
            <a:r>
              <a:rPr lang="zh-CN" altLang="en-US" sz="3200">
                <a:latin typeface="微软雅黑" panose="020B0503020204020204" charset="-122"/>
                <a:ea typeface="微软雅黑" panose="020B0503020204020204" charset="-122"/>
                <a:sym typeface="+mn-ea"/>
              </a:rPr>
              <a:t>四</a:t>
            </a:r>
            <a:r>
              <a:rPr lang="en-US" altLang="zh-CN" sz="3200">
                <a:latin typeface="微软雅黑" panose="020B0503020204020204" charset="-122"/>
                <a:ea typeface="微软雅黑" panose="020B0503020204020204" charset="-122"/>
                <a:sym typeface="+mn-ea"/>
              </a:rPr>
              <a:t>.  React</a:t>
            </a:r>
            <a:r>
              <a:rPr lang="zh-CN" altLang="en-US" sz="3200">
                <a:latin typeface="微软雅黑" panose="020B0503020204020204" charset="-122"/>
                <a:ea typeface="微软雅黑" panose="020B0503020204020204" charset="-122"/>
                <a:sym typeface="+mn-ea"/>
              </a:rPr>
              <a:t>大法好</a:t>
            </a:r>
            <a:endParaRPr lang="zh-CN" altLang="en-US" sz="3200">
              <a:latin typeface="微软雅黑" panose="020B0503020204020204" charset="-122"/>
              <a:ea typeface="微软雅黑" panose="020B0503020204020204" charset="-122"/>
            </a:endParaRPr>
          </a:p>
        </p:txBody>
      </p:sp>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2" name="文本框 1"/>
          <p:cNvSpPr txBox="1"/>
          <p:nvPr/>
        </p:nvSpPr>
        <p:spPr>
          <a:xfrm>
            <a:off x="2124710" y="883285"/>
            <a:ext cx="9796780" cy="407543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引入虚拟</a:t>
            </a:r>
            <a:r>
              <a:rPr lang="en-US" altLang="zh-CN" sz="2000">
                <a:latin typeface="微软雅黑" panose="020B0503020204020204" charset="-122"/>
                <a:ea typeface="微软雅黑" panose="020B0503020204020204" charset="-122"/>
              </a:rPr>
              <a:t>DOM</a:t>
            </a:r>
            <a:r>
              <a:rPr lang="zh-CN" altLang="en-US" sz="2000">
                <a:latin typeface="微软雅黑" panose="020B0503020204020204" charset="-122"/>
                <a:ea typeface="微软雅黑" panose="020B0503020204020204" charset="-122"/>
              </a:rPr>
              <a:t>是为了解决复杂或者繁琐的</a:t>
            </a:r>
            <a:r>
              <a:rPr lang="en-US" altLang="zh-CN" sz="2000">
                <a:latin typeface="微软雅黑" panose="020B0503020204020204" charset="-122"/>
                <a:ea typeface="微软雅黑" panose="020B0503020204020204" charset="-122"/>
              </a:rPr>
              <a:t>DOM</a:t>
            </a:r>
            <a:r>
              <a:rPr lang="zh-CN" altLang="en-US" sz="2000">
                <a:latin typeface="微软雅黑" panose="020B0503020204020204" charset="-122"/>
                <a:ea typeface="微软雅黑" panose="020B0503020204020204" charset="-122"/>
              </a:rPr>
              <a:t>操作带来的性能瓶颈的问题；引入组件化开发的最大优势是可复用。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2.  </a:t>
            </a:r>
            <a:r>
              <a:rPr lang="zh-CN" altLang="en-US" sz="2000">
                <a:latin typeface="微软雅黑" panose="020B0503020204020204" charset="-122"/>
                <a:ea typeface="微软雅黑" panose="020B0503020204020204" charset="-122"/>
              </a:rPr>
              <a:t>不使用</a:t>
            </a:r>
            <a:r>
              <a:rPr lang="en-US" altLang="zh-CN" sz="2000">
                <a:latin typeface="微软雅黑" panose="020B0503020204020204" charset="-122"/>
                <a:ea typeface="微软雅黑" panose="020B0503020204020204" charset="-122"/>
              </a:rPr>
              <a:t>HTML,</a:t>
            </a:r>
            <a:r>
              <a:rPr lang="zh-CN" altLang="en-US" sz="2000">
                <a:latin typeface="微软雅黑" panose="020B0503020204020204" charset="-122"/>
                <a:ea typeface="微软雅黑" panose="020B0503020204020204" charset="-122"/>
              </a:rPr>
              <a:t>采用了</a:t>
            </a:r>
            <a:r>
              <a:rPr lang="en-US" altLang="zh-CN" sz="2000">
                <a:latin typeface="微软雅黑" panose="020B0503020204020204" charset="-122"/>
                <a:ea typeface="微软雅黑" panose="020B0503020204020204" charset="-122"/>
              </a:rPr>
              <a:t>JSX</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3.  </a:t>
            </a:r>
            <a:r>
              <a:rPr lang="zh-CN" altLang="en-US" sz="2000">
                <a:latin typeface="微软雅黑" panose="020B0503020204020204" charset="-122"/>
                <a:ea typeface="微软雅黑" panose="020B0503020204020204" charset="-122"/>
              </a:rPr>
              <a:t>两种组件类创建方法</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Babel.js -&gt; ReactDom.createClass()</a:t>
            </a:r>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JSXTransformer.js -&gt; React.createClass()  </a:t>
            </a:r>
            <a:endParaRPr lang="en-US" altLang="zh-CN"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4.  React+React-Router+Redux+GraphQL+</a:t>
            </a:r>
            <a:r>
              <a:rPr lang="zh-CN" altLang="en-US" sz="2000">
                <a:latin typeface="微软雅黑" panose="020B0503020204020204" charset="-122"/>
                <a:ea typeface="微软雅黑" panose="020B0503020204020204" charset="-122"/>
              </a:rPr>
              <a:t>服务端渲染实现全家桶最大威力</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3" name="文本框 2"/>
          <p:cNvSpPr txBox="1"/>
          <p:nvPr/>
        </p:nvSpPr>
        <p:spPr>
          <a:xfrm>
            <a:off x="2254885" y="891540"/>
            <a:ext cx="9389110" cy="368300"/>
          </a:xfrm>
          <a:prstGeom prst="rect">
            <a:avLst/>
          </a:prstGeom>
          <a:noFill/>
        </p:spPr>
        <p:txBody>
          <a:bodyPr wrap="square" rtlCol="0">
            <a:spAutoFit/>
          </a:bodyPr>
          <a:p>
            <a:r>
              <a:rPr lang="zh-CN" altLang="en-US"/>
              <a:t>例子：</a:t>
            </a:r>
            <a:r>
              <a:rPr lang="en-US" altLang="zh-CN"/>
              <a:t>TODO </a:t>
            </a:r>
            <a:r>
              <a:rPr lang="zh-CN" altLang="en-US">
                <a:ea typeface="宋体" panose="02010600030101010101" pitchFamily="2" charset="-122"/>
              </a:rPr>
              <a:t>或者  http://www.todolist.cn/</a:t>
            </a:r>
            <a:endParaRPr lang="zh-CN" altLang="en-US">
              <a:ea typeface="宋体" panose="02010600030101010101" pitchFamily="2" charset="-122"/>
            </a:endParaRPr>
          </a:p>
        </p:txBody>
      </p:sp>
      <p:pic>
        <p:nvPicPr>
          <p:cNvPr id="4" name="图片 3" descr="123"/>
          <p:cNvPicPr>
            <a:picLocks noChangeAspect="1"/>
          </p:cNvPicPr>
          <p:nvPr/>
        </p:nvPicPr>
        <p:blipFill>
          <a:blip r:embed="rId2"/>
          <a:stretch>
            <a:fillRect/>
          </a:stretch>
        </p:blipFill>
        <p:spPr>
          <a:xfrm>
            <a:off x="2001520" y="1199515"/>
            <a:ext cx="9642475" cy="64217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线连接符 17"/>
          <p:cNvCxnSpPr/>
          <p:nvPr/>
        </p:nvCxnSpPr>
        <p:spPr>
          <a:xfrm>
            <a:off x="2301528" y="641350"/>
            <a:ext cx="8969115" cy="0"/>
          </a:xfrm>
          <a:prstGeom prst="line">
            <a:avLst/>
          </a:prstGeom>
          <a:ln w="69850" cap="sq">
            <a:gradFill flip="none" rotWithShape="1">
              <a:gsLst>
                <a:gs pos="0">
                  <a:srgbClr val="48ADEC"/>
                </a:gs>
                <a:gs pos="0">
                  <a:srgbClr val="595959"/>
                </a:gs>
                <a:gs pos="100000">
                  <a:srgbClr val="E3E4E6"/>
                </a:gs>
                <a:gs pos="0">
                  <a:srgbClr val="595959"/>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2" name="图片 1" descr="QQ截图20160715091334"/>
          <p:cNvPicPr>
            <a:picLocks noChangeAspect="1"/>
          </p:cNvPicPr>
          <p:nvPr/>
        </p:nvPicPr>
        <p:blipFill>
          <a:blip r:embed="rId1"/>
          <a:stretch>
            <a:fillRect/>
          </a:stretch>
        </p:blipFill>
        <p:spPr>
          <a:xfrm>
            <a:off x="10556875" y="134938"/>
            <a:ext cx="1543050" cy="490537"/>
          </a:xfrm>
          <a:prstGeom prst="rect">
            <a:avLst/>
          </a:prstGeom>
          <a:noFill/>
          <a:ln w="9525">
            <a:noFill/>
          </a:ln>
        </p:spPr>
      </p:pic>
      <p:sp>
        <p:nvSpPr>
          <p:cNvPr id="2" name="文本框 1"/>
          <p:cNvSpPr txBox="1"/>
          <p:nvPr/>
        </p:nvSpPr>
        <p:spPr>
          <a:xfrm>
            <a:off x="2176780" y="827405"/>
            <a:ext cx="9093835" cy="368300"/>
          </a:xfrm>
          <a:prstGeom prst="rect">
            <a:avLst/>
          </a:prstGeom>
          <a:noFill/>
        </p:spPr>
        <p:txBody>
          <a:bodyPr wrap="square" rtlCol="0">
            <a:spAutoFit/>
          </a:bodyPr>
          <a:p>
            <a:r>
              <a:rPr lang="en-US" altLang="zh-CN"/>
              <a:t>AppHeader</a:t>
            </a:r>
            <a:r>
              <a:rPr lang="zh-CN" altLang="en-US">
                <a:ea typeface="宋体" panose="02010600030101010101" pitchFamily="2" charset="-122"/>
              </a:rPr>
              <a:t>组件</a:t>
            </a:r>
            <a:endParaRPr lang="zh-CN" altLang="en-US">
              <a:ea typeface="宋体" panose="02010600030101010101" pitchFamily="2" charset="-122"/>
            </a:endParaRPr>
          </a:p>
        </p:txBody>
      </p:sp>
      <p:pic>
        <p:nvPicPr>
          <p:cNvPr id="5" name="图片 4" descr="1"/>
          <p:cNvPicPr>
            <a:picLocks noChangeAspect="1"/>
          </p:cNvPicPr>
          <p:nvPr/>
        </p:nvPicPr>
        <p:blipFill>
          <a:blip r:embed="rId2"/>
          <a:stretch>
            <a:fillRect/>
          </a:stretch>
        </p:blipFill>
        <p:spPr>
          <a:xfrm>
            <a:off x="1984375" y="1195705"/>
            <a:ext cx="8725535" cy="525081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1136</Words>
  <Application>WPS 演示</Application>
  <PresentationFormat>宽屏</PresentationFormat>
  <Paragraphs>85</Paragraphs>
  <Slides>11</Slides>
  <Notes>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宋体</vt:lpstr>
      <vt:lpstr>Wingdings</vt:lpstr>
      <vt:lpstr>Corbel</vt:lpstr>
      <vt:lpstr>Calibri</vt:lpstr>
      <vt:lpstr>Heiti SC Light</vt:lpstr>
      <vt:lpstr>华文楷体</vt:lpstr>
      <vt:lpstr>Wingdings</vt:lpstr>
      <vt:lpstr>Corbel</vt:lpstr>
      <vt:lpstr>Arial</vt:lpstr>
      <vt:lpstr>Calibri</vt:lpstr>
      <vt:lpstr>微软雅黑</vt:lpstr>
      <vt:lpstr>Arial Unicode MS</vt:lpstr>
      <vt:lpstr>华文楷体</vt:lpstr>
      <vt:lpstr>视差</vt:lpstr>
      <vt:lpstr>1_视差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HTiger</cp:lastModifiedBy>
  <cp:revision>51</cp:revision>
  <dcterms:created xsi:type="dcterms:W3CDTF">2016-07-10T13:20:36Z</dcterms:created>
  <dcterms:modified xsi:type="dcterms:W3CDTF">2016-07-21T18:27:08Z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