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9"/>
  </p:notesMasterIdLst>
  <p:sldIdLst>
    <p:sldId id="259" r:id="rId4"/>
    <p:sldId id="284" r:id="rId5"/>
    <p:sldId id="283" r:id="rId6"/>
    <p:sldId id="269" r:id="rId7"/>
    <p:sldId id="276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942"/>
    <a:srgbClr val="92D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1"/>
    <p:restoredTop sz="94682"/>
  </p:normalViewPr>
  <p:slideViewPr>
    <p:cSldViewPr showGuides="1">
      <p:cViewPr>
        <p:scale>
          <a:sx n="75" d="100"/>
          <a:sy n="75" d="100"/>
        </p:scale>
        <p:origin x="-266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512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00125"/>
            <a:ext cx="4038600" cy="248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38550"/>
            <a:ext cx="4038600" cy="2487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5126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512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00125"/>
            <a:ext cx="4038600" cy="248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38550"/>
            <a:ext cx="4038600" cy="2487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5126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5126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16" Type="http://schemas.openxmlformats.org/officeDocument/2006/relationships/image" Target="../media/image3.png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 descr="母版背景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 descr="母版背景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1403350" y="404813"/>
            <a:ext cx="1800225" cy="503237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kumimoji="1" lang="zh-CN" altLang="en-US" sz="2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海云数据</a:t>
            </a:r>
            <a:endParaRPr kumimoji="1" lang="zh-CN" altLang="en-US" sz="2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>
          <a:xfrm>
            <a:off x="900113" y="2565400"/>
            <a:ext cx="7377112" cy="1752600"/>
          </a:xfrm>
        </p:spPr>
        <p:txBody>
          <a:bodyPr vert="horz" wrap="square" lIns="91440" tIns="45720" rIns="91440" bIns="45720" anchor="t"/>
          <a:p>
            <a:pPr eaLnBrk="1" hangingPunct="1">
              <a:buFontTx/>
              <a:buNone/>
            </a:pPr>
            <a:r>
              <a:rPr kumimoji="1" lang="en-US" altLang="zh-CN" sz="4800" kern="1200" dirty="0">
                <a:latin typeface="+mn-lt"/>
                <a:ea typeface="+mn-ea"/>
                <a:cs typeface="+mn-cs"/>
              </a:rPr>
              <a:t> </a:t>
            </a:r>
            <a:r>
              <a:rPr kumimoji="1" lang="zh-CN" sz="4800" b="1" kern="1200" dirty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涪陵项目那些坑</a:t>
            </a:r>
            <a:endParaRPr kumimoji="1" lang="zh-CN" sz="4800" b="1" kern="1200" dirty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90650" y="831850"/>
            <a:ext cx="1944688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重庆前端分享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1475"/>
            <a:ext cx="958850" cy="944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88125" y="6092825"/>
            <a:ext cx="2341563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项目运营中心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张红桥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defTabSz="914400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一、根据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UUID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获取对象</a:t>
            </a:r>
            <a:endParaRPr lang="zh-CN" altLang="en-US" sz="2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269230"/>
          </a:xfrm>
        </p:spPr>
        <p:txBody>
          <a:bodyPr/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en-US" altLang="zh-CN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r>
              <a:rPr lang="en-US" altLang="zh-CN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uuid = '0'   </a:t>
            </a: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为图片控件</a:t>
            </a:r>
            <a:endParaRPr lang="zh-CN" altLang="en-US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var $dom = $(‘.control[uuid=”0”]’)</a:t>
            </a:r>
            <a:endParaRPr lang="zh-CN" altLang="en-US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var chart = $dom.data(</a:t>
            </a:r>
            <a:r>
              <a:rPr lang="en-US" altLang="zh-CN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'</a:t>
            </a: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chart</a:t>
            </a:r>
            <a:r>
              <a:rPr lang="en-US" altLang="zh-CN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'</a:t>
            </a: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)      //获取对象</a:t>
            </a:r>
            <a:endParaRPr lang="zh-CN" altLang="en-US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console.log(</a:t>
            </a: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chart </a:t>
            </a: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)      //</a:t>
            </a: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sym typeface="+mn-ea"/>
              </a:rPr>
              <a:t>undefine </a:t>
            </a:r>
            <a:endParaRPr lang="zh-CN" altLang="en-US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踩坑：拖动一个图片控件，获取对象为undefine </a:t>
            </a:r>
            <a:endParaRPr lang="zh-CN" altLang="en-US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algn="l" defTabSz="914400" eaLnBrk="1" hangingPunct="1">
              <a:buClrTx/>
              <a:buSzTx/>
              <a:buFontTx/>
              <a:buNone/>
              <a:defRPr/>
            </a:pPr>
            <a:endParaRPr lang="zh-CN" altLang="en-US" sz="1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915035"/>
            <a:ext cx="3818890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defTabSz="914400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二、fishbone里面的部分方法无效</a:t>
            </a:r>
            <a:endParaRPr lang="zh-CN" altLang="en-US" sz="2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30" y="1292860"/>
            <a:ext cx="7323455" cy="308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450" y="4648200"/>
            <a:ext cx="6323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8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解决方案：使用原生的appendChild</a:t>
            </a:r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三、</a:t>
            </a:r>
            <a:r>
              <a:rPr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地图</a:t>
            </a:r>
            <a:r>
              <a:rPr lang="zh-CN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上</a:t>
            </a:r>
            <a:r>
              <a:rPr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添加</a:t>
            </a:r>
            <a:r>
              <a:rPr lang="zh-CN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图标</a:t>
            </a:r>
            <a:endParaRPr lang="zh-CN" sz="2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1786255"/>
            <a:ext cx="2923540" cy="279971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75" y="1786255"/>
            <a:ext cx="3395980" cy="2927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8350" y="1243965"/>
            <a:ext cx="69684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sz="2000" b="1" kern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默认小三角图表配置                        修改成任意的图标配置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四、</a:t>
            </a:r>
            <a:r>
              <a:rPr lang="zh-CN" sz="2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滚动条兼容</a:t>
            </a:r>
            <a:endParaRPr lang="zh-CN" altLang="en-US" sz="2800" b="1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1054735"/>
            <a:ext cx="81222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在</a:t>
            </a:r>
            <a:r>
              <a:rPr lang="en-US" altLang="zh-CN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IE11</a:t>
            </a:r>
            <a:r>
              <a:rPr lang="zh-CN" altLang="en-US" sz="1800" b="1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别个版本下拉后自动弹回                  解决方案：将滚动条改为分页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1557655"/>
            <a:ext cx="3588385" cy="2676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57655"/>
            <a:ext cx="3595370" cy="2676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模板紫色">
  <a:themeElements>
    <a:clrScheme name="ppt模板紫色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模板紫色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模板紫色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紫色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模板紫色">
  <a:themeElements>
    <a:clrScheme name="ppt模板紫色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模板紫色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模板紫色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紫色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紫色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模板紫色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I:\gq\ppt\ppt模板紫色.pot</Template>
  <TotalTime>0</TotalTime>
  <Words>343</Words>
  <Application>WPS 演示</Application>
  <PresentationFormat>全屏显示(4:3)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ppt模板紫色</vt:lpstr>
      <vt:lpstr>1_ppt模板紫色</vt:lpstr>
      <vt:lpstr>海云数据</vt:lpstr>
      <vt:lpstr>PowerPoint 演示文稿</vt:lpstr>
      <vt:lpstr>PowerPoint 演示文稿</vt:lpstr>
      <vt:lpstr>一、地图上添加图标</vt:lpstr>
      <vt:lpstr>一、滚动条兼容</vt:lpstr>
    </vt:vector>
  </TitlesOfParts>
  <Company>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gaoqiao</dc:creator>
  <cp:lastModifiedBy>hy</cp:lastModifiedBy>
  <cp:revision>192</cp:revision>
  <dcterms:created xsi:type="dcterms:W3CDTF">2005-08-09T00:40:00Z</dcterms:created>
  <dcterms:modified xsi:type="dcterms:W3CDTF">2016-11-07T07:53:07Z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