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3" r:id="rId10"/>
    <p:sldId id="262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责任</a:t>
            </a:r>
            <a:r>
              <a:rPr lang="en-US" altLang="zh-CN"/>
              <a:t>&amp;</a:t>
            </a:r>
            <a:r>
              <a:rPr lang="zh-CN" altLang="en-US"/>
              <a:t>态度：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、对分配给自己的任务，要及时反馈，反馈内容可包括：能不能完成，具体原因，何时完成等；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自己应诺下来的事情，要按时完成； </a:t>
            </a:r>
            <a:r>
              <a:rPr lang="en-US" altLang="zh-CN">
                <a:sym typeface="+mn-ea"/>
              </a:rPr>
              <a:t>---&gt; </a:t>
            </a:r>
            <a:r>
              <a:rPr lang="zh-CN" altLang="en-US">
                <a:sym typeface="+mn-ea"/>
              </a:rPr>
              <a:t>牵扯到时间观念问题</a:t>
            </a:r>
            <a:endParaRPr lang="zh-CN" altLang="en-US">
              <a:sym typeface="+mn-ea"/>
            </a:endParaRPr>
          </a:p>
          <a:p>
            <a:r>
              <a:rPr lang="en-US" altLang="zh-CN"/>
              <a:t>2</a:t>
            </a:r>
            <a:r>
              <a:rPr lang="zh-CN" altLang="en-US"/>
              <a:t>、如果完成不了，需要将具体原因反馈出来；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反馈内容可包括：能不能完成，具体原因，何时完成等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如何保证按时完成：时间管理及时间评估；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完成不了，要及时反馈原因，可替代方案；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涪陵项目</a:t>
            </a:r>
            <a:r>
              <a:rPr lang="en-US" altLang="zh-CN">
                <a:sym typeface="+mn-ea"/>
              </a:rPr>
              <a:t>IE11</a:t>
            </a:r>
            <a:r>
              <a:rPr lang="zh-CN" altLang="en-US">
                <a:sym typeface="+mn-ea"/>
              </a:rPr>
              <a:t>下问题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迪爱斯动态切换过渡效果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将自己对需求的理解讲给其他人听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这里的时间观念，最主要是指对项目评估的时间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评估时间是指：开发联调完成，可以提测的时间。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效率低，就只能通过加班完成；</a:t>
            </a:r>
            <a:endParaRPr lang="zh-CN" altLang="en-US"/>
          </a:p>
          <a:p>
            <a:r>
              <a:rPr lang="zh-CN" altLang="en-US"/>
              <a:t>用效率来代替加班；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优先级：</a:t>
            </a:r>
            <a:r>
              <a:rPr lang="en-US" altLang="zh-CN"/>
              <a:t>React</a:t>
            </a:r>
            <a:r>
              <a:rPr lang="zh-CN" altLang="en-US"/>
              <a:t>、图易、</a:t>
            </a:r>
            <a:r>
              <a:rPr lang="en-US" altLang="zh-CN"/>
              <a:t>seajs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考虑到：前端团队人员技能、维护性、项目交接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requirejs</a:t>
            </a:r>
            <a:r>
              <a:rPr lang="zh-CN" altLang="en-US"/>
              <a:t>、</a:t>
            </a:r>
            <a:r>
              <a:rPr lang="en-US" altLang="zh-CN"/>
              <a:t>vue</a:t>
            </a:r>
            <a:r>
              <a:rPr lang="zh-CN" altLang="en-US"/>
              <a:t>、</a:t>
            </a:r>
            <a:r>
              <a:rPr lang="en-US" altLang="zh-CN"/>
              <a:t>angular</a:t>
            </a:r>
            <a:r>
              <a:rPr lang="zh-CN" altLang="en-US"/>
              <a:t>、</a:t>
            </a:r>
            <a:r>
              <a:rPr lang="en-US" altLang="zh-CN"/>
              <a:t>jQuery</a:t>
            </a:r>
            <a:r>
              <a:rPr lang="zh-CN" altLang="en-US"/>
              <a:t>、</a:t>
            </a:r>
            <a:r>
              <a:rPr lang="en-US" altLang="zh-CN"/>
              <a:t>jsp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请假：提前一天发送邮件通知，发项目经理，抄送人力 </a:t>
            </a:r>
            <a:r>
              <a:rPr lang="en-US" altLang="zh-CN"/>
              <a:t>&amp; </a:t>
            </a:r>
            <a:r>
              <a:rPr lang="zh-CN" altLang="en-US"/>
              <a:t>组长，注明类型：调休 </a:t>
            </a:r>
            <a:r>
              <a:rPr lang="en-US" altLang="zh-CN"/>
              <a:t>or </a:t>
            </a:r>
            <a:r>
              <a:rPr lang="zh-CN" altLang="en-US"/>
              <a:t>请假</a:t>
            </a:r>
            <a:endParaRPr lang="zh-CN" altLang="en-US"/>
          </a:p>
          <a:p>
            <a:r>
              <a:rPr lang="zh-CN" altLang="en-US">
                <a:sym typeface="+mn-ea"/>
              </a:rPr>
              <a:t>周报：周五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点半之前写完；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前端团队存在的问题及需要规范的地方</a:t>
            </a:r>
            <a:endParaRPr lang="zh-CN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2478" y="2947035"/>
            <a:ext cx="7393517" cy="1222375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		</a:t>
            </a:r>
            <a:r>
              <a:rPr lang="zh-CN" altLang="en-US"/>
              <a:t>项目运营中心</a:t>
            </a:r>
            <a:r>
              <a:rPr lang="en-US" altLang="zh-CN"/>
              <a:t>-</a:t>
            </a:r>
            <a:r>
              <a:rPr lang="zh-CN" altLang="en-US"/>
              <a:t>白占宁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转正考核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</a:t>
            </a:r>
            <a:endParaRPr lang="zh-CN" altLang="en-US"/>
          </a:p>
          <a:p>
            <a:pPr lvl="1"/>
            <a:r>
              <a:rPr lang="zh-CN" altLang="en-US" sz="2800"/>
              <a:t>项目经理反馈</a:t>
            </a:r>
            <a:endParaRPr lang="zh-CN" altLang="en-US" sz="2800"/>
          </a:p>
          <a:p>
            <a:r>
              <a:rPr lang="zh-CN" altLang="en-US"/>
              <a:t>技能</a:t>
            </a:r>
            <a:endParaRPr lang="zh-CN" altLang="en-US"/>
          </a:p>
          <a:p>
            <a:pPr lvl="1"/>
            <a:r>
              <a:rPr lang="zh-CN" altLang="en-US"/>
              <a:t>面谈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</a:t>
            </a:r>
            <a:r>
              <a:rPr lang="zh-CN" altLang="en-US"/>
              <a:t>！</a:t>
            </a:r>
            <a:r>
              <a:rPr lang="en-US" altLang="zh-CN"/>
              <a:t>Thanks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 &amp; A 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主要问题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责任 </a:t>
            </a:r>
            <a:r>
              <a:rPr lang="en-US" altLang="zh-CN"/>
              <a:t>&amp; </a:t>
            </a:r>
            <a:r>
              <a:rPr lang="zh-CN" altLang="en-US"/>
              <a:t>态度</a:t>
            </a:r>
            <a:endParaRPr lang="zh-CN" altLang="en-US"/>
          </a:p>
          <a:p>
            <a:r>
              <a:rPr lang="zh-CN" altLang="en-US"/>
              <a:t>时间观念</a:t>
            </a:r>
            <a:endParaRPr lang="zh-CN" altLang="en-US"/>
          </a:p>
          <a:p>
            <a:r>
              <a:rPr lang="zh-CN" altLang="en-US"/>
              <a:t>需求理解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责任 </a:t>
            </a:r>
            <a:r>
              <a:rPr lang="en-US" altLang="zh-CN"/>
              <a:t>&amp; </a:t>
            </a:r>
            <a:r>
              <a:rPr lang="zh-CN" altLang="en-US"/>
              <a:t>态度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对分配给自己的任务，要及时反馈；</a:t>
            </a:r>
            <a:endParaRPr lang="zh-CN" altLang="en-US"/>
          </a:p>
          <a:p>
            <a:r>
              <a:rPr lang="zh-CN" altLang="en-US"/>
              <a:t>自己承诺的事情，要按时完成；</a:t>
            </a:r>
            <a:endParaRPr lang="zh-CN" altLang="en-US"/>
          </a:p>
          <a:p>
            <a:r>
              <a:rPr lang="zh-CN" altLang="en-US"/>
              <a:t>对自己评估的项目周期要负责；</a:t>
            </a:r>
            <a:endParaRPr lang="zh-CN" altLang="en-US"/>
          </a:p>
          <a:p>
            <a:r>
              <a:rPr lang="zh-CN" altLang="en-US"/>
              <a:t>项目中的问题，要积极主动地去解决；</a:t>
            </a:r>
            <a:endParaRPr lang="zh-CN" altLang="en-US"/>
          </a:p>
          <a:p>
            <a:r>
              <a:rPr lang="zh-CN" altLang="en-US"/>
              <a:t>将问题简单化；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需求理解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对需求理解要一致，不能出现偏差；</a:t>
            </a:r>
            <a:endParaRPr lang="zh-CN" altLang="en-US"/>
          </a:p>
          <a:p>
            <a:r>
              <a:rPr lang="zh-CN" altLang="en-US"/>
              <a:t>如何避免出现对需求理解不一致的问题</a:t>
            </a:r>
            <a:endParaRPr lang="zh-CN" altLang="en-US"/>
          </a:p>
          <a:p>
            <a:pPr lvl="1"/>
            <a:r>
              <a:rPr lang="zh-CN" altLang="en-US" sz="2800"/>
              <a:t>需求评审</a:t>
            </a:r>
            <a:endParaRPr lang="zh-CN" altLang="en-US" sz="2800"/>
          </a:p>
          <a:p>
            <a:pPr lvl="1"/>
            <a:r>
              <a:rPr lang="zh-CN" altLang="en-US" sz="2800"/>
              <a:t>？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时间观念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项目时间的评估</a:t>
            </a:r>
            <a:endParaRPr lang="zh-CN" altLang="en-US"/>
          </a:p>
          <a:p>
            <a:pPr lvl="1"/>
            <a:r>
              <a:rPr lang="zh-CN" altLang="en-US"/>
              <a:t>开发时间评估</a:t>
            </a:r>
            <a:endParaRPr lang="zh-CN" altLang="en-US"/>
          </a:p>
          <a:p>
            <a:pPr lvl="1"/>
            <a:r>
              <a:rPr lang="zh-CN" altLang="en-US"/>
              <a:t>联调时间评估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能力提升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前端基础差；</a:t>
            </a:r>
            <a:endParaRPr lang="zh-CN" altLang="en-US"/>
          </a:p>
          <a:p>
            <a:r>
              <a:rPr lang="zh-CN" altLang="en-US"/>
              <a:t>提升工作效率；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技术选型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图易</a:t>
            </a:r>
            <a:endParaRPr lang="zh-CN" altLang="en-US"/>
          </a:p>
          <a:p>
            <a:pPr lvl="1"/>
            <a:r>
              <a:rPr lang="zh-CN" altLang="en-US" sz="2800"/>
              <a:t>大屏项目</a:t>
            </a:r>
            <a:endParaRPr lang="zh-CN" altLang="en-US" sz="2800"/>
          </a:p>
          <a:p>
            <a:r>
              <a:rPr lang="en-US" altLang="zh-CN"/>
              <a:t>React</a:t>
            </a:r>
            <a:endParaRPr lang="en-US" altLang="zh-CN"/>
          </a:p>
          <a:p>
            <a:r>
              <a:rPr lang="en-US" altLang="zh-CN"/>
              <a:t>seajs+Handlebars</a:t>
            </a:r>
            <a:endParaRPr lang="en-US" altLang="zh-CN"/>
          </a:p>
          <a:p>
            <a:pPr lvl="1"/>
            <a:r>
              <a:rPr lang="zh-CN" altLang="en-US"/>
              <a:t>模块化</a:t>
            </a:r>
            <a:endParaRPr lang="zh-CN" altLang="en-US"/>
          </a:p>
          <a:p>
            <a:pPr lvl="1"/>
            <a:r>
              <a:rPr lang="zh-CN" altLang="en-US"/>
              <a:t>按需加载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团队基本规定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请假</a:t>
            </a:r>
            <a:endParaRPr lang="zh-CN" altLang="en-US"/>
          </a:p>
          <a:p>
            <a:pPr lvl="1"/>
            <a:r>
              <a:rPr lang="zh-CN" altLang="en-US" sz="2800"/>
              <a:t>正常：提前一天发送邮件，发送给相关人员，需要注明类型</a:t>
            </a:r>
            <a:endParaRPr lang="zh-CN" altLang="en-US" sz="2800"/>
          </a:p>
          <a:p>
            <a:pPr lvl="1"/>
            <a:r>
              <a:rPr lang="zh-CN" altLang="en-US" sz="2800"/>
              <a:t>紧急：先电话或信息通知相关人员，后面补发邮件</a:t>
            </a:r>
            <a:endParaRPr lang="zh-CN" altLang="en-US" sz="2800"/>
          </a:p>
          <a:p>
            <a:r>
              <a:rPr lang="zh-CN" altLang="en-US"/>
              <a:t>周报</a:t>
            </a:r>
            <a:endParaRPr lang="zh-CN" altLang="en-US"/>
          </a:p>
          <a:p>
            <a:pPr lvl="1"/>
            <a:r>
              <a:rPr lang="zh-CN" altLang="en-US"/>
              <a:t>分项目来写周报</a:t>
            </a:r>
            <a:endParaRPr lang="zh-CN" altLang="en-US"/>
          </a:p>
          <a:p>
            <a:pPr lvl="1"/>
            <a:r>
              <a:rPr lang="zh-CN" altLang="en-US"/>
              <a:t>时间：周五</a:t>
            </a:r>
            <a:r>
              <a:rPr lang="en-US" altLang="zh-CN"/>
              <a:t>8</a:t>
            </a:r>
            <a:r>
              <a:rPr lang="zh-CN" altLang="en-US"/>
              <a:t>点半之前完成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惩罚说明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不按规定请假，每次处罚</a:t>
            </a:r>
            <a:r>
              <a:rPr lang="en-US" altLang="zh-CN"/>
              <a:t>50</a:t>
            </a:r>
            <a:r>
              <a:rPr lang="zh-CN" altLang="en-US"/>
              <a:t>元</a:t>
            </a:r>
            <a:endParaRPr lang="zh-CN" altLang="en-US"/>
          </a:p>
          <a:p>
            <a:r>
              <a:rPr lang="zh-CN" altLang="en-US"/>
              <a:t>不按规定，不在规定时间内完成周报，每次处罚</a:t>
            </a:r>
            <a:r>
              <a:rPr lang="en-US" altLang="zh-CN"/>
              <a:t>20</a:t>
            </a:r>
            <a:r>
              <a:rPr lang="zh-CN" altLang="en-US"/>
              <a:t>元</a:t>
            </a:r>
            <a:endParaRPr lang="zh-CN" altLang="en-US"/>
          </a:p>
          <a:p>
            <a:r>
              <a:rPr lang="zh-CN" altLang="en-US"/>
              <a:t>方式</a:t>
            </a:r>
            <a:endParaRPr lang="zh-CN" altLang="en-US"/>
          </a:p>
          <a:p>
            <a:pPr lvl="1"/>
            <a:r>
              <a:rPr lang="zh-CN" altLang="en-US"/>
              <a:t>发群红包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Presentation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前端团队存在的问题及需要规范的地方</dc:title>
  <dc:creator/>
  <cp:lastModifiedBy>admin</cp:lastModifiedBy>
  <cp:revision>1</cp:revision>
  <dcterms:created xsi:type="dcterms:W3CDTF">2016-10-31T03:08:00Z</dcterms:created>
  <dcterms:modified xsi:type="dcterms:W3CDTF">2016-10-31T03:08:00Z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