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9" r:id="rId5"/>
    <p:sldId id="261" r:id="rId6"/>
    <p:sldId id="260" r:id="rId7"/>
    <p:sldId id="262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-13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6280-1A38-B944-86AE-31B74E9D6143}" type="datetimeFigureOut">
              <a:rPr lang="en-US" smtClean="0"/>
              <a:t>15/01/18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12522-9AF5-EC43-A6AD-E61D3E7A13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15.1.2018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Paper </a:t>
            </a:r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- general news / ongoing projects</a:t>
            </a:r>
          </a:p>
          <a:p>
            <a:r>
              <a:rPr lang="en-US" dirty="0"/>
              <a:t>- </a:t>
            </a:r>
            <a:r>
              <a:rPr lang="en-US" dirty="0" err="1"/>
              <a:t>gitlab</a:t>
            </a:r>
            <a:r>
              <a:rPr lang="en-US" dirty="0"/>
              <a:t> organization</a:t>
            </a:r>
          </a:p>
          <a:p>
            <a:r>
              <a:rPr lang="en-US" dirty="0"/>
              <a:t>- </a:t>
            </a:r>
            <a:r>
              <a:rPr lang="en-US" dirty="0" err="1"/>
              <a:t>zotero</a:t>
            </a:r>
            <a:r>
              <a:rPr lang="en-US" dirty="0"/>
              <a:t>: how to </a:t>
            </a:r>
            <a:r>
              <a:rPr lang="en-US" dirty="0" err="1"/>
              <a:t>organze</a:t>
            </a:r>
            <a:r>
              <a:rPr lang="en-US" dirty="0"/>
              <a:t> papers</a:t>
            </a:r>
          </a:p>
          <a:p>
            <a:r>
              <a:rPr lang="en-US" dirty="0"/>
              <a:t>- next meeting(s)/doodle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6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Scorpius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0224" b="202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08853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15.1.2018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Paper </a:t>
            </a:r>
            <a:r>
              <a:rPr lang="en-US" dirty="0" smtClean="0"/>
              <a:t>presentation</a:t>
            </a:r>
            <a:endParaRPr lang="en-US" dirty="0"/>
          </a:p>
          <a:p>
            <a:r>
              <a:rPr lang="en-US" dirty="0"/>
              <a:t>- general news / ongoing projects</a:t>
            </a:r>
          </a:p>
          <a:p>
            <a:r>
              <a:rPr lang="en-US" dirty="0"/>
              <a:t>- </a:t>
            </a:r>
            <a:r>
              <a:rPr lang="en-US" dirty="0" err="1"/>
              <a:t>gitlab</a:t>
            </a:r>
            <a:r>
              <a:rPr lang="en-US" dirty="0"/>
              <a:t> organization</a:t>
            </a:r>
          </a:p>
          <a:p>
            <a:r>
              <a:rPr lang="en-US" dirty="0"/>
              <a:t>- </a:t>
            </a:r>
            <a:r>
              <a:rPr lang="en-US" dirty="0" err="1"/>
              <a:t>zotero</a:t>
            </a:r>
            <a:r>
              <a:rPr lang="en-US" dirty="0"/>
              <a:t>: how to </a:t>
            </a:r>
            <a:r>
              <a:rPr lang="en-US" dirty="0" err="1"/>
              <a:t>organze</a:t>
            </a:r>
            <a:r>
              <a:rPr lang="en-US" dirty="0"/>
              <a:t> papers</a:t>
            </a:r>
          </a:p>
          <a:p>
            <a:r>
              <a:rPr lang="en-US" dirty="0"/>
              <a:t>- next meeting(s)/doodle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6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</a:t>
            </a:r>
            <a:r>
              <a:rPr lang="en-US" dirty="0" smtClean="0"/>
              <a:t>progress </a:t>
            </a:r>
            <a:br>
              <a:rPr lang="en-US" dirty="0" smtClean="0"/>
            </a:br>
            <a:r>
              <a:rPr lang="en-US" dirty="0" smtClean="0"/>
              <a:t>on </a:t>
            </a:r>
            <a:r>
              <a:rPr lang="en-US" dirty="0" err="1" smtClean="0"/>
              <a:t>scRNAseq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10X single Cell </a:t>
            </a:r>
            <a:r>
              <a:rPr lang="en-US" dirty="0" err="1" smtClean="0"/>
              <a:t>RNASeq</a:t>
            </a:r>
            <a:r>
              <a:rPr lang="en-US" dirty="0" smtClean="0"/>
              <a:t> of </a:t>
            </a:r>
            <a:r>
              <a:rPr lang="en-US" dirty="0" err="1" smtClean="0"/>
              <a:t>lymphocides</a:t>
            </a:r>
            <a:r>
              <a:rPr lang="en-US" dirty="0" smtClean="0"/>
              <a:t>, FACS sorted</a:t>
            </a:r>
          </a:p>
          <a:p>
            <a:r>
              <a:rPr lang="en-US" dirty="0" smtClean="0"/>
              <a:t>8000 cells input</a:t>
            </a:r>
          </a:p>
          <a:p>
            <a:r>
              <a:rPr lang="en-US" dirty="0" err="1" smtClean="0"/>
              <a:t>Cellranger</a:t>
            </a:r>
            <a:r>
              <a:rPr lang="en-US" dirty="0" smtClean="0"/>
              <a:t> performed the automated analysis on a local installation on TARS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Web_summary.html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data from </a:t>
            </a:r>
            <a:r>
              <a:rPr lang="en-US" dirty="0" err="1" smtClean="0"/>
              <a:t>cellranger</a:t>
            </a:r>
            <a:endParaRPr lang="en-US" dirty="0" smtClean="0"/>
          </a:p>
          <a:p>
            <a:r>
              <a:rPr lang="en-US" dirty="0" smtClean="0"/>
              <a:t>Filter genes/cells</a:t>
            </a:r>
          </a:p>
          <a:p>
            <a:r>
              <a:rPr lang="en-US" dirty="0" smtClean="0"/>
              <a:t>Visualize gene on </a:t>
            </a:r>
            <a:r>
              <a:rPr lang="en-US" dirty="0" err="1" smtClean="0"/>
              <a:t>tSNE</a:t>
            </a:r>
            <a:r>
              <a:rPr lang="en-US" dirty="0" smtClean="0"/>
              <a:t> axes</a:t>
            </a:r>
          </a:p>
          <a:p>
            <a:r>
              <a:rPr lang="en-US" dirty="0" smtClean="0"/>
              <a:t>Plot highest expressing genes</a:t>
            </a:r>
          </a:p>
          <a:p>
            <a:r>
              <a:rPr lang="en-US" dirty="0" err="1" smtClean="0"/>
              <a:t>tSNE</a:t>
            </a:r>
            <a:r>
              <a:rPr lang="en-US" dirty="0" smtClean="0"/>
              <a:t> with different cluster numbers (k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Pagoda2 (just started)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 interesting genes on </a:t>
            </a:r>
            <a:r>
              <a:rPr lang="en-US" dirty="0" err="1" smtClean="0"/>
              <a:t>tSNE</a:t>
            </a:r>
            <a:r>
              <a:rPr lang="en-US" dirty="0" smtClean="0"/>
              <a:t> axes</a:t>
            </a:r>
            <a:endParaRPr lang="en-US" dirty="0"/>
          </a:p>
        </p:txBody>
      </p:sp>
      <p:pic>
        <p:nvPicPr>
          <p:cNvPr id="6" name="Content Placeholder 5" descr="Screen Shot 2018-01-12 at 09.56.22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6655" r="-16655"/>
          <a:stretch>
            <a:fillRect/>
          </a:stretch>
        </p:blipFill>
        <p:spPr/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highest expressing genes</a:t>
            </a:r>
            <a:endParaRPr lang="en-US" dirty="0"/>
          </a:p>
        </p:txBody>
      </p:sp>
      <p:pic>
        <p:nvPicPr>
          <p:cNvPr id="4" name="Content Placeholder 3" descr="Screen Shot 2018-01-12 at 09.58.41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261" r="-15261"/>
          <a:stretch>
            <a:fillRect/>
          </a:stretch>
        </p:blipFill>
        <p:spPr>
          <a:xfrm>
            <a:off x="279783" y="1417638"/>
            <a:ext cx="8229600" cy="4525963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93700"/>
            <a:ext cx="85852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07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524" b="135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9984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126</Words>
  <Application>Microsoft Macintosh PowerPoint</Application>
  <PresentationFormat>On-screen Show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15.1.2018</vt:lpstr>
      <vt:lpstr>Current progress  on scRNAseq</vt:lpstr>
      <vt:lpstr>Data</vt:lpstr>
      <vt:lpstr>Web_summary.html</vt:lpstr>
      <vt:lpstr>Analysis in R</vt:lpstr>
      <vt:lpstr>Plot interesting genes on tSNE axes</vt:lpstr>
      <vt:lpstr>highest expressing genes</vt:lpstr>
      <vt:lpstr>PowerPoint Presentation</vt:lpstr>
      <vt:lpstr>PowerPoint Presentation</vt:lpstr>
      <vt:lpstr>Scorpius</vt:lpstr>
      <vt:lpstr>15.1.2018</vt:lpstr>
    </vt:vector>
  </TitlesOfParts>
  <Manager/>
  <Company>Institut Pasteur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progress</dc:title>
  <dc:subject/>
  <dc:creator>Bernd</dc:creator>
  <cp:keywords/>
  <dc:description/>
  <cp:lastModifiedBy>bernd</cp:lastModifiedBy>
  <cp:revision>6</cp:revision>
  <dcterms:created xsi:type="dcterms:W3CDTF">2018-01-12T08:31:49Z</dcterms:created>
  <dcterms:modified xsi:type="dcterms:W3CDTF">2018-01-15T18:10:04Z</dcterms:modified>
  <cp:category/>
</cp:coreProperties>
</file>