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3"/>
    <p:restoredTop sz="94652"/>
  </p:normalViewPr>
  <p:slideViewPr>
    <p:cSldViewPr snapToGrid="0" snapToObjects="1">
      <p:cViewPr varScale="1">
        <p:scale>
          <a:sx n="118" d="100"/>
          <a:sy n="118" d="100"/>
        </p:scale>
        <p:origin x="20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20F7-7B45-E34E-93B2-A58909FC0E6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298C-ADAC-0F4A-84BF-D49317C07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20F7-7B45-E34E-93B2-A58909FC0E6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298C-ADAC-0F4A-84BF-D49317C07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20F7-7B45-E34E-93B2-A58909FC0E6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298C-ADAC-0F4A-84BF-D49317C07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20F7-7B45-E34E-93B2-A58909FC0E6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298C-ADAC-0F4A-84BF-D49317C07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20F7-7B45-E34E-93B2-A58909FC0E6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298C-ADAC-0F4A-84BF-D49317C07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20F7-7B45-E34E-93B2-A58909FC0E6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298C-ADAC-0F4A-84BF-D49317C07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20F7-7B45-E34E-93B2-A58909FC0E6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298C-ADAC-0F4A-84BF-D49317C07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20F7-7B45-E34E-93B2-A58909FC0E6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298C-ADAC-0F4A-84BF-D49317C07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20F7-7B45-E34E-93B2-A58909FC0E6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298C-ADAC-0F4A-84BF-D49317C07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20F7-7B45-E34E-93B2-A58909FC0E6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298C-ADAC-0F4A-84BF-D49317C07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20F7-7B45-E34E-93B2-A58909FC0E6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298C-ADAC-0F4A-84BF-D49317C07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320F7-7B45-E34E-93B2-A58909FC0E6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298C-ADAC-0F4A-84BF-D49317C07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9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informatics.deib.polimi.it/geco/?hom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annual Single Cell Analysis Congress</a:t>
            </a:r>
          </a:p>
          <a:p>
            <a:pPr lvl="1"/>
            <a:r>
              <a:rPr lang="en-US" dirty="0" err="1" smtClean="0"/>
              <a:t>Partek</a:t>
            </a:r>
            <a:r>
              <a:rPr lang="en-US" dirty="0" smtClean="0"/>
              <a:t> as a </a:t>
            </a:r>
            <a:r>
              <a:rPr lang="en-US" dirty="0" err="1" smtClean="0"/>
              <a:t>comercial</a:t>
            </a:r>
            <a:r>
              <a:rPr lang="en-US" dirty="0" smtClean="0"/>
              <a:t> solution for data analysis</a:t>
            </a:r>
          </a:p>
          <a:p>
            <a:pPr lvl="1"/>
            <a:r>
              <a:rPr lang="en-US" dirty="0" smtClean="0"/>
              <a:t>Sanger center changes towards the cloud/</a:t>
            </a:r>
            <a:r>
              <a:rPr lang="en-US" dirty="0" err="1" smtClean="0"/>
              <a:t>Kubernets</a:t>
            </a:r>
            <a:r>
              <a:rPr lang="en-US" dirty="0" smtClean="0"/>
              <a:t>/</a:t>
            </a:r>
            <a:r>
              <a:rPr lang="en-US" dirty="0" err="1" smtClean="0"/>
              <a:t>JupyterHub</a:t>
            </a:r>
            <a:endParaRPr lang="en-US" dirty="0" smtClean="0"/>
          </a:p>
          <a:p>
            <a:pPr lvl="1"/>
            <a:r>
              <a:rPr lang="en-US" dirty="0" smtClean="0"/>
              <a:t>Machine learning for pathway analysis, RNA design</a:t>
            </a:r>
          </a:p>
          <a:p>
            <a:pPr lvl="1"/>
            <a:r>
              <a:rPr lang="en-US" dirty="0" err="1" smtClean="0"/>
              <a:t>GeCo</a:t>
            </a:r>
            <a:r>
              <a:rPr lang="en-US" dirty="0" smtClean="0"/>
              <a:t>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www.bioinformatics.deib.polimi.it/geco</a:t>
            </a:r>
            <a:r>
              <a:rPr lang="en-US" sz="2000" dirty="0">
                <a:hlinkClick r:id="rId2"/>
              </a:rPr>
              <a:t>/?</a:t>
            </a:r>
            <a:r>
              <a:rPr lang="en-US" sz="2000" dirty="0" smtClean="0">
                <a:hlinkClick r:id="rId2"/>
              </a:rPr>
              <a:t>home</a:t>
            </a:r>
            <a:endParaRPr lang="en-US" sz="2000" dirty="0" smtClean="0"/>
          </a:p>
          <a:p>
            <a:pPr lvl="1"/>
            <a:r>
              <a:rPr lang="en-US" dirty="0" smtClean="0"/>
              <a:t>Better quality, more DNA applications, long reads, sorting problems, space resolution, time resolution, selecting cells from tissue, cell metabolomics</a:t>
            </a:r>
          </a:p>
          <a:p>
            <a:pPr lvl="1"/>
            <a:r>
              <a:rPr lang="en-US" dirty="0" smtClean="0"/>
              <a:t>Characterizing cell populations: clusters, key genes</a:t>
            </a:r>
          </a:p>
          <a:p>
            <a:pPr lvl="1"/>
            <a:r>
              <a:rPr lang="en-US" dirty="0" smtClean="0"/>
              <a:t>Comparisons between experiments / sites</a:t>
            </a:r>
            <a:endParaRPr lang="en-US" dirty="0"/>
          </a:p>
          <a:p>
            <a:pPr lvl="1"/>
            <a:r>
              <a:rPr lang="en-US" dirty="0" smtClean="0"/>
              <a:t>Human Cell Atlas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cell course @ CB </a:t>
            </a:r>
            <a:r>
              <a:rPr lang="en-US" dirty="0" err="1" smtClean="0"/>
              <a:t>UTechS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days course in July 2019</a:t>
            </a:r>
          </a:p>
          <a:p>
            <a:r>
              <a:rPr lang="en-US" dirty="0" smtClean="0"/>
              <a:t>Full application of practical experiment to data analysis</a:t>
            </a:r>
          </a:p>
          <a:p>
            <a:r>
              <a:rPr lang="en-US" dirty="0" smtClean="0"/>
              <a:t>8-12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scShinyHub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smtClean="0"/>
              <a:t>etter </a:t>
            </a:r>
            <a:r>
              <a:rPr lang="en-US" dirty="0" smtClean="0"/>
              <a:t>handling of different samples</a:t>
            </a:r>
          </a:p>
          <a:p>
            <a:r>
              <a:rPr lang="en-US" dirty="0" smtClean="0"/>
              <a:t>Heat maps: additional parameters for sorting columns</a:t>
            </a:r>
          </a:p>
          <a:p>
            <a:r>
              <a:rPr lang="en-US" dirty="0" smtClean="0"/>
              <a:t>Trajectory inference using </a:t>
            </a:r>
            <a:r>
              <a:rPr lang="en-US" dirty="0" err="1" smtClean="0"/>
              <a:t>scorpius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4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116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single cell course @ CB UTechS</vt:lpstr>
      <vt:lpstr>scShinyHub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2018-11-12T12:00:08Z</dcterms:created>
  <dcterms:modified xsi:type="dcterms:W3CDTF">2018-11-12T12:26:48Z</dcterms:modified>
</cp:coreProperties>
</file>