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ParsePlatform/Parse-SDK-Android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google.com/design/spec/material-design/introduction.html" TargetMode="External"/><Relationship Id="rId4" Type="http://schemas.openxmlformats.org/officeDocument/2006/relationships/hyperlink" Target="https://www.google.com/design/icons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4.png"/><Relationship Id="rId4" Type="http://schemas.openxmlformats.org/officeDocument/2006/relationships/image" Target="../media/image07.png"/><Relationship Id="rId5" Type="http://schemas.openxmlformats.org/officeDocument/2006/relationships/image" Target="../media/image08.png"/><Relationship Id="rId6" Type="http://schemas.openxmlformats.org/officeDocument/2006/relationships/image" Target="../media/image0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subTitle"/>
          </p:nvPr>
        </p:nvSpPr>
        <p:spPr>
          <a:xfrm>
            <a:off x="152400" y="3674201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Introduction to Android Bootcamp</a:t>
            </a:r>
          </a:p>
          <a:p>
            <a:pPr>
              <a:spcBef>
                <a:spcPts val="0"/>
              </a:spcBef>
              <a:buNone/>
            </a:pPr>
            <a:r>
              <a:rPr i="1" lang="en"/>
              <a:t>09.20.2015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x="3904775" y="-245800"/>
            <a:ext cx="3043500" cy="254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5000">
                <a:solidFill>
                  <a:schemeClr val="lt1"/>
                </a:solidFill>
              </a:rPr>
              <a:t>/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554675"/>
            <a:ext cx="2600149" cy="260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2475" y="554675"/>
            <a:ext cx="2773489" cy="26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strings and colors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403800" y="1515575"/>
            <a:ext cx="8400599" cy="3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How does Android handle different languages when using strings?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Folders by locale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Is there some way to apply global styling and colors?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Styles and Colors xml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How do these values translate to code?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The big “R”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permissions and dependencies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403800" y="1515575"/>
            <a:ext cx="8400599" cy="3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How does Android handle app permissions?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Accessing the internet, bluetooth, etc.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AndroidManifest.xml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How does Android import other codebases and sdks?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How do we add </a:t>
            </a:r>
            <a:r>
              <a:rPr i="1" lang="en" sz="2400"/>
              <a:t>Parse</a:t>
            </a:r>
            <a:r>
              <a:rPr lang="en" sz="2400"/>
              <a:t> to this project? (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GitHub</a:t>
            </a:r>
            <a:r>
              <a:rPr lang="en" sz="2400"/>
              <a:t>)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The gradle build file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talk material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403800" y="1515575"/>
            <a:ext cx="8400599" cy="3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Material</a:t>
            </a:r>
            <a:r>
              <a:rPr lang="en" sz="2400"/>
              <a:t> and why it’s a great guideline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2400"/>
              <a:t>Unified UX (where are my HCI peeps?)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2400"/>
              <a:t>Users have something they understand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It looks great out of the box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Material Icons</a:t>
            </a:r>
            <a:r>
              <a:rPr lang="en" sz="2400"/>
              <a:t> some great assets, already made for you.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Multiple screen sizes.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Why are there different sizes?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recyclerview and its view holder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03800" y="1515575"/>
            <a:ext cx="8400599" cy="3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A newer view (great interview question)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Problems with ListView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Generic and reusable list items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A means to recycle views and populate with different data without having to inflate a new view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Better than a ListView in most cases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fragments make up activities 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403800" y="1363175"/>
            <a:ext cx="8400599" cy="3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Activities are the entry point: where views meet code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You can only have </a:t>
            </a:r>
            <a:r>
              <a:rPr b="1" lang="en" sz="2400"/>
              <a:t>one </a:t>
            </a:r>
            <a:r>
              <a:rPr lang="en" sz="2400"/>
              <a:t>Activity showing at a time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Any Activity can have </a:t>
            </a:r>
            <a:r>
              <a:rPr b="1" lang="en" sz="2400"/>
              <a:t>many </a:t>
            </a:r>
            <a:r>
              <a:rPr lang="en" sz="2400"/>
              <a:t>Fragments, or none at all.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Fragments make our lives easier when going to large screen sizes.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Fragments aren’t required to make an app, but remember them when you want to expand your abilities and make your project much more manageable.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645975" y="1883150"/>
            <a:ext cx="7054799" cy="16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</a:rPr>
              <a:t>UIDs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lt2"/>
              </a:solidFill>
            </a:endParaRP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787" y="84062"/>
            <a:ext cx="2447925" cy="50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7662" y="312675"/>
            <a:ext cx="2447925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645975" y="1883150"/>
            <a:ext cx="7054799" cy="16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</a:rPr>
              <a:t>you just made an app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2"/>
                </a:solidFill>
              </a:rPr>
              <a:t>what’s next?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53574" cy="297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 rotWithShape="1">
          <a:blip r:embed="rId4">
            <a:alphaModFix/>
          </a:blip>
          <a:srcRect b="10354" l="0" r="0" t="0"/>
          <a:stretch/>
        </p:blipFill>
        <p:spPr>
          <a:xfrm>
            <a:off x="4377375" y="0"/>
            <a:ext cx="4766624" cy="285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5">
            <a:alphaModFix/>
          </a:blip>
          <a:srcRect b="0" l="0" r="0" t="-27194"/>
          <a:stretch/>
        </p:blipFill>
        <p:spPr>
          <a:xfrm>
            <a:off x="0" y="2217453"/>
            <a:ext cx="4379725" cy="2926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 rotWithShape="1">
          <a:blip r:embed="rId6">
            <a:alphaModFix/>
          </a:blip>
          <a:srcRect b="13751" l="0" r="0" t="13758"/>
          <a:stretch/>
        </p:blipFill>
        <p:spPr>
          <a:xfrm>
            <a:off x="4377375" y="2854875"/>
            <a:ext cx="4766624" cy="226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334775" y="2002000"/>
            <a:ext cx="9037799" cy="79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H A C K A T H O N 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TAMUHack Oct 9th-10th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Free Food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Career fair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Travel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Build your network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Build your resume/portfolio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Win prizes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tamuhack.com/apply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Upcoming Hackathons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HackTX - University of Texas - Sept 26/27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MavHack - UT Arlington - October 2/3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TAMUHack - Texas A&amp;M - October 9/10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Money 20/20 - Las Vegas - October 23/24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Code Red - Univ of Houston - November 26/27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About Us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Rafa M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645975" y="1883150"/>
            <a:ext cx="7054799" cy="16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</a:rPr>
              <a:t>please take our survey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2"/>
                </a:solidFill>
              </a:rPr>
              <a:t>goo.gl/ZORZa9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About Us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72675" y="3097550"/>
            <a:ext cx="2374499" cy="68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Bob Timm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687" y="1659275"/>
            <a:ext cx="1514475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2663100" y="1827900"/>
            <a:ext cx="5895300" cy="30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Computer Science, Grad. Aug 2016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App developer with 4 years professional experience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5 games on BlackBerry (2009)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6 games on Android (2010+)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1 game on iOS (2013)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~4 million total downloads</a:t>
            </a:r>
          </a:p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" sz="1800"/>
              <a:t>VP of TAMUHack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950775" y="1959350"/>
            <a:ext cx="7054799" cy="16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</a:rPr>
              <a:t>more introductions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950775" y="1959350"/>
            <a:ext cx="7054799" cy="16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</a:rPr>
              <a:t>is everyone set up?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950775" y="1959350"/>
            <a:ext cx="7054799" cy="16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</a:rPr>
              <a:t>let’s talk layouts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/>
        </p:nvSpPr>
        <p:spPr>
          <a:xfrm>
            <a:off x="950775" y="1959350"/>
            <a:ext cx="7054799" cy="16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</a:rPr>
              <a:t>download and import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lt2"/>
                </a:solidFill>
              </a:rPr>
              <a:t>goo.gl/Wcc8oL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problem: endless screen sizes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687" y="2038437"/>
            <a:ext cx="496252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solution: xml layouts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403800" y="1515575"/>
            <a:ext cx="8229600" cy="3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Layouts are defined in xml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Much like a website is developed in </a:t>
            </a:r>
            <a:r>
              <a:rPr i="1" lang="en" sz="2400"/>
              <a:t>relative</a:t>
            </a:r>
            <a:r>
              <a:rPr lang="en" sz="2400"/>
              <a:t> coordinates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Many different view types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RelativeView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LinearView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TextView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ImageView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