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288" r:id="rId33"/>
    <p:sldId id="274" r:id="rId34"/>
    <p:sldId id="289" r:id="rId35"/>
    <p:sldId id="279" r:id="rId36"/>
    <p:sldId id="290" r:id="rId37"/>
    <p:sldId id="278" r:id="rId38"/>
    <p:sldId id="294" r:id="rId39"/>
    <p:sldId id="299" r:id="rId40"/>
    <p:sldId id="291" r:id="rId41"/>
    <p:sldId id="320" r:id="rId42"/>
    <p:sldId id="321" r:id="rId43"/>
    <p:sldId id="322" r:id="rId44"/>
    <p:sldId id="323" r:id="rId45"/>
    <p:sldId id="324" r:id="rId46"/>
    <p:sldId id="25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E9"/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BD254-F5EF-42E1-B668-1F833EBB8328}" v="7992" dt="2020-01-13T07:57:10.455"/>
    <p1510:client id="{B226210F-DF6B-421B-BC13-5BC38C942A81}" v="1036" dt="2020-01-13T07:21:4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83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7862801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502199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6226624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5936366" y="60135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강도에 따라</a:t>
            </a:r>
            <a:endParaRPr lang="en-US" altLang="ko-KR" dirty="0"/>
          </a:p>
          <a:p>
            <a:r>
              <a:rPr lang="ko-KR" altLang="en-US" dirty="0"/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7502200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4511219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915571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5139841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2224726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3037699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6307533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4473057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강도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심박</a:t>
              </a:r>
              <a:r>
                <a:rPr lang="ko-KR" altLang="en-US" b="1" dirty="0"/>
                <a:t> 측정 센서</a:t>
              </a:r>
              <a:endParaRPr lang="en-US" altLang="ko-KR" b="1" dirty="0"/>
            </a:p>
            <a:p>
              <a:r>
                <a:rPr lang="en-US" altLang="ko-KR" b="1" dirty="0"/>
                <a:t>[SZH-SSBH-035]</a:t>
              </a:r>
            </a:p>
            <a:p>
              <a:endParaRPr lang="ko-KR" altLang="en-US" b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빵판 이미지 검색결과&quot;">
            <a:extLst>
              <a:ext uri="{FF2B5EF4-FFF2-40B4-BE49-F238E27FC236}">
                <a16:creationId xmlns:a16="http://schemas.microsoft.com/office/drawing/2014/main" id="{A84D0B3B-470D-42D4-9E88-A65D1652A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 rot="10800000">
            <a:off x="2442820" y="653718"/>
            <a:ext cx="3473549" cy="22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심박 센서 이미지 이미지 검색결과&quot;">
            <a:extLst>
              <a:ext uri="{FF2B5EF4-FFF2-40B4-BE49-F238E27FC236}">
                <a16:creationId xmlns:a16="http://schemas.microsoft.com/office/drawing/2014/main" id="{A4ED654C-3664-4188-ABF1-B7315AA1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90" y="2611292"/>
            <a:ext cx="2000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067CF2-2BB3-4CA8-88B4-BB70B080CC41}"/>
              </a:ext>
            </a:extLst>
          </p:cNvPr>
          <p:cNvCxnSpPr>
            <a:cxnSpLocks/>
          </p:cNvCxnSpPr>
          <p:nvPr/>
        </p:nvCxnSpPr>
        <p:spPr>
          <a:xfrm flipH="1">
            <a:off x="9209333" y="4906817"/>
            <a:ext cx="1" cy="12961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F1D176-46BC-4D7B-A80F-BE81F7360188}"/>
              </a:ext>
            </a:extLst>
          </p:cNvPr>
          <p:cNvCxnSpPr>
            <a:cxnSpLocks/>
          </p:cNvCxnSpPr>
          <p:nvPr/>
        </p:nvCxnSpPr>
        <p:spPr>
          <a:xfrm flipH="1">
            <a:off x="6831867" y="6169618"/>
            <a:ext cx="23868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55464D-5811-40D6-AE66-24D1BC0AB5FF}"/>
              </a:ext>
            </a:extLst>
          </p:cNvPr>
          <p:cNvCxnSpPr>
            <a:cxnSpLocks/>
          </p:cNvCxnSpPr>
          <p:nvPr/>
        </p:nvCxnSpPr>
        <p:spPr>
          <a:xfrm flipV="1">
            <a:off x="6828725" y="3246185"/>
            <a:ext cx="0" cy="29567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9D45E71-8855-46F7-B64F-CC2A3DFB0DAD}"/>
              </a:ext>
            </a:extLst>
          </p:cNvPr>
          <p:cNvCxnSpPr>
            <a:cxnSpLocks/>
          </p:cNvCxnSpPr>
          <p:nvPr/>
        </p:nvCxnSpPr>
        <p:spPr>
          <a:xfrm>
            <a:off x="9446895" y="4906817"/>
            <a:ext cx="0" cy="14658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977883-A7AE-4842-B589-0FB2D8E631AB}"/>
              </a:ext>
            </a:extLst>
          </p:cNvPr>
          <p:cNvCxnSpPr>
            <a:cxnSpLocks/>
          </p:cNvCxnSpPr>
          <p:nvPr/>
        </p:nvCxnSpPr>
        <p:spPr>
          <a:xfrm flipH="1">
            <a:off x="6623456" y="6342157"/>
            <a:ext cx="2831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AA4D878-5CF9-452E-BDB9-0F89EE6D6C14}"/>
              </a:ext>
            </a:extLst>
          </p:cNvPr>
          <p:cNvCxnSpPr>
            <a:cxnSpLocks/>
          </p:cNvCxnSpPr>
          <p:nvPr/>
        </p:nvCxnSpPr>
        <p:spPr>
          <a:xfrm>
            <a:off x="6623456" y="3083625"/>
            <a:ext cx="0" cy="32890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001F84-C0A5-4478-96A7-5C1366202C88}"/>
              </a:ext>
            </a:extLst>
          </p:cNvPr>
          <p:cNvCxnSpPr>
            <a:cxnSpLocks/>
          </p:cNvCxnSpPr>
          <p:nvPr/>
        </p:nvCxnSpPr>
        <p:spPr>
          <a:xfrm>
            <a:off x="9718381" y="4906817"/>
            <a:ext cx="0" cy="1654356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B79307-CE1F-4E6E-883D-3C2EC36AE5AA}"/>
              </a:ext>
            </a:extLst>
          </p:cNvPr>
          <p:cNvCxnSpPr>
            <a:cxnSpLocks/>
          </p:cNvCxnSpPr>
          <p:nvPr/>
        </p:nvCxnSpPr>
        <p:spPr>
          <a:xfrm flipH="1">
            <a:off x="890094" y="6533233"/>
            <a:ext cx="30564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6F365A3-A8D2-4562-A2A6-4E9F2781B979}"/>
              </a:ext>
            </a:extLst>
          </p:cNvPr>
          <p:cNvCxnSpPr>
            <a:cxnSpLocks/>
          </p:cNvCxnSpPr>
          <p:nvPr/>
        </p:nvCxnSpPr>
        <p:spPr>
          <a:xfrm>
            <a:off x="866944" y="2658993"/>
            <a:ext cx="18982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5951AB-B073-47D7-A725-80A4FA40CF2E}"/>
              </a:ext>
            </a:extLst>
          </p:cNvPr>
          <p:cNvCxnSpPr>
            <a:cxnSpLocks/>
          </p:cNvCxnSpPr>
          <p:nvPr/>
        </p:nvCxnSpPr>
        <p:spPr>
          <a:xfrm flipH="1">
            <a:off x="3926238" y="3114105"/>
            <a:ext cx="27073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8295E7A-0EB1-4AFC-A01B-6516CA3F002F}"/>
              </a:ext>
            </a:extLst>
          </p:cNvPr>
          <p:cNvCxnSpPr>
            <a:cxnSpLocks/>
          </p:cNvCxnSpPr>
          <p:nvPr/>
        </p:nvCxnSpPr>
        <p:spPr>
          <a:xfrm>
            <a:off x="3946558" y="3083625"/>
            <a:ext cx="0" cy="6754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B6045-228F-4BE1-90A0-7F9BCE15A7A7}"/>
              </a:ext>
            </a:extLst>
          </p:cNvPr>
          <p:cNvCxnSpPr>
            <a:cxnSpLocks/>
          </p:cNvCxnSpPr>
          <p:nvPr/>
        </p:nvCxnSpPr>
        <p:spPr>
          <a:xfrm flipH="1">
            <a:off x="5279927" y="3246185"/>
            <a:ext cx="15792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43DE6F1-C7F8-46D9-AC8B-D9B997D45AC4}"/>
              </a:ext>
            </a:extLst>
          </p:cNvPr>
          <p:cNvCxnSpPr>
            <a:cxnSpLocks/>
          </p:cNvCxnSpPr>
          <p:nvPr/>
        </p:nvCxnSpPr>
        <p:spPr>
          <a:xfrm flipV="1">
            <a:off x="5279927" y="3212850"/>
            <a:ext cx="0" cy="5462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BE103F9-A525-4075-926C-F9D980DA9A98}"/>
              </a:ext>
            </a:extLst>
          </p:cNvPr>
          <p:cNvCxnSpPr>
            <a:cxnSpLocks/>
          </p:cNvCxnSpPr>
          <p:nvPr/>
        </p:nvCxnSpPr>
        <p:spPr>
          <a:xfrm>
            <a:off x="893904" y="2658993"/>
            <a:ext cx="0" cy="39021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B988FA-5688-429E-AB19-A40A902B49C7}"/>
              </a:ext>
            </a:extLst>
          </p:cNvPr>
          <p:cNvCxnSpPr>
            <a:cxnSpLocks/>
          </p:cNvCxnSpPr>
          <p:nvPr/>
        </p:nvCxnSpPr>
        <p:spPr>
          <a:xfrm flipV="1">
            <a:off x="2719793" y="2361292"/>
            <a:ext cx="0" cy="925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5353DCF-91CD-48CE-A755-C9A6A3692EB3}"/>
              </a:ext>
            </a:extLst>
          </p:cNvPr>
          <p:cNvCxnSpPr>
            <a:cxnSpLocks/>
          </p:cNvCxnSpPr>
          <p:nvPr/>
        </p:nvCxnSpPr>
        <p:spPr>
          <a:xfrm>
            <a:off x="4720834" y="3162221"/>
            <a:ext cx="10761" cy="65502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C1906F9-9013-411C-8A60-A874D204FB81}"/>
              </a:ext>
            </a:extLst>
          </p:cNvPr>
          <p:cNvCxnSpPr>
            <a:cxnSpLocks/>
          </p:cNvCxnSpPr>
          <p:nvPr/>
        </p:nvCxnSpPr>
        <p:spPr>
          <a:xfrm flipH="1" flipV="1">
            <a:off x="2930294" y="2319276"/>
            <a:ext cx="24602" cy="85684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D43A9D-F997-4D1E-BC76-247E2B4994DB}"/>
              </a:ext>
            </a:extLst>
          </p:cNvPr>
          <p:cNvCxnSpPr>
            <a:cxnSpLocks/>
          </p:cNvCxnSpPr>
          <p:nvPr/>
        </p:nvCxnSpPr>
        <p:spPr>
          <a:xfrm>
            <a:off x="4907202" y="3421339"/>
            <a:ext cx="0" cy="39590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6E49B79-3FED-4E7C-A19B-0BD5CBECC117}"/>
              </a:ext>
            </a:extLst>
          </p:cNvPr>
          <p:cNvCxnSpPr>
            <a:cxnSpLocks/>
          </p:cNvCxnSpPr>
          <p:nvPr/>
        </p:nvCxnSpPr>
        <p:spPr>
          <a:xfrm flipH="1" flipV="1">
            <a:off x="3020818" y="2361292"/>
            <a:ext cx="18854" cy="106004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FC31EE0A-70D2-4BF2-97F5-B636D753A792}"/>
              </a:ext>
            </a:extLst>
          </p:cNvPr>
          <p:cNvGrpSpPr/>
          <p:nvPr/>
        </p:nvGrpSpPr>
        <p:grpSpPr>
          <a:xfrm>
            <a:off x="2740108" y="146641"/>
            <a:ext cx="321165" cy="1142734"/>
            <a:chOff x="4496322" y="288881"/>
            <a:chExt cx="321165" cy="114273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3495457-53D9-4D02-B145-F950AE31E7F4}"/>
                </a:ext>
              </a:extLst>
            </p:cNvPr>
            <p:cNvCxnSpPr/>
            <p:nvPr/>
          </p:nvCxnSpPr>
          <p:spPr>
            <a:xfrm flipH="1">
              <a:off x="4502552" y="624285"/>
              <a:ext cx="38968" cy="663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E05662D-8A46-4B03-A81E-7613BB6DF29B}"/>
                </a:ext>
              </a:extLst>
            </p:cNvPr>
            <p:cNvCxnSpPr/>
            <p:nvPr/>
          </p:nvCxnSpPr>
          <p:spPr>
            <a:xfrm>
              <a:off x="4496322" y="690633"/>
              <a:ext cx="0" cy="6200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69BE398-045F-44DE-860A-CA334B7CE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80" y="607967"/>
              <a:ext cx="41445" cy="1058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85F07BE-FC0C-48D1-B958-BBACFCA74E09}"/>
                </a:ext>
              </a:extLst>
            </p:cNvPr>
            <p:cNvCxnSpPr/>
            <p:nvPr/>
          </p:nvCxnSpPr>
          <p:spPr>
            <a:xfrm>
              <a:off x="4569460" y="713804"/>
              <a:ext cx="0" cy="71781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6CD6E25-E47D-4A5A-B72C-6B50EA70D09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720" y="605052"/>
              <a:ext cx="23952" cy="8558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63F068F8-0BD8-464A-AF30-23733619E0C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80" y="690633"/>
              <a:ext cx="0" cy="60286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01DC3205-D032-4965-B714-758BF91E0213}"/>
                </a:ext>
              </a:extLst>
            </p:cNvPr>
            <p:cNvCxnSpPr>
              <a:cxnSpLocks/>
            </p:cNvCxnSpPr>
            <p:nvPr/>
          </p:nvCxnSpPr>
          <p:spPr>
            <a:xfrm>
              <a:off x="4757156" y="613650"/>
              <a:ext cx="39752" cy="8503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AA0A0D12-2846-42FF-A5DC-705D7CFFD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222" y="678387"/>
              <a:ext cx="8305" cy="62346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DCA6BD8-682E-422B-A840-9DBC0F6C9146}"/>
                </a:ext>
              </a:extLst>
            </p:cNvPr>
            <p:cNvGrpSpPr/>
            <p:nvPr/>
          </p:nvGrpSpPr>
          <p:grpSpPr>
            <a:xfrm>
              <a:off x="4496322" y="288881"/>
              <a:ext cx="321165" cy="339342"/>
              <a:chOff x="2432117" y="1131224"/>
              <a:chExt cx="321165" cy="339342"/>
            </a:xfrm>
            <a:solidFill>
              <a:schemeClr val="bg2">
                <a:lumMod val="90000"/>
              </a:schemeClr>
            </a:solidFill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13891BE4-35D7-426C-9A6A-72A52A24854B}"/>
                  </a:ext>
                </a:extLst>
              </p:cNvPr>
              <p:cNvSpPr/>
              <p:nvPr/>
            </p:nvSpPr>
            <p:spPr>
              <a:xfrm>
                <a:off x="2432118" y="1244338"/>
                <a:ext cx="321164" cy="226228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C5690A0C-FB95-454B-A82A-C459680047C9}"/>
                  </a:ext>
                </a:extLst>
              </p:cNvPr>
              <p:cNvSpPr/>
              <p:nvPr/>
            </p:nvSpPr>
            <p:spPr>
              <a:xfrm>
                <a:off x="2432117" y="1131224"/>
                <a:ext cx="321164" cy="226228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94DD523-79DD-4DF7-B74F-31F3ECF62483}"/>
              </a:ext>
            </a:extLst>
          </p:cNvPr>
          <p:cNvCxnSpPr/>
          <p:nvPr/>
        </p:nvCxnSpPr>
        <p:spPr>
          <a:xfrm>
            <a:off x="2827020" y="1397000"/>
            <a:ext cx="41445" cy="1261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그림 1040">
            <a:extLst>
              <a:ext uri="{FF2B5EF4-FFF2-40B4-BE49-F238E27FC236}">
                <a16:creationId xmlns:a16="http://schemas.microsoft.com/office/drawing/2014/main" id="{1F97749D-DA66-4C0E-A6FE-D1D59965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19066" y="1759364"/>
            <a:ext cx="401454" cy="8998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ECFB8449-E283-42B8-80CF-222CC990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29566" y="1759364"/>
            <a:ext cx="401454" cy="8998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711425B8-B2E1-4DD3-B116-31C949ED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38945" y="1759364"/>
            <a:ext cx="401454" cy="89981"/>
          </a:xfrm>
          <a:prstGeom prst="rect">
            <a:avLst/>
          </a:prstGeom>
        </p:spPr>
      </p:pic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85DB2929-BD05-4D95-A5C0-41C19D2C0E00}"/>
              </a:ext>
            </a:extLst>
          </p:cNvPr>
          <p:cNvCxnSpPr/>
          <p:nvPr/>
        </p:nvCxnSpPr>
        <p:spPr>
          <a:xfrm>
            <a:off x="2708214" y="3286760"/>
            <a:ext cx="18566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F30303-D6B8-4169-88A1-A7CA85C0FF07}"/>
              </a:ext>
            </a:extLst>
          </p:cNvPr>
          <p:cNvCxnSpPr>
            <a:cxnSpLocks/>
          </p:cNvCxnSpPr>
          <p:nvPr/>
        </p:nvCxnSpPr>
        <p:spPr>
          <a:xfrm flipV="1">
            <a:off x="4564877" y="3296320"/>
            <a:ext cx="0" cy="462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399C21F-8805-4432-BA91-48AAB64364C9}"/>
              </a:ext>
            </a:extLst>
          </p:cNvPr>
          <p:cNvCxnSpPr>
            <a:cxnSpLocks/>
          </p:cNvCxnSpPr>
          <p:nvPr/>
        </p:nvCxnSpPr>
        <p:spPr>
          <a:xfrm flipH="1">
            <a:off x="2954896" y="3176116"/>
            <a:ext cx="177669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C1966F8-CEDB-4675-8E12-E46E86026EE9}"/>
              </a:ext>
            </a:extLst>
          </p:cNvPr>
          <p:cNvCxnSpPr>
            <a:cxnSpLocks/>
          </p:cNvCxnSpPr>
          <p:nvPr/>
        </p:nvCxnSpPr>
        <p:spPr>
          <a:xfrm flipH="1">
            <a:off x="3030245" y="3421339"/>
            <a:ext cx="187695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003A59A-2B14-4566-9E5A-39C751071A22}"/>
              </a:ext>
            </a:extLst>
          </p:cNvPr>
          <p:cNvCxnSpPr>
            <a:cxnSpLocks/>
          </p:cNvCxnSpPr>
          <p:nvPr/>
        </p:nvCxnSpPr>
        <p:spPr>
          <a:xfrm>
            <a:off x="3926238" y="5069840"/>
            <a:ext cx="0" cy="14633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9086220-A71E-4D97-A248-545B975B9B3E}"/>
              </a:ext>
            </a:extLst>
          </p:cNvPr>
          <p:cNvCxnSpPr>
            <a:cxnSpLocks/>
          </p:cNvCxnSpPr>
          <p:nvPr/>
        </p:nvCxnSpPr>
        <p:spPr>
          <a:xfrm>
            <a:off x="7036141" y="2658993"/>
            <a:ext cx="0" cy="390218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23D2AB76-EF72-4938-BCE5-730A547B35C3}"/>
              </a:ext>
            </a:extLst>
          </p:cNvPr>
          <p:cNvCxnSpPr>
            <a:cxnSpLocks/>
          </p:cNvCxnSpPr>
          <p:nvPr/>
        </p:nvCxnSpPr>
        <p:spPr>
          <a:xfrm flipH="1">
            <a:off x="7036140" y="6533233"/>
            <a:ext cx="2682242" cy="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924CB33-643C-42F6-8BF5-273670DEB55F}"/>
              </a:ext>
            </a:extLst>
          </p:cNvPr>
          <p:cNvCxnSpPr>
            <a:cxnSpLocks/>
          </p:cNvCxnSpPr>
          <p:nvPr/>
        </p:nvCxnSpPr>
        <p:spPr>
          <a:xfrm flipH="1">
            <a:off x="3037160" y="2679313"/>
            <a:ext cx="4024042" cy="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20">
            <a:extLst>
              <a:ext uri="{FF2B5EF4-FFF2-40B4-BE49-F238E27FC236}">
                <a16:creationId xmlns:a16="http://schemas.microsoft.com/office/drawing/2014/main" id="{8C5ADB03-23CA-486E-84E2-62E0E0FB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t="31292" r="28908" b="18000"/>
          <a:stretch/>
        </p:blipFill>
        <p:spPr bwMode="auto">
          <a:xfrm rot="16200000">
            <a:off x="3424443" y="3503735"/>
            <a:ext cx="2443766" cy="28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3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7D7D4E4-4B71-4203-A424-B13E5728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9" y="653277"/>
            <a:ext cx="90068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7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8118CA-670A-4635-8DD4-00C58C6E92D9}"/>
              </a:ext>
            </a:extLst>
          </p:cNvPr>
          <p:cNvSpPr/>
          <p:nvPr/>
        </p:nvSpPr>
        <p:spPr>
          <a:xfrm>
            <a:off x="4912936" y="268255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블루투스 연동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5698A-7589-40E3-92F9-1D7DABEA51FB}"/>
              </a:ext>
            </a:extLst>
          </p:cNvPr>
          <p:cNvSpPr/>
          <p:nvPr/>
        </p:nvSpPr>
        <p:spPr>
          <a:xfrm>
            <a:off x="4912936" y="312897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운동강도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FE3965-BF6C-4199-AFD6-383D61E272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2054" y="2905767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C89C64-3DC6-44EC-AC2A-7EA2640E695B}"/>
              </a:ext>
            </a:extLst>
          </p:cNvPr>
          <p:cNvSpPr txBox="1"/>
          <p:nvPr/>
        </p:nvSpPr>
        <p:spPr>
          <a:xfrm>
            <a:off x="645773" y="2725098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애플리케이션과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웨어러블</a:t>
            </a:r>
            <a:endParaRPr lang="en-US" altLang="ko-KR" sz="1200" b="1" dirty="0"/>
          </a:p>
          <a:p>
            <a:r>
              <a:rPr lang="ko-KR" altLang="en-US" sz="1200" b="1" dirty="0"/>
              <a:t>기기를 연결한다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30CE78-A062-4470-B4DE-6C6BE2CBDB78}"/>
              </a:ext>
            </a:extLst>
          </p:cNvPr>
          <p:cNvCxnSpPr/>
          <p:nvPr/>
        </p:nvCxnSpPr>
        <p:spPr>
          <a:xfrm flipH="1" flipV="1">
            <a:off x="2762054" y="3352191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A179C7-1332-4A9F-9C29-9D3909B4B9AB}"/>
              </a:ext>
            </a:extLst>
          </p:cNvPr>
          <p:cNvSpPr txBox="1"/>
          <p:nvPr/>
        </p:nvSpPr>
        <p:spPr>
          <a:xfrm>
            <a:off x="645773" y="316552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시 자신의 목표</a:t>
            </a:r>
            <a:endParaRPr lang="en-US" altLang="ko-KR" sz="1200" b="1" dirty="0"/>
          </a:p>
          <a:p>
            <a:r>
              <a:rPr lang="ko-KR" altLang="en-US" sz="1200" b="1" dirty="0"/>
              <a:t>기준을 설정한다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0DC508-149C-4A08-A8B9-7DF24CAE6CC3}"/>
              </a:ext>
            </a:extLst>
          </p:cNvPr>
          <p:cNvSpPr/>
          <p:nvPr/>
        </p:nvSpPr>
        <p:spPr>
          <a:xfrm>
            <a:off x="4912936" y="357540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 모드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C2AA21A-A9FD-4259-9171-B667C8623C19}"/>
              </a:ext>
            </a:extLst>
          </p:cNvPr>
          <p:cNvCxnSpPr/>
          <p:nvPr/>
        </p:nvCxnSpPr>
        <p:spPr>
          <a:xfrm flipH="1" flipV="1">
            <a:off x="2762054" y="3798616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60E7F-0CED-42B1-A1A3-45A71595B00B}"/>
              </a:ext>
            </a:extLst>
          </p:cNvPr>
          <p:cNvSpPr/>
          <p:nvPr/>
        </p:nvSpPr>
        <p:spPr>
          <a:xfrm>
            <a:off x="4912936" y="402182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일반 모드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4DCF-054F-4CE9-9062-632E06F0CFB6}"/>
              </a:ext>
            </a:extLst>
          </p:cNvPr>
          <p:cNvSpPr txBox="1"/>
          <p:nvPr/>
        </p:nvSpPr>
        <p:spPr>
          <a:xfrm>
            <a:off x="645773" y="3660116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상태로 전환한다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50BEBF-4A63-426A-9D92-AD24212C5E8B}"/>
              </a:ext>
            </a:extLst>
          </p:cNvPr>
          <p:cNvCxnSpPr>
            <a:cxnSpLocks/>
          </p:cNvCxnSpPr>
          <p:nvPr/>
        </p:nvCxnSpPr>
        <p:spPr>
          <a:xfrm flipH="1">
            <a:off x="6844875" y="3798615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F37AB-B244-4A19-A98D-AD14A587CE6B}"/>
              </a:ext>
            </a:extLst>
          </p:cNvPr>
          <p:cNvSpPr txBox="1"/>
          <p:nvPr/>
        </p:nvSpPr>
        <p:spPr>
          <a:xfrm>
            <a:off x="8995757" y="3560164"/>
            <a:ext cx="225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맥박 측정 시 </a:t>
            </a:r>
            <a:r>
              <a:rPr lang="en-US" altLang="ko-KR" sz="1200" b="1" dirty="0"/>
              <a:t>Warning</a:t>
            </a:r>
            <a:r>
              <a:rPr lang="ko-KR" altLang="en-US" sz="1200" b="1" dirty="0"/>
              <a:t> 상태에</a:t>
            </a:r>
            <a:endParaRPr lang="en-US" altLang="ko-KR" sz="1200" b="1" dirty="0"/>
          </a:p>
          <a:p>
            <a:r>
              <a:rPr lang="ko-KR" altLang="en-US" sz="1200" b="1" dirty="0"/>
              <a:t>대해 판단하지 않는다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0C0463-EF3E-4BF9-ACBF-EF4718F8B8FB}"/>
              </a:ext>
            </a:extLst>
          </p:cNvPr>
          <p:cNvCxnSpPr/>
          <p:nvPr/>
        </p:nvCxnSpPr>
        <p:spPr>
          <a:xfrm flipH="1" flipV="1">
            <a:off x="2762054" y="4245040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27CA2-FD00-4B43-9194-DA7589200EC8}"/>
              </a:ext>
            </a:extLst>
          </p:cNvPr>
          <p:cNvSpPr txBox="1"/>
          <p:nvPr/>
        </p:nvSpPr>
        <p:spPr>
          <a:xfrm>
            <a:off x="645773" y="410054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일반 상태로 전환한다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47FB3-993C-4EB5-964A-FA31E7FCAABB}"/>
              </a:ext>
            </a:extLst>
          </p:cNvPr>
          <p:cNvSpPr txBox="1"/>
          <p:nvPr/>
        </p:nvSpPr>
        <p:spPr>
          <a:xfrm>
            <a:off x="5396240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구성</a:t>
            </a:r>
            <a:endParaRPr lang="en-US" altLang="ko-KR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BD961-F276-4DD8-9912-13B5DA373BB4}"/>
              </a:ext>
            </a:extLst>
          </p:cNvPr>
          <p:cNvSpPr txBox="1"/>
          <p:nvPr/>
        </p:nvSpPr>
        <p:spPr>
          <a:xfrm>
            <a:off x="952747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이름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C581-D180-4F93-921B-79D93FA724CD}"/>
              </a:ext>
            </a:extLst>
          </p:cNvPr>
          <p:cNvSpPr txBox="1"/>
          <p:nvPr/>
        </p:nvSpPr>
        <p:spPr>
          <a:xfrm>
            <a:off x="9806018" y="1485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비고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1958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3846137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4119513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4119513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3823931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4119513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725208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3862438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3823931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4128940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3842538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5680474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489467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646627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415F0B0-ACF1-4420-B6B4-3A73403FB424}"/>
              </a:ext>
            </a:extLst>
          </p:cNvPr>
          <p:cNvSpPr/>
          <p:nvPr/>
        </p:nvSpPr>
        <p:spPr>
          <a:xfrm>
            <a:off x="6179820" y="3016080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5F7864-01AC-4629-858E-834CF9FDAE9C}"/>
              </a:ext>
            </a:extLst>
          </p:cNvPr>
          <p:cNvSpPr/>
          <p:nvPr/>
        </p:nvSpPr>
        <p:spPr>
          <a:xfrm>
            <a:off x="6542731" y="3065028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5753404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4128940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5749290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4551041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90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282805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556181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556181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260599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55618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36887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299106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260599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565608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279206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211714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133133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2902946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2190072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565608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2185958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987709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87CFEB-1555-48AC-AE92-473D25B6BEC7}"/>
              </a:ext>
            </a:extLst>
          </p:cNvPr>
          <p:cNvSpPr/>
          <p:nvPr/>
        </p:nvSpPr>
        <p:spPr>
          <a:xfrm>
            <a:off x="4482974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A4133-17D6-422B-BF3E-1B8DF5D90624}"/>
              </a:ext>
            </a:extLst>
          </p:cNvPr>
          <p:cNvSpPr/>
          <p:nvPr/>
        </p:nvSpPr>
        <p:spPr>
          <a:xfrm>
            <a:off x="4756350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902195-D8BF-490B-9ADD-A53AFEA6877A}"/>
              </a:ext>
            </a:extLst>
          </p:cNvPr>
          <p:cNvCxnSpPr>
            <a:cxnSpLocks/>
          </p:cNvCxnSpPr>
          <p:nvPr/>
        </p:nvCxnSpPr>
        <p:spPr>
          <a:xfrm>
            <a:off x="4756350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7588247-B17E-41F2-A0DA-9BC93F21FF68}"/>
              </a:ext>
            </a:extLst>
          </p:cNvPr>
          <p:cNvSpPr txBox="1"/>
          <p:nvPr/>
        </p:nvSpPr>
        <p:spPr>
          <a:xfrm>
            <a:off x="4460768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EC0735-04A2-4104-B13C-5755846D5055}"/>
              </a:ext>
            </a:extLst>
          </p:cNvPr>
          <p:cNvSpPr txBox="1"/>
          <p:nvPr/>
        </p:nvSpPr>
        <p:spPr>
          <a:xfrm>
            <a:off x="47563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5EB745-6BAB-4654-9E02-6B241524A45E}"/>
              </a:ext>
            </a:extLst>
          </p:cNvPr>
          <p:cNvSpPr txBox="1"/>
          <p:nvPr/>
        </p:nvSpPr>
        <p:spPr>
          <a:xfrm>
            <a:off x="7888919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578A14-9183-471A-BEF3-1C3ABD116BF3}"/>
              </a:ext>
            </a:extLst>
          </p:cNvPr>
          <p:cNvSpPr txBox="1"/>
          <p:nvPr/>
        </p:nvSpPr>
        <p:spPr>
          <a:xfrm>
            <a:off x="4499275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59647-6F2B-4616-9C26-94D16683C64C}"/>
              </a:ext>
            </a:extLst>
          </p:cNvPr>
          <p:cNvSpPr txBox="1"/>
          <p:nvPr/>
        </p:nvSpPr>
        <p:spPr>
          <a:xfrm>
            <a:off x="4460768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BDE9D638-359B-4671-9914-1320F314AF8C}"/>
              </a:ext>
            </a:extLst>
          </p:cNvPr>
          <p:cNvSpPr/>
          <p:nvPr/>
        </p:nvSpPr>
        <p:spPr>
          <a:xfrm>
            <a:off x="4765777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71643A-1CE2-42ED-BAF1-E1D939B5E928}"/>
              </a:ext>
            </a:extLst>
          </p:cNvPr>
          <p:cNvSpPr txBox="1"/>
          <p:nvPr/>
        </p:nvSpPr>
        <p:spPr>
          <a:xfrm>
            <a:off x="4479375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876904-FEE1-4382-A0D9-2E591FDC57BC}"/>
              </a:ext>
            </a:extLst>
          </p:cNvPr>
          <p:cNvSpPr txBox="1"/>
          <p:nvPr/>
        </p:nvSpPr>
        <p:spPr>
          <a:xfrm>
            <a:off x="631731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AF6328-69DF-4367-820F-732EA070C821}"/>
              </a:ext>
            </a:extLst>
          </p:cNvPr>
          <p:cNvSpPr txBox="1"/>
          <p:nvPr/>
        </p:nvSpPr>
        <p:spPr>
          <a:xfrm>
            <a:off x="5531507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D9F870-9C8E-4A27-A14E-E6EECE4DE7F7}"/>
              </a:ext>
            </a:extLst>
          </p:cNvPr>
          <p:cNvSpPr txBox="1"/>
          <p:nvPr/>
        </p:nvSpPr>
        <p:spPr>
          <a:xfrm>
            <a:off x="7103115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7CD9BA-254C-43A2-9333-FDC690EBFD1F}"/>
              </a:ext>
            </a:extLst>
          </p:cNvPr>
          <p:cNvSpPr/>
          <p:nvPr/>
        </p:nvSpPr>
        <p:spPr>
          <a:xfrm>
            <a:off x="6390241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EBB59A-FB4B-4A68-862B-F389FDC4CCF6}"/>
              </a:ext>
            </a:extLst>
          </p:cNvPr>
          <p:cNvCxnSpPr>
            <a:cxnSpLocks/>
          </p:cNvCxnSpPr>
          <p:nvPr/>
        </p:nvCxnSpPr>
        <p:spPr>
          <a:xfrm>
            <a:off x="4765777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68F3EB00-3A3E-4BBA-BD77-3F2704702397}"/>
              </a:ext>
            </a:extLst>
          </p:cNvPr>
          <p:cNvSpPr/>
          <p:nvPr/>
        </p:nvSpPr>
        <p:spPr>
          <a:xfrm>
            <a:off x="6386127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9F94439-202A-477C-8387-87A346A434C0}"/>
              </a:ext>
            </a:extLst>
          </p:cNvPr>
          <p:cNvSpPr/>
          <p:nvPr/>
        </p:nvSpPr>
        <p:spPr>
          <a:xfrm>
            <a:off x="6385918" y="3108960"/>
            <a:ext cx="1028700" cy="462915"/>
          </a:xfrm>
          <a:custGeom>
            <a:avLst/>
            <a:gdLst>
              <a:gd name="connsiteX0" fmla="*/ 0 w 1028700"/>
              <a:gd name="connsiteY0" fmla="*/ 417195 h 462915"/>
              <a:gd name="connsiteX1" fmla="*/ 70485 w 1028700"/>
              <a:gd name="connsiteY1" fmla="*/ 392430 h 462915"/>
              <a:gd name="connsiteX2" fmla="*/ 142875 w 1028700"/>
              <a:gd name="connsiteY2" fmla="*/ 459105 h 462915"/>
              <a:gd name="connsiteX3" fmla="*/ 213360 w 1028700"/>
              <a:gd name="connsiteY3" fmla="*/ 413385 h 462915"/>
              <a:gd name="connsiteX4" fmla="*/ 333375 w 1028700"/>
              <a:gd name="connsiteY4" fmla="*/ 400050 h 462915"/>
              <a:gd name="connsiteX5" fmla="*/ 369570 w 1028700"/>
              <a:gd name="connsiteY5" fmla="*/ 462915 h 462915"/>
              <a:gd name="connsiteX6" fmla="*/ 491490 w 1028700"/>
              <a:gd name="connsiteY6" fmla="*/ 384810 h 462915"/>
              <a:gd name="connsiteX7" fmla="*/ 521970 w 1028700"/>
              <a:gd name="connsiteY7" fmla="*/ 0 h 462915"/>
              <a:gd name="connsiteX8" fmla="*/ 521970 w 1028700"/>
              <a:gd name="connsiteY8" fmla="*/ 340995 h 462915"/>
              <a:gd name="connsiteX9" fmla="*/ 598170 w 1028700"/>
              <a:gd name="connsiteY9" fmla="*/ 386715 h 462915"/>
              <a:gd name="connsiteX10" fmla="*/ 662940 w 1028700"/>
              <a:gd name="connsiteY10" fmla="*/ 306705 h 462915"/>
              <a:gd name="connsiteX11" fmla="*/ 744855 w 1028700"/>
              <a:gd name="connsiteY11" fmla="*/ 344805 h 462915"/>
              <a:gd name="connsiteX12" fmla="*/ 845820 w 1028700"/>
              <a:gd name="connsiteY12" fmla="*/ 331470 h 462915"/>
              <a:gd name="connsiteX13" fmla="*/ 868680 w 1028700"/>
              <a:gd name="connsiteY13" fmla="*/ 40005 h 462915"/>
              <a:gd name="connsiteX14" fmla="*/ 893445 w 1028700"/>
              <a:gd name="connsiteY14" fmla="*/ 316230 h 462915"/>
              <a:gd name="connsiteX15" fmla="*/ 941070 w 1028700"/>
              <a:gd name="connsiteY15" fmla="*/ 316230 h 462915"/>
              <a:gd name="connsiteX16" fmla="*/ 1028700 w 1028700"/>
              <a:gd name="connsiteY16" fmla="*/ 38481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28700" h="462915">
                <a:moveTo>
                  <a:pt x="0" y="417195"/>
                </a:moveTo>
                <a:lnTo>
                  <a:pt x="70485" y="392430"/>
                </a:lnTo>
                <a:lnTo>
                  <a:pt x="142875" y="459105"/>
                </a:lnTo>
                <a:lnTo>
                  <a:pt x="213360" y="413385"/>
                </a:lnTo>
                <a:lnTo>
                  <a:pt x="333375" y="400050"/>
                </a:lnTo>
                <a:lnTo>
                  <a:pt x="369570" y="462915"/>
                </a:lnTo>
                <a:lnTo>
                  <a:pt x="491490" y="384810"/>
                </a:lnTo>
                <a:lnTo>
                  <a:pt x="521970" y="0"/>
                </a:lnTo>
                <a:lnTo>
                  <a:pt x="521970" y="340995"/>
                </a:lnTo>
                <a:lnTo>
                  <a:pt x="598170" y="386715"/>
                </a:lnTo>
                <a:lnTo>
                  <a:pt x="662940" y="306705"/>
                </a:lnTo>
                <a:lnTo>
                  <a:pt x="744855" y="344805"/>
                </a:lnTo>
                <a:lnTo>
                  <a:pt x="845820" y="331470"/>
                </a:lnTo>
                <a:lnTo>
                  <a:pt x="868680" y="40005"/>
                </a:lnTo>
                <a:lnTo>
                  <a:pt x="893445" y="316230"/>
                </a:lnTo>
                <a:lnTo>
                  <a:pt x="941070" y="316230"/>
                </a:lnTo>
                <a:lnTo>
                  <a:pt x="1028700" y="38481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D9B74-66C0-4CB6-A9CB-C2A92E1E11EA}"/>
              </a:ext>
            </a:extLst>
          </p:cNvPr>
          <p:cNvSpPr txBox="1"/>
          <p:nvPr/>
        </p:nvSpPr>
        <p:spPr>
          <a:xfrm>
            <a:off x="5147553" y="502860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심박에서</a:t>
            </a:r>
            <a:r>
              <a:rPr lang="ko-KR" altLang="en-US" dirty="0"/>
              <a:t> 별 다른 문제가</a:t>
            </a:r>
            <a:endParaRPr lang="en-US" altLang="ko-KR" dirty="0"/>
          </a:p>
          <a:p>
            <a:r>
              <a:rPr lang="ko-KR" altLang="en-US" dirty="0"/>
              <a:t>발견되지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4EAAD-7295-41F5-85A3-729F701C0DEC}"/>
              </a:ext>
            </a:extLst>
          </p:cNvPr>
          <p:cNvSpPr txBox="1"/>
          <p:nvPr/>
        </p:nvSpPr>
        <p:spPr>
          <a:xfrm>
            <a:off x="5313023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22A8FC1-EB85-420E-ADC0-D94536939619}"/>
              </a:ext>
            </a:extLst>
          </p:cNvPr>
          <p:cNvSpPr txBox="1"/>
          <p:nvPr/>
        </p:nvSpPr>
        <p:spPr>
          <a:xfrm>
            <a:off x="1079198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80B03E93-9B12-4ACB-B5C1-DE804E9E9B8D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4690521"/>
          <a:ext cx="3397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20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1698920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일반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안정 상태의 맥박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부정맥 의심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7472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2D872F-BCB6-4B35-8FE7-C2CB3958121D}"/>
              </a:ext>
            </a:extLst>
          </p:cNvPr>
          <p:cNvCxnSpPr/>
          <p:nvPr/>
        </p:nvCxnSpPr>
        <p:spPr>
          <a:xfrm>
            <a:off x="9040306" y="4873658"/>
            <a:ext cx="968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33A1720-0EB6-47A9-8815-6D9A9DCAF02D}"/>
              </a:ext>
            </a:extLst>
          </p:cNvPr>
          <p:cNvCxnSpPr/>
          <p:nvPr/>
        </p:nvCxnSpPr>
        <p:spPr>
          <a:xfrm>
            <a:off x="9040306" y="5241303"/>
            <a:ext cx="968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7BD2A7C-8771-494F-99D3-D443BEA723E1}"/>
              </a:ext>
            </a:extLst>
          </p:cNvPr>
          <p:cNvCxnSpPr/>
          <p:nvPr/>
        </p:nvCxnSpPr>
        <p:spPr>
          <a:xfrm>
            <a:off x="9040306" y="5599521"/>
            <a:ext cx="96856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34FE75-D9F2-47D2-BAE4-AC9E59E8A035}"/>
              </a:ext>
            </a:extLst>
          </p:cNvPr>
          <p:cNvCxnSpPr>
            <a:cxnSpLocks/>
          </p:cNvCxnSpPr>
          <p:nvPr/>
        </p:nvCxnSpPr>
        <p:spPr>
          <a:xfrm>
            <a:off x="565608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536EDE-CC9F-4CB2-AC8A-AD4E91FFA7D8}"/>
              </a:ext>
            </a:extLst>
          </p:cNvPr>
          <p:cNvSpPr txBox="1"/>
          <p:nvPr/>
        </p:nvSpPr>
        <p:spPr>
          <a:xfrm>
            <a:off x="252429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F4AF3A-16AD-4CCA-A3D8-8EF44889ADBE}"/>
              </a:ext>
            </a:extLst>
          </p:cNvPr>
          <p:cNvCxnSpPr>
            <a:cxnSpLocks/>
          </p:cNvCxnSpPr>
          <p:nvPr/>
        </p:nvCxnSpPr>
        <p:spPr>
          <a:xfrm>
            <a:off x="565608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25C17D6-AD1E-4E46-864F-EEA957B9FB0D}"/>
              </a:ext>
            </a:extLst>
          </p:cNvPr>
          <p:cNvSpPr txBox="1"/>
          <p:nvPr/>
        </p:nvSpPr>
        <p:spPr>
          <a:xfrm>
            <a:off x="279206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BF5579-1C9C-4FDB-BBF8-DA73EABE5D9B}"/>
              </a:ext>
            </a:extLst>
          </p:cNvPr>
          <p:cNvCxnSpPr>
            <a:cxnSpLocks/>
          </p:cNvCxnSpPr>
          <p:nvPr/>
        </p:nvCxnSpPr>
        <p:spPr>
          <a:xfrm>
            <a:off x="4765777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B72C7E2-0A03-46A0-868E-F6D9F59363E5}"/>
              </a:ext>
            </a:extLst>
          </p:cNvPr>
          <p:cNvSpPr txBox="1"/>
          <p:nvPr/>
        </p:nvSpPr>
        <p:spPr>
          <a:xfrm>
            <a:off x="4452598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09D2F3-40C9-4C2A-853F-52EDCB858730}"/>
              </a:ext>
            </a:extLst>
          </p:cNvPr>
          <p:cNvCxnSpPr>
            <a:cxnSpLocks/>
          </p:cNvCxnSpPr>
          <p:nvPr/>
        </p:nvCxnSpPr>
        <p:spPr>
          <a:xfrm>
            <a:off x="4765777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9C35681-D01D-482C-A3D2-A671A5DDC9A8}"/>
              </a:ext>
            </a:extLst>
          </p:cNvPr>
          <p:cNvSpPr txBox="1"/>
          <p:nvPr/>
        </p:nvSpPr>
        <p:spPr>
          <a:xfrm>
            <a:off x="4479375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84EE34-759E-4503-BE18-46598B44DA20}"/>
              </a:ext>
            </a:extLst>
          </p:cNvPr>
          <p:cNvCxnSpPr/>
          <p:nvPr/>
        </p:nvCxnSpPr>
        <p:spPr>
          <a:xfrm>
            <a:off x="9040306" y="6001857"/>
            <a:ext cx="9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26">
            <a:extLst>
              <a:ext uri="{FF2B5EF4-FFF2-40B4-BE49-F238E27FC236}">
                <a16:creationId xmlns:a16="http://schemas.microsoft.com/office/drawing/2014/main" id="{A7C6FD2A-C6AA-4B3B-94E5-E937C9AC3A18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702218"/>
          <a:ext cx="3397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57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2022583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일상 생활 속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운동기능을 사용한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49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0DB2E340-9940-44BB-8F1A-57B7F94AB621}"/>
              </a:ext>
            </a:extLst>
          </p:cNvPr>
          <p:cNvGrpSpPr/>
          <p:nvPr/>
        </p:nvGrpSpPr>
        <p:grpSpPr>
          <a:xfrm>
            <a:off x="1219389" y="2044709"/>
            <a:ext cx="335280" cy="674624"/>
            <a:chOff x="1231392" y="2092960"/>
            <a:chExt cx="335280" cy="67462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D826B41-2EC9-4C7E-9833-EFC09FE5110D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381B179-055F-4380-879D-BB3DE35B8E50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4D6D1FC-2363-4315-9D33-5E53CFD9962D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1D22C0-6606-4227-993A-2C258D13EA6A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38CDF9A-6439-4EDD-94B1-BAB4D285A455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17FE67A-2B6C-4AF4-9EE7-DC4C16C91411}"/>
              </a:ext>
            </a:extLst>
          </p:cNvPr>
          <p:cNvSpPr txBox="1"/>
          <p:nvPr/>
        </p:nvSpPr>
        <p:spPr>
          <a:xfrm>
            <a:off x="1056750" y="2742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사용자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50F9877-4335-499E-90DF-4DB00BF7FB2B}"/>
              </a:ext>
            </a:extLst>
          </p:cNvPr>
          <p:cNvGrpSpPr/>
          <p:nvPr/>
        </p:nvGrpSpPr>
        <p:grpSpPr>
          <a:xfrm>
            <a:off x="1219389" y="3686993"/>
            <a:ext cx="335280" cy="674624"/>
            <a:chOff x="1231392" y="2092960"/>
            <a:chExt cx="335280" cy="67462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7A6AA3F-5076-4AF4-96FC-067473D82391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DB2FF6B-EA80-4030-A8EC-404A72C580BF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78B91D6-F8E5-40E0-90B7-555189F764D8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ED1621E-2E0C-4BC8-ABA1-FA37B7001D68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9789D6A-C837-4BCD-96F3-D0A0E4EA4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146BF23-E296-42D5-9D39-95B24C4BC5AA}"/>
              </a:ext>
            </a:extLst>
          </p:cNvPr>
          <p:cNvSpPr txBox="1"/>
          <p:nvPr/>
        </p:nvSpPr>
        <p:spPr>
          <a:xfrm>
            <a:off x="1056750" y="43852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57C044-4C08-4299-8AD6-89465162EE0E}"/>
              </a:ext>
            </a:extLst>
          </p:cNvPr>
          <p:cNvSpPr/>
          <p:nvPr/>
        </p:nvSpPr>
        <p:spPr>
          <a:xfrm>
            <a:off x="1923068" y="141402"/>
            <a:ext cx="10045401" cy="652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73B88FB-4091-48CE-9310-03F20507B16D}"/>
              </a:ext>
            </a:extLst>
          </p:cNvPr>
          <p:cNvSpPr/>
          <p:nvPr/>
        </p:nvSpPr>
        <p:spPr>
          <a:xfrm>
            <a:off x="3023762" y="1111456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신체정보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7CFA978-7ECD-48DD-BE74-A7D709FFE624}"/>
              </a:ext>
            </a:extLst>
          </p:cNvPr>
          <p:cNvSpPr/>
          <p:nvPr/>
        </p:nvSpPr>
        <p:spPr>
          <a:xfrm>
            <a:off x="3023762" y="1777128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모드 전환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FBFC5B8-89CD-41CA-A750-9134AD26657F}"/>
              </a:ext>
            </a:extLst>
          </p:cNvPr>
          <p:cNvSpPr/>
          <p:nvPr/>
        </p:nvSpPr>
        <p:spPr>
          <a:xfrm>
            <a:off x="3023762" y="2473782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0512031-3AF1-4EA9-9297-9843A3F40A91}"/>
              </a:ext>
            </a:extLst>
          </p:cNvPr>
          <p:cNvSpPr/>
          <p:nvPr/>
        </p:nvSpPr>
        <p:spPr>
          <a:xfrm>
            <a:off x="3023762" y="3127127"/>
            <a:ext cx="153881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기기 연동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CE9BCB3-D74E-4FC0-AD1B-737E71AF4A94}"/>
              </a:ext>
            </a:extLst>
          </p:cNvPr>
          <p:cNvSpPr/>
          <p:nvPr/>
        </p:nvSpPr>
        <p:spPr>
          <a:xfrm>
            <a:off x="5784916" y="1730393"/>
            <a:ext cx="1925310" cy="584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최대 심박수 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F2381-FC0F-4C4C-BB84-01A20B1F5312}"/>
              </a:ext>
            </a:extLst>
          </p:cNvPr>
          <p:cNvSpPr txBox="1"/>
          <p:nvPr/>
        </p:nvSpPr>
        <p:spPr>
          <a:xfrm>
            <a:off x="12209476" y="439922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0249B1-2FAD-4C22-A8E9-50AD0496589F}"/>
              </a:ext>
            </a:extLst>
          </p:cNvPr>
          <p:cNvSpPr txBox="1"/>
          <p:nvPr/>
        </p:nvSpPr>
        <p:spPr>
          <a:xfrm>
            <a:off x="12160708" y="5515386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4DA434D-B07B-469D-9BDE-3246E2BF4384}"/>
              </a:ext>
            </a:extLst>
          </p:cNvPr>
          <p:cNvCxnSpPr>
            <a:cxnSpLocks/>
          </p:cNvCxnSpPr>
          <p:nvPr/>
        </p:nvCxnSpPr>
        <p:spPr>
          <a:xfrm>
            <a:off x="12407891" y="4914529"/>
            <a:ext cx="6006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5F716AB-9B9D-41B0-B942-E9FF5C325201}"/>
              </a:ext>
            </a:extLst>
          </p:cNvPr>
          <p:cNvCxnSpPr>
            <a:cxnSpLocks/>
          </p:cNvCxnSpPr>
          <p:nvPr/>
        </p:nvCxnSpPr>
        <p:spPr>
          <a:xfrm>
            <a:off x="12223601" y="5245908"/>
            <a:ext cx="11073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1789</Words>
  <Application>Microsoft Office PowerPoint</Application>
  <PresentationFormat>와이드스크린</PresentationFormat>
  <Paragraphs>393</Paragraphs>
  <Slides>46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59</cp:revision>
  <dcterms:created xsi:type="dcterms:W3CDTF">2019-09-16T04:09:28Z</dcterms:created>
  <dcterms:modified xsi:type="dcterms:W3CDTF">2020-02-12T07:14:48Z</dcterms:modified>
</cp:coreProperties>
</file>