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5F5F5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E933E-C6D6-42E6-AC16-E3DDD42A3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F17193-FB41-43FF-A76D-ECAFF7133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B21B3-A8DE-4C01-84D7-04537883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C02EF-9052-4093-B50E-FA5A1F9C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072B6-2198-4D9E-B7C9-7E6F3E7F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0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9572F-F893-449C-A82B-A3D98B92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C26047-D108-4915-A656-EC71043F5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90C68-2828-49B6-AB21-9D0CB849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FCEF6-DBD4-441D-87C9-C719AB74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56CCF-D969-41AA-9BE4-41336B5F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2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DF655-43A1-4A2B-AAEA-06CE1C3D5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22E104-49E2-4423-A0C4-37C794AF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B6F67-C5BC-47E2-9602-975C62AC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C51BF-98CB-4BFD-A864-5566E718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262FA-F4D7-445E-B368-B9D89CDF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0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181B4-3B46-48D9-9576-49E04CFA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ED0A7-01FE-4AAC-8C85-EF68FF49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C2ACE-D8FD-4D2F-9214-96F87CE1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504AA-17FE-458A-8208-BA81F106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48DB3-F67F-40A9-A517-0937EA50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3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AED29-AACC-421C-B84F-3F3A40B7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44AFA-5459-46F8-AD4A-ED58A8E7C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3992A-7EF2-4753-98F3-750054B7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4B6B9-1103-44C5-8FE9-0624553C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BBBF2-D053-4BC7-8B8E-75A98255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8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650CE-9236-4578-AD29-3B6CC987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427AE-CDFE-4F0A-B6BC-471A7229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9AB84-CBF1-40B6-9EDE-BE0D2EB7C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876E9-4D17-42E9-94B0-5441405A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B5D46-B45A-41BF-A8D0-C516E165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D7CA78-73ED-46A9-A6D5-66D79A06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9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AD4A3-82B0-4814-9738-36536343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7C1E9-FA7D-4099-9C81-B2453A018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E93C1-1A98-480A-BC8D-72A6E619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DBC807-380E-4A9B-BB19-229D949FC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2DC5DE-8078-40A3-B9BD-95ED5DDA6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4B42AB-A9A8-44B2-836C-8BF39510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C8C9BC-862A-4BE3-8B48-D3119C55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2849AB-4319-4DE1-82D4-E5409555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6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815C6-63B9-4B81-960D-C36A1B09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709DF3-0F03-49C7-AAB9-14336622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EF62C7-B31C-4C03-9D19-E3D7A859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2920C6-45C5-4670-8CBF-CDFEDDFE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2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B8E248-FBB1-44C9-A059-34984E4C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6B5C32-325C-401B-A7D9-7A851DF0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F9CEE6-FA79-41AE-A46B-D13C676C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690BB-5BE3-466F-B221-7BB56171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85F14-85B8-4D3B-8F57-81D97952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5FCB06-71BA-4D6F-9863-43661C5A8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8E27D-0D78-4617-BE9F-0D5556BF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B263D-E21A-49D3-952F-0201BAFB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1EC020-B09D-4043-8820-85059B9D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8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9D366-595C-4268-B491-134AE9DB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A7EB3C-8BEA-4A7F-9598-56D5DB781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51B77C-0209-4600-8800-5C5810FAD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1271A-D12A-46BA-A4BA-286BC107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4E4A-8435-4283-B13C-00EEABC106C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F2F11-D5AC-4958-B8AB-7898CC77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279EFB-B6E8-4933-B3B7-67944209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1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BA0580-140B-429F-AEA7-4990FD48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72A2E3-E348-4538-B9F9-8A9CD1913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A64C6-398E-4781-BEB6-B485229A2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54E4A-8435-4283-B13C-00EEABC106CD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DCB37-C410-47DA-8FFD-0C5EE13B1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D717A-BB51-43B9-88EF-B950CB1FA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5FDD-AB06-415F-BACC-D6D9BAF22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8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5B7A12-E90B-43C8-A6F6-5474A1EC5B73}"/>
              </a:ext>
            </a:extLst>
          </p:cNvPr>
          <p:cNvGrpSpPr/>
          <p:nvPr/>
        </p:nvGrpSpPr>
        <p:grpSpPr>
          <a:xfrm>
            <a:off x="4008160" y="340833"/>
            <a:ext cx="1628878" cy="1698183"/>
            <a:chOff x="538790" y="1867635"/>
            <a:chExt cx="1963999" cy="204756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A6FE82D-E180-496D-BDB8-DEC1B6BEF4B1}"/>
                </a:ext>
              </a:extLst>
            </p:cNvPr>
            <p:cNvGrpSpPr/>
            <p:nvPr/>
          </p:nvGrpSpPr>
          <p:grpSpPr>
            <a:xfrm>
              <a:off x="801382" y="1867635"/>
              <a:ext cx="1438817" cy="1438817"/>
              <a:chOff x="4025348" y="1530626"/>
              <a:chExt cx="1898374" cy="18983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7EB2727F-E04E-42D2-8B4A-6F2126C041E7}"/>
                  </a:ext>
                </a:extLst>
              </p:cNvPr>
              <p:cNvSpPr/>
              <p:nvPr/>
            </p:nvSpPr>
            <p:spPr>
              <a:xfrm>
                <a:off x="4025348" y="1530626"/>
                <a:ext cx="1898374" cy="189837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044A67E3-5EA1-42D3-A3E1-8C01E352E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7535" y="1846508"/>
                <a:ext cx="1473999" cy="1473999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C87E4B-490E-4918-ABB4-336A9769F9B4}"/>
                </a:ext>
              </a:extLst>
            </p:cNvPr>
            <p:cNvSpPr txBox="1"/>
            <p:nvPr/>
          </p:nvSpPr>
          <p:spPr>
            <a:xfrm>
              <a:off x="538790" y="3545866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심정지 감지 모듈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467827B-274C-4E76-A596-46DF0DB0565D}"/>
              </a:ext>
            </a:extLst>
          </p:cNvPr>
          <p:cNvSpPr txBox="1"/>
          <p:nvPr/>
        </p:nvSpPr>
        <p:spPr>
          <a:xfrm>
            <a:off x="3211470" y="849513"/>
            <a:ext cx="536046" cy="306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맥박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ECFD24-0540-4367-BED7-6CFBDC2EDFE1}"/>
              </a:ext>
            </a:extLst>
          </p:cNvPr>
          <p:cNvCxnSpPr>
            <a:cxnSpLocks/>
          </p:cNvCxnSpPr>
          <p:nvPr/>
        </p:nvCxnSpPr>
        <p:spPr>
          <a:xfrm>
            <a:off x="3820521" y="1002669"/>
            <a:ext cx="375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351F06-A2E3-447D-B536-455C374BEFCD}"/>
              </a:ext>
            </a:extLst>
          </p:cNvPr>
          <p:cNvSpPr txBox="1"/>
          <p:nvPr/>
        </p:nvSpPr>
        <p:spPr>
          <a:xfrm>
            <a:off x="5871101" y="849513"/>
            <a:ext cx="1178185" cy="306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심정지 신호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3ADE79E-0437-4135-BA62-A023750C01EC}"/>
              </a:ext>
            </a:extLst>
          </p:cNvPr>
          <p:cNvCxnSpPr>
            <a:cxnSpLocks/>
          </p:cNvCxnSpPr>
          <p:nvPr/>
        </p:nvCxnSpPr>
        <p:spPr>
          <a:xfrm>
            <a:off x="5449399" y="1002669"/>
            <a:ext cx="375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C2784CF-6C42-4BEA-B4F0-091994723B66}"/>
              </a:ext>
            </a:extLst>
          </p:cNvPr>
          <p:cNvCxnSpPr>
            <a:cxnSpLocks/>
          </p:cNvCxnSpPr>
          <p:nvPr/>
        </p:nvCxnSpPr>
        <p:spPr>
          <a:xfrm>
            <a:off x="7033113" y="3385455"/>
            <a:ext cx="757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EFE17ED-CD03-4A95-BC76-88A9E178A7F7}"/>
              </a:ext>
            </a:extLst>
          </p:cNvPr>
          <p:cNvCxnSpPr>
            <a:cxnSpLocks/>
          </p:cNvCxnSpPr>
          <p:nvPr/>
        </p:nvCxnSpPr>
        <p:spPr>
          <a:xfrm>
            <a:off x="8426256" y="2011589"/>
            <a:ext cx="7342" cy="53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A75B957-E139-41CC-90C5-47D5C9746F43}"/>
              </a:ext>
            </a:extLst>
          </p:cNvPr>
          <p:cNvSpPr txBox="1"/>
          <p:nvPr/>
        </p:nvSpPr>
        <p:spPr>
          <a:xfrm>
            <a:off x="7415244" y="2109797"/>
            <a:ext cx="986740" cy="306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위치 정보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9C782D-3951-4E67-9D74-1C24EF25A0D0}"/>
              </a:ext>
            </a:extLst>
          </p:cNvPr>
          <p:cNvCxnSpPr>
            <a:cxnSpLocks/>
          </p:cNvCxnSpPr>
          <p:nvPr/>
        </p:nvCxnSpPr>
        <p:spPr>
          <a:xfrm flipV="1">
            <a:off x="9070345" y="2922181"/>
            <a:ext cx="475162" cy="31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7948950-945F-414D-AE62-DDACB35B2E2B}"/>
              </a:ext>
            </a:extLst>
          </p:cNvPr>
          <p:cNvCxnSpPr>
            <a:cxnSpLocks/>
          </p:cNvCxnSpPr>
          <p:nvPr/>
        </p:nvCxnSpPr>
        <p:spPr>
          <a:xfrm>
            <a:off x="9070345" y="3385455"/>
            <a:ext cx="446012" cy="27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B120CEF-DEC4-4C0B-861A-AD04B7E2119E}"/>
              </a:ext>
            </a:extLst>
          </p:cNvPr>
          <p:cNvGrpSpPr/>
          <p:nvPr/>
        </p:nvGrpSpPr>
        <p:grpSpPr>
          <a:xfrm>
            <a:off x="7549995" y="2723619"/>
            <a:ext cx="1752520" cy="2004495"/>
            <a:chOff x="5582850" y="3429000"/>
            <a:chExt cx="2113079" cy="241689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5EACCC3-DD6F-4044-B3B5-1144538AFE92}"/>
                </a:ext>
              </a:extLst>
            </p:cNvPr>
            <p:cNvGrpSpPr/>
            <p:nvPr/>
          </p:nvGrpSpPr>
          <p:grpSpPr>
            <a:xfrm>
              <a:off x="6154547" y="3429000"/>
              <a:ext cx="979761" cy="1680645"/>
              <a:chOff x="7115877" y="319412"/>
              <a:chExt cx="1828800" cy="3137054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CD00A367-605B-43FE-9F21-1EAA6A83BDC3}"/>
                  </a:ext>
                </a:extLst>
              </p:cNvPr>
              <p:cNvSpPr/>
              <p:nvPr/>
            </p:nvSpPr>
            <p:spPr>
              <a:xfrm>
                <a:off x="7115877" y="319412"/>
                <a:ext cx="1828800" cy="3137054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F9DAD35-52EC-478A-8C03-A36AC541D6CA}"/>
                  </a:ext>
                </a:extLst>
              </p:cNvPr>
              <p:cNvSpPr/>
              <p:nvPr/>
            </p:nvSpPr>
            <p:spPr>
              <a:xfrm>
                <a:off x="7336726" y="714156"/>
                <a:ext cx="1387101" cy="22505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B38961DD-24BE-41C8-85F4-34987A60FA17}"/>
                  </a:ext>
                </a:extLst>
              </p:cNvPr>
              <p:cNvSpPr/>
              <p:nvPr/>
            </p:nvSpPr>
            <p:spPr>
              <a:xfrm>
                <a:off x="7722704" y="447261"/>
                <a:ext cx="596348" cy="128904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9B52B22-8CD5-4C16-9F2E-B5B5344F8A71}"/>
                  </a:ext>
                </a:extLst>
              </p:cNvPr>
              <p:cNvSpPr/>
              <p:nvPr/>
            </p:nvSpPr>
            <p:spPr>
              <a:xfrm>
                <a:off x="7871250" y="300302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56BBBB2-AA32-49B8-827C-CC707FB7CA0E}"/>
                </a:ext>
              </a:extLst>
            </p:cNvPr>
            <p:cNvSpPr txBox="1"/>
            <p:nvPr/>
          </p:nvSpPr>
          <p:spPr>
            <a:xfrm>
              <a:off x="5582850" y="5476563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사용자 인터페이스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4670C1E-CA4D-4E5B-93FC-E44AA6AF21BE}"/>
              </a:ext>
            </a:extLst>
          </p:cNvPr>
          <p:cNvGrpSpPr/>
          <p:nvPr/>
        </p:nvGrpSpPr>
        <p:grpSpPr>
          <a:xfrm rot="1952200">
            <a:off x="7683052" y="430241"/>
            <a:ext cx="1829846" cy="1402921"/>
            <a:chOff x="5524883" y="451633"/>
            <a:chExt cx="2206313" cy="1691554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50A5E1B0-F25A-4E80-BF1C-67F764A829DF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H="1">
              <a:off x="6628040" y="1401702"/>
              <a:ext cx="11350" cy="606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608FBF26-278F-45B7-AA05-7CDB725FDCAA}"/>
                </a:ext>
              </a:extLst>
            </p:cNvPr>
            <p:cNvGrpSpPr/>
            <p:nvPr/>
          </p:nvGrpSpPr>
          <p:grpSpPr>
            <a:xfrm>
              <a:off x="5524883" y="451633"/>
              <a:ext cx="2206313" cy="1623060"/>
              <a:chOff x="8343741" y="946127"/>
              <a:chExt cx="2206313" cy="1623060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872AFE14-EBC7-4FA2-AE4F-82086E24B492}"/>
                  </a:ext>
                </a:extLst>
              </p:cNvPr>
              <p:cNvSpPr/>
              <p:nvPr/>
            </p:nvSpPr>
            <p:spPr>
              <a:xfrm>
                <a:off x="8343741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CC4C6CAD-703A-4A7B-A11A-1BD16BE5A4F8}"/>
                  </a:ext>
                </a:extLst>
              </p:cNvPr>
              <p:cNvSpPr/>
              <p:nvPr/>
            </p:nvSpPr>
            <p:spPr>
              <a:xfrm>
                <a:off x="9840180" y="1222577"/>
                <a:ext cx="709874" cy="281891"/>
              </a:xfrm>
              <a:prstGeom prst="roundRect">
                <a:avLst/>
              </a:prstGeom>
              <a:solidFill>
                <a:schemeClr val="accent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09D7A421-95C2-4582-99A6-89E73C7285A1}"/>
                  </a:ext>
                </a:extLst>
              </p:cNvPr>
              <p:cNvSpPr/>
              <p:nvPr/>
            </p:nvSpPr>
            <p:spPr>
              <a:xfrm>
                <a:off x="9189893" y="946127"/>
                <a:ext cx="536713" cy="80507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부분 원형 73">
                <a:extLst>
                  <a:ext uri="{FF2B5EF4-FFF2-40B4-BE49-F238E27FC236}">
                    <a16:creationId xmlns:a16="http://schemas.microsoft.com/office/drawing/2014/main" id="{2F733D52-DDFF-4522-90DA-1D72FEEC01D9}"/>
                  </a:ext>
                </a:extLst>
              </p:cNvPr>
              <p:cNvSpPr/>
              <p:nvPr/>
            </p:nvSpPr>
            <p:spPr>
              <a:xfrm rot="10800000">
                <a:off x="9121753" y="1896196"/>
                <a:ext cx="672991" cy="672991"/>
              </a:xfrm>
              <a:prstGeom prst="pie">
                <a:avLst>
                  <a:gd name="adj1" fmla="val 0"/>
                  <a:gd name="adj2" fmla="val 10793472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2D3C9CC-6796-49CB-83DB-92868C5E66C0}"/>
                </a:ext>
              </a:extLst>
            </p:cNvPr>
            <p:cNvSpPr/>
            <p:nvPr/>
          </p:nvSpPr>
          <p:spPr>
            <a:xfrm>
              <a:off x="6559230" y="2007977"/>
              <a:ext cx="135210" cy="13521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772793A6-CD10-46CB-A689-59994C0AE96D}"/>
              </a:ext>
            </a:extLst>
          </p:cNvPr>
          <p:cNvGrpSpPr/>
          <p:nvPr/>
        </p:nvGrpSpPr>
        <p:grpSpPr>
          <a:xfrm>
            <a:off x="9844359" y="2186984"/>
            <a:ext cx="1585642" cy="1133503"/>
            <a:chOff x="8349249" y="2781959"/>
            <a:chExt cx="1911868" cy="1366707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0C84BB15-4B58-4830-9D43-AFFEC06C001E}"/>
                </a:ext>
              </a:extLst>
            </p:cNvPr>
            <p:cNvGrpSpPr/>
            <p:nvPr/>
          </p:nvGrpSpPr>
          <p:grpSpPr>
            <a:xfrm>
              <a:off x="8349249" y="2781959"/>
              <a:ext cx="1911868" cy="858521"/>
              <a:chOff x="8408504" y="2570479"/>
              <a:chExt cx="2445027" cy="1097935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DBC80748-7AB0-4CE5-8BEE-87C1C26898DE}"/>
                  </a:ext>
                </a:extLst>
              </p:cNvPr>
              <p:cNvGrpSpPr/>
              <p:nvPr/>
            </p:nvGrpSpPr>
            <p:grpSpPr>
              <a:xfrm>
                <a:off x="8408504" y="2570479"/>
                <a:ext cx="2445027" cy="1097935"/>
                <a:chOff x="8408504" y="2570479"/>
                <a:chExt cx="2445027" cy="1097935"/>
              </a:xfrm>
              <a:solidFill>
                <a:schemeClr val="bg1"/>
              </a:solidFill>
            </p:grpSpPr>
            <p:sp>
              <p:nvSpPr>
                <p:cNvPr id="93" name="사각형: 둥근 모서리 92">
                  <a:extLst>
                    <a:ext uri="{FF2B5EF4-FFF2-40B4-BE49-F238E27FC236}">
                      <a16:creationId xmlns:a16="http://schemas.microsoft.com/office/drawing/2014/main" id="{F77D8AB4-EEAF-4AD1-8109-C04101484DDF}"/>
                    </a:ext>
                  </a:extLst>
                </p:cNvPr>
                <p:cNvSpPr/>
                <p:nvPr/>
              </p:nvSpPr>
              <p:spPr>
                <a:xfrm>
                  <a:off x="8488017" y="3220278"/>
                  <a:ext cx="2365514" cy="448136"/>
                </a:xfrm>
                <a:prstGeom prst="roundRect">
                  <a:avLst/>
                </a:prstGeom>
                <a:solidFill>
                  <a:schemeClr val="bg1"/>
                </a:solidFill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2" name="직각 삼각형 91">
                  <a:extLst>
                    <a:ext uri="{FF2B5EF4-FFF2-40B4-BE49-F238E27FC236}">
                      <a16:creationId xmlns:a16="http://schemas.microsoft.com/office/drawing/2014/main" id="{B04FB9AC-5D92-4951-BD9F-E369BEF1E3C1}"/>
                    </a:ext>
                  </a:extLst>
                </p:cNvPr>
                <p:cNvSpPr/>
                <p:nvPr/>
              </p:nvSpPr>
              <p:spPr>
                <a:xfrm>
                  <a:off x="9806583" y="2580418"/>
                  <a:ext cx="983974" cy="649799"/>
                </a:xfrm>
                <a:prstGeom prst="rtTriangle">
                  <a:avLst/>
                </a:prstGeom>
                <a:solidFill>
                  <a:schemeClr val="bg1"/>
                </a:solidFill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E8D34906-23F1-4935-9F6F-510DA9361260}"/>
                    </a:ext>
                  </a:extLst>
                </p:cNvPr>
                <p:cNvSpPr/>
                <p:nvPr/>
              </p:nvSpPr>
              <p:spPr>
                <a:xfrm>
                  <a:off x="8408504" y="2570479"/>
                  <a:ext cx="1553766" cy="1097935"/>
                </a:xfrm>
                <a:prstGeom prst="roundRect">
                  <a:avLst/>
                </a:prstGeom>
                <a:grpFill/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D8BBA11-FFF0-4144-8E74-1A481A811BF9}"/>
                  </a:ext>
                </a:extLst>
              </p:cNvPr>
              <p:cNvSpPr/>
              <p:nvPr/>
            </p:nvSpPr>
            <p:spPr>
              <a:xfrm>
                <a:off x="8726558" y="2703444"/>
                <a:ext cx="1225773" cy="937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92A3582-B690-4E22-88C7-944D91D4F216}"/>
                  </a:ext>
                </a:extLst>
              </p:cNvPr>
              <p:cNvSpPr/>
              <p:nvPr/>
            </p:nvSpPr>
            <p:spPr>
              <a:xfrm>
                <a:off x="9034670" y="2703444"/>
                <a:ext cx="208721" cy="7255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031BA49-6DF4-4F05-ABDC-EF2473049A75}"/>
                  </a:ext>
                </a:extLst>
              </p:cNvPr>
              <p:cNvSpPr/>
              <p:nvPr/>
            </p:nvSpPr>
            <p:spPr>
              <a:xfrm rot="5400000">
                <a:off x="9023052" y="2703444"/>
                <a:ext cx="208721" cy="7255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CAB932C-DAED-4CBC-8A07-FD3375CB9993}"/>
                </a:ext>
              </a:extLst>
            </p:cNvPr>
            <p:cNvSpPr txBox="1"/>
            <p:nvPr/>
          </p:nvSpPr>
          <p:spPr>
            <a:xfrm>
              <a:off x="8838874" y="37793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구급대</a:t>
              </a:r>
              <a:endParaRPr lang="ko-KR" altLang="en-US" dirty="0"/>
            </a:p>
          </p:txBody>
        </p:sp>
      </p:grpSp>
      <p:grpSp>
        <p:nvGrpSpPr>
          <p:cNvPr id="1025" name="그룹 1024">
            <a:extLst>
              <a:ext uri="{FF2B5EF4-FFF2-40B4-BE49-F238E27FC236}">
                <a16:creationId xmlns:a16="http://schemas.microsoft.com/office/drawing/2014/main" id="{E8C4B528-292F-4E7E-9FB7-D764F34500DE}"/>
              </a:ext>
            </a:extLst>
          </p:cNvPr>
          <p:cNvGrpSpPr/>
          <p:nvPr/>
        </p:nvGrpSpPr>
        <p:grpSpPr>
          <a:xfrm>
            <a:off x="9771854" y="3538611"/>
            <a:ext cx="1617306" cy="1655263"/>
            <a:chOff x="8261829" y="4411667"/>
            <a:chExt cx="1950046" cy="1995812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5C32F17F-9B65-4FA4-AE70-30C3FFEA8F92}"/>
                </a:ext>
              </a:extLst>
            </p:cNvPr>
            <p:cNvGrpSpPr/>
            <p:nvPr/>
          </p:nvGrpSpPr>
          <p:grpSpPr>
            <a:xfrm>
              <a:off x="8261829" y="4411667"/>
              <a:ext cx="1950046" cy="1995812"/>
              <a:chOff x="8261829" y="4411667"/>
              <a:chExt cx="1950046" cy="1995812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5F5BED50-1810-44A6-9945-B3F4B8984CE0}"/>
                  </a:ext>
                </a:extLst>
              </p:cNvPr>
              <p:cNvCxnSpPr/>
              <p:nvPr/>
            </p:nvCxnSpPr>
            <p:spPr>
              <a:xfrm>
                <a:off x="8448261" y="4411667"/>
                <a:ext cx="0" cy="7964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3311B8BF-BE18-44AC-99AB-987F74EB825B}"/>
                  </a:ext>
                </a:extLst>
              </p:cNvPr>
              <p:cNvCxnSpPr/>
              <p:nvPr/>
            </p:nvCxnSpPr>
            <p:spPr>
              <a:xfrm>
                <a:off x="8448261" y="5188226"/>
                <a:ext cx="115277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원호 102">
                <a:extLst>
                  <a:ext uri="{FF2B5EF4-FFF2-40B4-BE49-F238E27FC236}">
                    <a16:creationId xmlns:a16="http://schemas.microsoft.com/office/drawing/2014/main" id="{0A7B04AF-41E8-4F60-BB5B-136134C03F53}"/>
                  </a:ext>
                </a:extLst>
              </p:cNvPr>
              <p:cNvSpPr/>
              <p:nvPr/>
            </p:nvSpPr>
            <p:spPr>
              <a:xfrm rot="18747109">
                <a:off x="8261829" y="4914977"/>
                <a:ext cx="1492502" cy="1492502"/>
              </a:xfrm>
              <a:prstGeom prst="arc">
                <a:avLst>
                  <a:gd name="adj1" fmla="val 16200000"/>
                  <a:gd name="adj2" fmla="val 688164"/>
                </a:avLst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C4FCAA-9B85-4518-BE17-D50186E323CF}"/>
                  </a:ext>
                </a:extLst>
              </p:cNvPr>
              <p:cNvSpPr txBox="1"/>
              <p:nvPr/>
            </p:nvSpPr>
            <p:spPr>
              <a:xfrm>
                <a:off x="8677313" y="4520344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50M</a:t>
                </a:r>
                <a:endParaRPr lang="ko-KR" altLang="en-US" dirty="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06A19EF4-C73D-4912-992D-E437E7B45845}"/>
                  </a:ext>
                </a:extLst>
              </p:cNvPr>
              <p:cNvSpPr/>
              <p:nvPr/>
            </p:nvSpPr>
            <p:spPr>
              <a:xfrm>
                <a:off x="9827170" y="4520344"/>
                <a:ext cx="235225" cy="23522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51518DA3-815E-450C-8101-875633320DF5}"/>
                  </a:ext>
                </a:extLst>
              </p:cNvPr>
              <p:cNvCxnSpPr>
                <a:stCxn id="104" idx="4"/>
              </p:cNvCxnSpPr>
              <p:nvPr/>
            </p:nvCxnSpPr>
            <p:spPr>
              <a:xfrm>
                <a:off x="9944783" y="4755569"/>
                <a:ext cx="4287" cy="2815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33E5434D-A5A4-4409-BD18-510745B25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7170" y="5027525"/>
                <a:ext cx="117613" cy="26874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47F8B5A2-D873-4645-A8DA-64237AAD5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9070" y="5027525"/>
                <a:ext cx="170799" cy="2518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CD5CF3D2-BC7D-4884-B811-4601BB970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0653" y="4873597"/>
                <a:ext cx="461222" cy="345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057DD47-CD54-4BB4-8EFC-B5E8D623F759}"/>
                </a:ext>
              </a:extLst>
            </p:cNvPr>
            <p:cNvSpPr txBox="1"/>
            <p:nvPr/>
          </p:nvSpPr>
          <p:spPr>
            <a:xfrm>
              <a:off x="8698561" y="545604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주변사람</a:t>
              </a:r>
            </a:p>
          </p:txBody>
        </p:sp>
      </p:grpSp>
      <p:cxnSp>
        <p:nvCxnSpPr>
          <p:cNvPr id="1028" name="직선 화살표 연결선 1027">
            <a:extLst>
              <a:ext uri="{FF2B5EF4-FFF2-40B4-BE49-F238E27FC236}">
                <a16:creationId xmlns:a16="http://schemas.microsoft.com/office/drawing/2014/main" id="{1E96B5A7-B3D1-4B0F-AF59-3DBB21791A91}"/>
              </a:ext>
            </a:extLst>
          </p:cNvPr>
          <p:cNvCxnSpPr>
            <a:cxnSpLocks/>
          </p:cNvCxnSpPr>
          <p:nvPr/>
        </p:nvCxnSpPr>
        <p:spPr>
          <a:xfrm flipH="1">
            <a:off x="6393884" y="1228008"/>
            <a:ext cx="16809" cy="118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81064165-3F95-4661-876F-76D6F4847FCF}"/>
              </a:ext>
            </a:extLst>
          </p:cNvPr>
          <p:cNvGrpSpPr/>
          <p:nvPr/>
        </p:nvGrpSpPr>
        <p:grpSpPr>
          <a:xfrm>
            <a:off x="5886072" y="2837700"/>
            <a:ext cx="986740" cy="1356922"/>
            <a:chOff x="3369700" y="3315825"/>
            <a:chExt cx="1189749" cy="1636091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6C27EEE7-9E1E-4894-BF79-46391633C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046" y="3315825"/>
              <a:ext cx="1085222" cy="1085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DA08442-F4BB-4B52-A06D-2E5C5DE81F3C}"/>
                </a:ext>
              </a:extLst>
            </p:cNvPr>
            <p:cNvSpPr txBox="1"/>
            <p:nvPr/>
          </p:nvSpPr>
          <p:spPr>
            <a:xfrm>
              <a:off x="3369700" y="458258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통신 모듈</a:t>
              </a: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2AD8A511-9EEF-46C7-9CFA-AC487ABE5E07}"/>
              </a:ext>
            </a:extLst>
          </p:cNvPr>
          <p:cNvSpPr txBox="1"/>
          <p:nvPr/>
        </p:nvSpPr>
        <p:spPr>
          <a:xfrm>
            <a:off x="1602741" y="83600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심정지 환자의</a:t>
            </a:r>
            <a:endParaRPr lang="ko-KR" altLang="en-US" dirty="0"/>
          </a:p>
        </p:txBody>
      </p:sp>
      <p:pic>
        <p:nvPicPr>
          <p:cNvPr id="1099" name="그림 1098">
            <a:extLst>
              <a:ext uri="{FF2B5EF4-FFF2-40B4-BE49-F238E27FC236}">
                <a16:creationId xmlns:a16="http://schemas.microsoft.com/office/drawing/2014/main" id="{BA8FE91B-D4E5-474A-B8C0-9862FDD9C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373" y="1783063"/>
            <a:ext cx="521192" cy="420385"/>
          </a:xfrm>
          <a:prstGeom prst="rect">
            <a:avLst/>
          </a:prstGeom>
        </p:spPr>
      </p:pic>
      <p:grpSp>
        <p:nvGrpSpPr>
          <p:cNvPr id="1097" name="그룹 1096">
            <a:extLst>
              <a:ext uri="{FF2B5EF4-FFF2-40B4-BE49-F238E27FC236}">
                <a16:creationId xmlns:a16="http://schemas.microsoft.com/office/drawing/2014/main" id="{90B7B33E-4246-4E6A-86D2-54D860476082}"/>
              </a:ext>
            </a:extLst>
          </p:cNvPr>
          <p:cNvGrpSpPr/>
          <p:nvPr/>
        </p:nvGrpSpPr>
        <p:grpSpPr>
          <a:xfrm>
            <a:off x="2104728" y="1251943"/>
            <a:ext cx="1116666" cy="1058664"/>
            <a:chOff x="816909" y="1204622"/>
            <a:chExt cx="1116666" cy="1058664"/>
          </a:xfrm>
        </p:grpSpPr>
        <p:sp>
          <p:nvSpPr>
            <p:cNvPr id="1091" name="이등변 삼각형 1090">
              <a:extLst>
                <a:ext uri="{FF2B5EF4-FFF2-40B4-BE49-F238E27FC236}">
                  <a16:creationId xmlns:a16="http://schemas.microsoft.com/office/drawing/2014/main" id="{F655F28F-A4F7-4FF2-9280-0453EACAB3C3}"/>
                </a:ext>
              </a:extLst>
            </p:cNvPr>
            <p:cNvSpPr/>
            <p:nvPr/>
          </p:nvSpPr>
          <p:spPr>
            <a:xfrm>
              <a:off x="816909" y="1204622"/>
              <a:ext cx="1116666" cy="515827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2" name="직사각형 1091">
              <a:extLst>
                <a:ext uri="{FF2B5EF4-FFF2-40B4-BE49-F238E27FC236}">
                  <a16:creationId xmlns:a16="http://schemas.microsoft.com/office/drawing/2014/main" id="{6ED9D886-AC9D-447D-A1AA-7A4FD17BF74C}"/>
                </a:ext>
              </a:extLst>
            </p:cNvPr>
            <p:cNvSpPr/>
            <p:nvPr/>
          </p:nvSpPr>
          <p:spPr>
            <a:xfrm>
              <a:off x="991210" y="1732704"/>
              <a:ext cx="767426" cy="5305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4" name="직사각형 1093">
              <a:extLst>
                <a:ext uri="{FF2B5EF4-FFF2-40B4-BE49-F238E27FC236}">
                  <a16:creationId xmlns:a16="http://schemas.microsoft.com/office/drawing/2014/main" id="{4AE14412-974F-47F9-9146-431D5983B7CC}"/>
                </a:ext>
              </a:extLst>
            </p:cNvPr>
            <p:cNvSpPr/>
            <p:nvPr/>
          </p:nvSpPr>
          <p:spPr>
            <a:xfrm>
              <a:off x="1005841" y="1633591"/>
              <a:ext cx="739139" cy="153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2047472E-5791-40B9-BFA9-E46EA44C8D2E}"/>
                </a:ext>
              </a:extLst>
            </p:cNvPr>
            <p:cNvSpPr/>
            <p:nvPr/>
          </p:nvSpPr>
          <p:spPr>
            <a:xfrm rot="5400000">
              <a:off x="829879" y="1888554"/>
              <a:ext cx="496699" cy="129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E22B22FF-DFF2-4469-BC68-1DDCD93C168A}"/>
                </a:ext>
              </a:extLst>
            </p:cNvPr>
            <p:cNvSpPr/>
            <p:nvPr/>
          </p:nvSpPr>
          <p:spPr>
            <a:xfrm rot="5400000">
              <a:off x="1432915" y="1895948"/>
              <a:ext cx="496699" cy="104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35B33CD2-F44B-4A6A-89C1-EF34EDA9C6DB}"/>
                </a:ext>
              </a:extLst>
            </p:cNvPr>
            <p:cNvSpPr/>
            <p:nvPr/>
          </p:nvSpPr>
          <p:spPr>
            <a:xfrm rot="5400000">
              <a:off x="1138001" y="1902566"/>
              <a:ext cx="49669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0EFA8973-0BE4-474A-9E67-F2CF8F6031BF}"/>
                </a:ext>
              </a:extLst>
            </p:cNvPr>
            <p:cNvSpPr/>
            <p:nvPr/>
          </p:nvSpPr>
          <p:spPr>
            <a:xfrm>
              <a:off x="1131077" y="1926626"/>
              <a:ext cx="49669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ED9DFE5-9A27-4BBA-951B-188584433EAA}"/>
                </a:ext>
              </a:extLst>
            </p:cNvPr>
            <p:cNvSpPr/>
            <p:nvPr/>
          </p:nvSpPr>
          <p:spPr>
            <a:xfrm>
              <a:off x="1410446" y="1738928"/>
              <a:ext cx="207999" cy="2018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5" name="직사각형 1094">
              <a:extLst>
                <a:ext uri="{FF2B5EF4-FFF2-40B4-BE49-F238E27FC236}">
                  <a16:creationId xmlns:a16="http://schemas.microsoft.com/office/drawing/2014/main" id="{65F29B50-9071-4338-A692-BF45761CD912}"/>
                </a:ext>
              </a:extLst>
            </p:cNvPr>
            <p:cNvSpPr/>
            <p:nvPr/>
          </p:nvSpPr>
          <p:spPr>
            <a:xfrm>
              <a:off x="1151491" y="1739452"/>
              <a:ext cx="207999" cy="2018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BA7232AC-8FFF-4C9B-B824-615542E06468}"/>
                </a:ext>
              </a:extLst>
            </p:cNvPr>
            <p:cNvSpPr/>
            <p:nvPr/>
          </p:nvSpPr>
          <p:spPr>
            <a:xfrm>
              <a:off x="1151490" y="1968513"/>
              <a:ext cx="207999" cy="2018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85F6ECBF-FA23-401F-BCA7-252D03FB4BEA}"/>
                </a:ext>
              </a:extLst>
            </p:cNvPr>
            <p:cNvSpPr/>
            <p:nvPr/>
          </p:nvSpPr>
          <p:spPr>
            <a:xfrm>
              <a:off x="1410446" y="1968514"/>
              <a:ext cx="207999" cy="2018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324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동윤 조</dc:creator>
  <cp:lastModifiedBy>동윤 조</cp:lastModifiedBy>
  <cp:revision>25</cp:revision>
  <dcterms:created xsi:type="dcterms:W3CDTF">2019-11-19T14:14:42Z</dcterms:created>
  <dcterms:modified xsi:type="dcterms:W3CDTF">2020-01-22T07:32:06Z</dcterms:modified>
</cp:coreProperties>
</file>