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284" r:id="rId26"/>
    <p:sldId id="273" r:id="rId27"/>
    <p:sldId id="315" r:id="rId28"/>
    <p:sldId id="316" r:id="rId29"/>
    <p:sldId id="317" r:id="rId30"/>
    <p:sldId id="288" r:id="rId31"/>
    <p:sldId id="274" r:id="rId32"/>
    <p:sldId id="289" r:id="rId33"/>
    <p:sldId id="279" r:id="rId34"/>
    <p:sldId id="290" r:id="rId35"/>
    <p:sldId id="278" r:id="rId36"/>
    <p:sldId id="294" r:id="rId37"/>
    <p:sldId id="299" r:id="rId38"/>
    <p:sldId id="291" r:id="rId39"/>
    <p:sldId id="25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BD254-F5EF-42E1-B668-1F833EBB8328}" v="7992" dt="2020-01-13T07:57:10.455"/>
    <p1510:client id="{B226210F-DF6B-421B-BC13-5BC38C942A81}" v="1036" dt="2020-01-13T07:21:4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83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A4DAD-835D-4351-A7EB-33E7DE85ED9B}"/>
              </a:ext>
            </a:extLst>
          </p:cNvPr>
          <p:cNvSpPr/>
          <p:nvPr/>
        </p:nvSpPr>
        <p:spPr>
          <a:xfrm>
            <a:off x="1052761" y="3617668"/>
            <a:ext cx="1229151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DA383-21D1-4F64-A6A1-6EC166014BE3}"/>
              </a:ext>
            </a:extLst>
          </p:cNvPr>
          <p:cNvSpPr/>
          <p:nvPr/>
        </p:nvSpPr>
        <p:spPr>
          <a:xfrm>
            <a:off x="4124708" y="3611611"/>
            <a:ext cx="1086372" cy="70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3990820" y="44564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기록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8A4B3-8EDB-410C-BD4E-C12C6AE5783E}"/>
              </a:ext>
            </a:extLst>
          </p:cNvPr>
          <p:cNvSpPr/>
          <p:nvPr/>
        </p:nvSpPr>
        <p:spPr>
          <a:xfrm>
            <a:off x="6780364" y="34638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분석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CE81C2-0789-4405-B99F-295F35FCE797}"/>
              </a:ext>
            </a:extLst>
          </p:cNvPr>
          <p:cNvSpPr/>
          <p:nvPr/>
        </p:nvSpPr>
        <p:spPr>
          <a:xfrm>
            <a:off x="9638678" y="36867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668517" y="470072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086087" y="46518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DA383-21D1-4F64-A6A1-6EC166014BE3}"/>
              </a:ext>
            </a:extLst>
          </p:cNvPr>
          <p:cNvSpPr/>
          <p:nvPr/>
        </p:nvSpPr>
        <p:spPr>
          <a:xfrm>
            <a:off x="2095883" y="3906886"/>
            <a:ext cx="1086372" cy="70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18814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GPS 정보 파악</a:t>
            </a:r>
            <a:endParaRPr 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8A4B3-8EDB-410C-BD4E-C12C6AE5783E}"/>
              </a:ext>
            </a:extLst>
          </p:cNvPr>
          <p:cNvSpPr/>
          <p:nvPr/>
        </p:nvSpPr>
        <p:spPr>
          <a:xfrm>
            <a:off x="4065739" y="3806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48245A-4F2D-487E-9434-CE790AC40337}"/>
              </a:ext>
            </a:extLst>
          </p:cNvPr>
          <p:cNvSpPr/>
          <p:nvPr/>
        </p:nvSpPr>
        <p:spPr>
          <a:xfrm>
            <a:off x="5839208" y="3916411"/>
            <a:ext cx="1086372" cy="70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170240-43F9-4A90-B968-D0700FE8317B}"/>
              </a:ext>
            </a:extLst>
          </p:cNvPr>
          <p:cNvSpPr txBox="1"/>
          <p:nvPr/>
        </p:nvSpPr>
        <p:spPr>
          <a:xfrm>
            <a:off x="5705320" y="47612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기록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006C1F7-0606-41F3-A948-80F4DA04081F}"/>
              </a:ext>
            </a:extLst>
          </p:cNvPr>
          <p:cNvSpPr/>
          <p:nvPr/>
        </p:nvSpPr>
        <p:spPr>
          <a:xfrm>
            <a:off x="8494864" y="37686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9E0E8E-49F4-4525-8595-B8B07CB399E7}"/>
              </a:ext>
            </a:extLst>
          </p:cNvPr>
          <p:cNvSpPr txBox="1"/>
          <p:nvPr/>
        </p:nvSpPr>
        <p:spPr>
          <a:xfrm>
            <a:off x="8710388" y="48181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분석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FAE71CF4-3DEB-448F-BE69-66E492EAC065}"/>
              </a:ext>
            </a:extLst>
          </p:cNvPr>
          <p:cNvSpPr/>
          <p:nvPr/>
        </p:nvSpPr>
        <p:spPr>
          <a:xfrm>
            <a:off x="6473093" y="28698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AD13D1E-6804-445F-BCEA-CEE7A6676B5D}"/>
              </a:ext>
            </a:extLst>
          </p:cNvPr>
          <p:cNvSpPr/>
          <p:nvPr/>
        </p:nvSpPr>
        <p:spPr>
          <a:xfrm rot="10800000">
            <a:off x="6473093" y="52657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D00C0E5A-C1C1-40A0-B8F4-FC27B414A26B}"/>
              </a:ext>
            </a:extLst>
          </p:cNvPr>
          <p:cNvSpPr/>
          <p:nvPr/>
        </p:nvSpPr>
        <p:spPr>
          <a:xfrm rot="945331">
            <a:off x="8849546" y="34760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FA712991-432E-4D83-8E9F-E7C65176C5EA}"/>
              </a:ext>
            </a:extLst>
          </p:cNvPr>
          <p:cNvSpPr/>
          <p:nvPr/>
        </p:nvSpPr>
        <p:spPr>
          <a:xfrm rot="11700000">
            <a:off x="6440644" y="52820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36637" y="4226774"/>
            <a:ext cx="10478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E733A3-8C6E-49F0-85F9-08BD5DF1BF70}"/>
              </a:ext>
            </a:extLst>
          </p:cNvPr>
          <p:cNvSpPr/>
          <p:nvPr/>
        </p:nvSpPr>
        <p:spPr>
          <a:xfrm>
            <a:off x="11115053" y="38200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957907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4230EA-C25C-46BC-AEB7-3B259DD5D174}"/>
              </a:ext>
            </a:extLst>
          </p:cNvPr>
          <p:cNvSpPr/>
          <p:nvPr/>
        </p:nvSpPr>
        <p:spPr>
          <a:xfrm>
            <a:off x="4811872" y="3217919"/>
            <a:ext cx="1229151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30317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FA174F-E639-4FDC-B0FF-74C405301F3B}"/>
              </a:ext>
            </a:extLst>
          </p:cNvPr>
          <p:cNvSpPr/>
          <p:nvPr/>
        </p:nvSpPr>
        <p:spPr>
          <a:xfrm>
            <a:off x="6601537" y="20977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175825" y="43389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69734" y="41645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481294" y="278066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431A02-092B-4A6F-9D5E-6ACA0F2EBC8F}"/>
              </a:ext>
            </a:extLst>
          </p:cNvPr>
          <p:cNvSpPr/>
          <p:nvPr/>
        </p:nvSpPr>
        <p:spPr>
          <a:xfrm>
            <a:off x="3597455" y="46159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2BF777-DB91-44CA-B3B1-9677597F4BFF}"/>
              </a:ext>
            </a:extLst>
          </p:cNvPr>
          <p:cNvSpPr/>
          <p:nvPr/>
        </p:nvSpPr>
        <p:spPr>
          <a:xfrm>
            <a:off x="6624462" y="46364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788193" cy="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808433" y="5548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88A79D-71EE-4E38-AE80-5F5495A8B9A9}"/>
              </a:ext>
            </a:extLst>
          </p:cNvPr>
          <p:cNvSpPr/>
          <p:nvPr/>
        </p:nvSpPr>
        <p:spPr>
          <a:xfrm>
            <a:off x="507513" y="47778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79077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7BE235-DE52-4DD7-84D3-77DECCBBB872}"/>
              </a:ext>
            </a:extLst>
          </p:cNvPr>
          <p:cNvSpPr/>
          <p:nvPr/>
        </p:nvSpPr>
        <p:spPr>
          <a:xfrm>
            <a:off x="3591641" y="2061179"/>
            <a:ext cx="1086372" cy="70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661561" y="28047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A8B21D-793D-4EAF-AFE5-D3138BE44129}"/>
              </a:ext>
            </a:extLst>
          </p:cNvPr>
          <p:cNvSpPr/>
          <p:nvPr/>
        </p:nvSpPr>
        <p:spPr>
          <a:xfrm>
            <a:off x="9041791" y="33886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2F13975-1D96-40AE-9445-F309C63F3C16}"/>
              </a:ext>
            </a:extLst>
          </p:cNvPr>
          <p:cNvSpPr/>
          <p:nvPr/>
        </p:nvSpPr>
        <p:spPr>
          <a:xfrm>
            <a:off x="8568145" y="17279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15937" y="2554937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6077731" y="4093470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176542" y="401032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7862801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502199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6226624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5936366" y="60135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강도에 따라</a:t>
            </a:r>
            <a:endParaRPr lang="en-US" altLang="ko-KR" dirty="0"/>
          </a:p>
          <a:p>
            <a:r>
              <a:rPr lang="ko-KR" altLang="en-US" dirty="0"/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7502200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4511219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915571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5139841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2224726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3037699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6307533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4473057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강도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err="1"/>
                <a:t>심박</a:t>
              </a:r>
              <a:r>
                <a:rPr lang="ko-KR" altLang="en-US" b="1"/>
                <a:t> 측정 센서</a:t>
              </a:r>
              <a:endParaRPr lang="en-US" altLang="ko-KR" b="1"/>
            </a:p>
            <a:p>
              <a:r>
                <a:rPr lang="en-US" altLang="ko-KR" b="1"/>
                <a:t>[SZH-SSBH-035]</a:t>
              </a:r>
            </a:p>
            <a:p>
              <a:endParaRPr lang="ko-KR" altLang="en-US" b="1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91C2F-8E03-469D-821D-0AC632F2C3F3}"/>
              </a:ext>
            </a:extLst>
          </p:cNvPr>
          <p:cNvSpPr/>
          <p:nvPr/>
        </p:nvSpPr>
        <p:spPr>
          <a:xfrm>
            <a:off x="8858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09D2-ACF6-4B27-B4A1-5F6313169B9B}"/>
              </a:ext>
            </a:extLst>
          </p:cNvPr>
          <p:cNvSpPr txBox="1"/>
          <p:nvPr/>
        </p:nvSpPr>
        <p:spPr>
          <a:xfrm>
            <a:off x="1963269" y="159950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입력모듈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00EDC-6828-4B6A-BAA7-F9DD895E777B}"/>
              </a:ext>
            </a:extLst>
          </p:cNvPr>
          <p:cNvSpPr txBox="1"/>
          <p:nvPr/>
        </p:nvSpPr>
        <p:spPr>
          <a:xfrm>
            <a:off x="1662445" y="3075418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427C1-0777-46E3-8DEA-A9847775AD4F}"/>
              </a:ext>
            </a:extLst>
          </p:cNvPr>
          <p:cNvSpPr/>
          <p:nvPr/>
        </p:nvSpPr>
        <p:spPr>
          <a:xfrm>
            <a:off x="44672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99FBD-0AA0-465F-B1E1-EA9D21D6646A}"/>
              </a:ext>
            </a:extLst>
          </p:cNvPr>
          <p:cNvSpPr txBox="1"/>
          <p:nvPr/>
        </p:nvSpPr>
        <p:spPr>
          <a:xfrm>
            <a:off x="5112753" y="2280295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심정지 관측 모듈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F597-101E-4447-BC9E-995A2C89D52D}"/>
              </a:ext>
            </a:extLst>
          </p:cNvPr>
          <p:cNvSpPr txBox="1"/>
          <p:nvPr/>
        </p:nvSpPr>
        <p:spPr>
          <a:xfrm>
            <a:off x="5230906" y="2711857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 측정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CBF91-A700-426B-9DFC-FBF21B3C75B4}"/>
              </a:ext>
            </a:extLst>
          </p:cNvPr>
          <p:cNvSpPr/>
          <p:nvPr/>
        </p:nvSpPr>
        <p:spPr>
          <a:xfrm>
            <a:off x="844755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CDD89-0B60-4C7F-827F-24408783F159}"/>
              </a:ext>
            </a:extLst>
          </p:cNvPr>
          <p:cNvSpPr txBox="1"/>
          <p:nvPr/>
        </p:nvSpPr>
        <p:spPr>
          <a:xfrm>
            <a:off x="8797458" y="4340632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전송 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2D3B2-FED9-41FE-BE63-5C30268C0AD3}"/>
              </a:ext>
            </a:extLst>
          </p:cNvPr>
          <p:cNvSpPr txBox="1"/>
          <p:nvPr/>
        </p:nvSpPr>
        <p:spPr>
          <a:xfrm>
            <a:off x="5514133" y="1552392"/>
            <a:ext cx="11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5507A-995C-4FDB-8C10-8C2EF723AD3D}"/>
              </a:ext>
            </a:extLst>
          </p:cNvPr>
          <p:cNvSpPr txBox="1"/>
          <p:nvPr/>
        </p:nvSpPr>
        <p:spPr>
          <a:xfrm>
            <a:off x="10774233" y="3161879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340EF-6A85-4220-AB25-2C4CE9EDC625}"/>
              </a:ext>
            </a:extLst>
          </p:cNvPr>
          <p:cNvSpPr txBox="1"/>
          <p:nvPr/>
        </p:nvSpPr>
        <p:spPr>
          <a:xfrm>
            <a:off x="-1292598" y="4762927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오작동 방지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46926-5E22-4678-B677-A945009E6FF3}"/>
              </a:ext>
            </a:extLst>
          </p:cNvPr>
          <p:cNvSpPr txBox="1"/>
          <p:nvPr/>
        </p:nvSpPr>
        <p:spPr>
          <a:xfrm>
            <a:off x="1662445" y="4181998"/>
            <a:ext cx="173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상태 표시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1C1FD-A569-4360-8E26-177ED655B597}"/>
              </a:ext>
            </a:extLst>
          </p:cNvPr>
          <p:cNvSpPr txBox="1"/>
          <p:nvPr/>
        </p:nvSpPr>
        <p:spPr>
          <a:xfrm>
            <a:off x="9037732" y="2681760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위치정보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207DD-5C34-40C6-8F3F-052BBFF0AD6F}"/>
              </a:ext>
            </a:extLst>
          </p:cNvPr>
          <p:cNvSpPr txBox="1"/>
          <p:nvPr/>
        </p:nvSpPr>
        <p:spPr>
          <a:xfrm>
            <a:off x="9254238" y="1568889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암호화 모듈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817E6-FB4F-41C9-BDA8-93D0FF10859D}"/>
              </a:ext>
            </a:extLst>
          </p:cNvPr>
          <p:cNvSpPr txBox="1"/>
          <p:nvPr/>
        </p:nvSpPr>
        <p:spPr>
          <a:xfrm>
            <a:off x="5230906" y="3756245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강도 측정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29F6D-73FE-46F2-A1C7-68FA5DD95A48}"/>
              </a:ext>
            </a:extLst>
          </p:cNvPr>
          <p:cNvSpPr txBox="1"/>
          <p:nvPr/>
        </p:nvSpPr>
        <p:spPr>
          <a:xfrm>
            <a:off x="5381693" y="4444252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수신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37BAD-5F78-4FD2-9647-3C7391AD4B1D}"/>
              </a:ext>
            </a:extLst>
          </p:cNvPr>
          <p:cNvSpPr txBox="1"/>
          <p:nvPr/>
        </p:nvSpPr>
        <p:spPr>
          <a:xfrm>
            <a:off x="5743328" y="4947593"/>
            <a:ext cx="7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3CB57-4AD4-4E03-A55A-D02B24F13B52}"/>
              </a:ext>
            </a:extLst>
          </p:cNvPr>
          <p:cNvSpPr txBox="1"/>
          <p:nvPr/>
        </p:nvSpPr>
        <p:spPr>
          <a:xfrm>
            <a:off x="4143370" y="3094162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848104-87CE-4E71-ADDC-B124FD21BD80}"/>
              </a:ext>
            </a:extLst>
          </p:cNvPr>
          <p:cNvCxnSpPr/>
          <p:nvPr/>
        </p:nvCxnSpPr>
        <p:spPr>
          <a:xfrm flipH="1">
            <a:off x="7264073" y="2893723"/>
            <a:ext cx="1533385" cy="3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4FC1F-906E-493D-853E-22574C421AD4}"/>
              </a:ext>
            </a:extLst>
          </p:cNvPr>
          <p:cNvCxnSpPr/>
          <p:nvPr/>
        </p:nvCxnSpPr>
        <p:spPr>
          <a:xfrm>
            <a:off x="6872623" y="1737058"/>
            <a:ext cx="181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8A9BD5-2F84-41C0-94BF-74C35E56B5F9}"/>
              </a:ext>
            </a:extLst>
          </p:cNvPr>
          <p:cNvCxnSpPr/>
          <p:nvPr/>
        </p:nvCxnSpPr>
        <p:spPr>
          <a:xfrm flipV="1">
            <a:off x="3582186" y="3161879"/>
            <a:ext cx="395566" cy="30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1617</Words>
  <Application>Microsoft Office PowerPoint</Application>
  <PresentationFormat>와이드스크린</PresentationFormat>
  <Paragraphs>306</Paragraphs>
  <Slides>39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3</cp:revision>
  <dcterms:created xsi:type="dcterms:W3CDTF">2019-09-16T04:09:28Z</dcterms:created>
  <dcterms:modified xsi:type="dcterms:W3CDTF">2020-01-13T07:57:10Z</dcterms:modified>
</cp:coreProperties>
</file>