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288" r:id="rId33"/>
    <p:sldId id="274" r:id="rId34"/>
    <p:sldId id="289" r:id="rId35"/>
    <p:sldId id="279" r:id="rId36"/>
    <p:sldId id="290" r:id="rId37"/>
    <p:sldId id="278" r:id="rId38"/>
    <p:sldId id="294" r:id="rId39"/>
    <p:sldId id="299" r:id="rId40"/>
    <p:sldId id="291" r:id="rId41"/>
    <p:sldId id="25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E9"/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BD254-F5EF-42E1-B668-1F833EBB8328}" v="7992" dt="2020-01-13T07:57:10.455"/>
    <p1510:client id="{B226210F-DF6B-421B-BC13-5BC38C942A81}" v="1036" dt="2020-01-13T07:21:4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830" autoAdjust="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7862801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502199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6226624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5936366" y="60135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강도에 따라</a:t>
            </a:r>
            <a:endParaRPr lang="en-US" altLang="ko-KR" dirty="0"/>
          </a:p>
          <a:p>
            <a:r>
              <a:rPr lang="ko-KR" altLang="en-US" dirty="0"/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7502200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4511219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915571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5139841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2224726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3037699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6307533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4473057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강도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심박</a:t>
              </a:r>
              <a:r>
                <a:rPr lang="ko-KR" altLang="en-US" b="1" dirty="0"/>
                <a:t> 측정 센서</a:t>
              </a:r>
              <a:endParaRPr lang="en-US" altLang="ko-KR" b="1" dirty="0"/>
            </a:p>
            <a:p>
              <a:r>
                <a:rPr lang="en-US" altLang="ko-KR" b="1" dirty="0"/>
                <a:t>[SZH-SSBH-035]</a:t>
              </a:r>
            </a:p>
            <a:p>
              <a:endParaRPr lang="ko-KR" altLang="en-US" b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빵판 이미지 검색결과&quot;">
            <a:extLst>
              <a:ext uri="{FF2B5EF4-FFF2-40B4-BE49-F238E27FC236}">
                <a16:creationId xmlns:a16="http://schemas.microsoft.com/office/drawing/2014/main" id="{A84D0B3B-470D-42D4-9E88-A65D1652A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 rot="10800000">
            <a:off x="2442820" y="653718"/>
            <a:ext cx="3473549" cy="22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심박 센서 이미지 이미지 검색결과&quot;">
            <a:extLst>
              <a:ext uri="{FF2B5EF4-FFF2-40B4-BE49-F238E27FC236}">
                <a16:creationId xmlns:a16="http://schemas.microsoft.com/office/drawing/2014/main" id="{A4ED654C-3664-4188-ABF1-B7315AA1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90" y="2611292"/>
            <a:ext cx="2000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067CF2-2BB3-4CA8-88B4-BB70B080CC41}"/>
              </a:ext>
            </a:extLst>
          </p:cNvPr>
          <p:cNvCxnSpPr>
            <a:cxnSpLocks/>
          </p:cNvCxnSpPr>
          <p:nvPr/>
        </p:nvCxnSpPr>
        <p:spPr>
          <a:xfrm flipH="1">
            <a:off x="9209333" y="4906817"/>
            <a:ext cx="1" cy="12961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F1D176-46BC-4D7B-A80F-BE81F7360188}"/>
              </a:ext>
            </a:extLst>
          </p:cNvPr>
          <p:cNvCxnSpPr>
            <a:cxnSpLocks/>
          </p:cNvCxnSpPr>
          <p:nvPr/>
        </p:nvCxnSpPr>
        <p:spPr>
          <a:xfrm flipH="1">
            <a:off x="6831867" y="6169618"/>
            <a:ext cx="23868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55464D-5811-40D6-AE66-24D1BC0AB5FF}"/>
              </a:ext>
            </a:extLst>
          </p:cNvPr>
          <p:cNvCxnSpPr>
            <a:cxnSpLocks/>
          </p:cNvCxnSpPr>
          <p:nvPr/>
        </p:nvCxnSpPr>
        <p:spPr>
          <a:xfrm flipV="1">
            <a:off x="6828725" y="3246185"/>
            <a:ext cx="0" cy="29567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9D45E71-8855-46F7-B64F-CC2A3DFB0DAD}"/>
              </a:ext>
            </a:extLst>
          </p:cNvPr>
          <p:cNvCxnSpPr>
            <a:cxnSpLocks/>
          </p:cNvCxnSpPr>
          <p:nvPr/>
        </p:nvCxnSpPr>
        <p:spPr>
          <a:xfrm>
            <a:off x="9446895" y="4906817"/>
            <a:ext cx="0" cy="14658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977883-A7AE-4842-B589-0FB2D8E631AB}"/>
              </a:ext>
            </a:extLst>
          </p:cNvPr>
          <p:cNvCxnSpPr>
            <a:cxnSpLocks/>
          </p:cNvCxnSpPr>
          <p:nvPr/>
        </p:nvCxnSpPr>
        <p:spPr>
          <a:xfrm flipH="1">
            <a:off x="6623456" y="6342157"/>
            <a:ext cx="2831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AA4D878-5CF9-452E-BDB9-0F89EE6D6C14}"/>
              </a:ext>
            </a:extLst>
          </p:cNvPr>
          <p:cNvCxnSpPr>
            <a:cxnSpLocks/>
          </p:cNvCxnSpPr>
          <p:nvPr/>
        </p:nvCxnSpPr>
        <p:spPr>
          <a:xfrm>
            <a:off x="6623456" y="3083625"/>
            <a:ext cx="0" cy="32890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001F84-C0A5-4478-96A7-5C1366202C88}"/>
              </a:ext>
            </a:extLst>
          </p:cNvPr>
          <p:cNvCxnSpPr>
            <a:cxnSpLocks/>
          </p:cNvCxnSpPr>
          <p:nvPr/>
        </p:nvCxnSpPr>
        <p:spPr>
          <a:xfrm>
            <a:off x="9718381" y="4906817"/>
            <a:ext cx="0" cy="1654356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B79307-CE1F-4E6E-883D-3C2EC36AE5AA}"/>
              </a:ext>
            </a:extLst>
          </p:cNvPr>
          <p:cNvCxnSpPr>
            <a:cxnSpLocks/>
          </p:cNvCxnSpPr>
          <p:nvPr/>
        </p:nvCxnSpPr>
        <p:spPr>
          <a:xfrm flipH="1">
            <a:off x="890094" y="6533233"/>
            <a:ext cx="30564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6F365A3-A8D2-4562-A2A6-4E9F2781B979}"/>
              </a:ext>
            </a:extLst>
          </p:cNvPr>
          <p:cNvCxnSpPr>
            <a:cxnSpLocks/>
          </p:cNvCxnSpPr>
          <p:nvPr/>
        </p:nvCxnSpPr>
        <p:spPr>
          <a:xfrm>
            <a:off x="866944" y="2658993"/>
            <a:ext cx="18982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5951AB-B073-47D7-A725-80A4FA40CF2E}"/>
              </a:ext>
            </a:extLst>
          </p:cNvPr>
          <p:cNvCxnSpPr>
            <a:cxnSpLocks/>
          </p:cNvCxnSpPr>
          <p:nvPr/>
        </p:nvCxnSpPr>
        <p:spPr>
          <a:xfrm flipH="1">
            <a:off x="3926238" y="3114105"/>
            <a:ext cx="27073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8295E7A-0EB1-4AFC-A01B-6516CA3F002F}"/>
              </a:ext>
            </a:extLst>
          </p:cNvPr>
          <p:cNvCxnSpPr>
            <a:cxnSpLocks/>
          </p:cNvCxnSpPr>
          <p:nvPr/>
        </p:nvCxnSpPr>
        <p:spPr>
          <a:xfrm>
            <a:off x="3946558" y="3083625"/>
            <a:ext cx="0" cy="6754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D1B6045-228F-4BE1-90A0-7F9BCE15A7A7}"/>
              </a:ext>
            </a:extLst>
          </p:cNvPr>
          <p:cNvCxnSpPr>
            <a:cxnSpLocks/>
          </p:cNvCxnSpPr>
          <p:nvPr/>
        </p:nvCxnSpPr>
        <p:spPr>
          <a:xfrm flipH="1">
            <a:off x="5279927" y="3246185"/>
            <a:ext cx="15792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43DE6F1-C7F8-46D9-AC8B-D9B997D45AC4}"/>
              </a:ext>
            </a:extLst>
          </p:cNvPr>
          <p:cNvCxnSpPr>
            <a:cxnSpLocks/>
          </p:cNvCxnSpPr>
          <p:nvPr/>
        </p:nvCxnSpPr>
        <p:spPr>
          <a:xfrm flipV="1">
            <a:off x="5279927" y="3212850"/>
            <a:ext cx="0" cy="5462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BE103F9-A525-4075-926C-F9D980DA9A98}"/>
              </a:ext>
            </a:extLst>
          </p:cNvPr>
          <p:cNvCxnSpPr>
            <a:cxnSpLocks/>
          </p:cNvCxnSpPr>
          <p:nvPr/>
        </p:nvCxnSpPr>
        <p:spPr>
          <a:xfrm>
            <a:off x="893904" y="2658993"/>
            <a:ext cx="0" cy="39021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B988FA-5688-429E-AB19-A40A902B49C7}"/>
              </a:ext>
            </a:extLst>
          </p:cNvPr>
          <p:cNvCxnSpPr>
            <a:cxnSpLocks/>
          </p:cNvCxnSpPr>
          <p:nvPr/>
        </p:nvCxnSpPr>
        <p:spPr>
          <a:xfrm flipV="1">
            <a:off x="2719793" y="2361292"/>
            <a:ext cx="0" cy="925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5353DCF-91CD-48CE-A755-C9A6A3692EB3}"/>
              </a:ext>
            </a:extLst>
          </p:cNvPr>
          <p:cNvCxnSpPr>
            <a:cxnSpLocks/>
          </p:cNvCxnSpPr>
          <p:nvPr/>
        </p:nvCxnSpPr>
        <p:spPr>
          <a:xfrm>
            <a:off x="4720834" y="3162221"/>
            <a:ext cx="10761" cy="65502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C1906F9-9013-411C-8A60-A874D204FB81}"/>
              </a:ext>
            </a:extLst>
          </p:cNvPr>
          <p:cNvCxnSpPr>
            <a:cxnSpLocks/>
          </p:cNvCxnSpPr>
          <p:nvPr/>
        </p:nvCxnSpPr>
        <p:spPr>
          <a:xfrm flipH="1" flipV="1">
            <a:off x="2930294" y="2319276"/>
            <a:ext cx="24602" cy="85684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4D43A9D-F997-4D1E-BC76-247E2B4994DB}"/>
              </a:ext>
            </a:extLst>
          </p:cNvPr>
          <p:cNvCxnSpPr>
            <a:cxnSpLocks/>
          </p:cNvCxnSpPr>
          <p:nvPr/>
        </p:nvCxnSpPr>
        <p:spPr>
          <a:xfrm>
            <a:off x="4907202" y="3421339"/>
            <a:ext cx="0" cy="39590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6E49B79-3FED-4E7C-A19B-0BD5CBECC117}"/>
              </a:ext>
            </a:extLst>
          </p:cNvPr>
          <p:cNvCxnSpPr>
            <a:cxnSpLocks/>
          </p:cNvCxnSpPr>
          <p:nvPr/>
        </p:nvCxnSpPr>
        <p:spPr>
          <a:xfrm flipH="1" flipV="1">
            <a:off x="3020818" y="2361292"/>
            <a:ext cx="18854" cy="106004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FC31EE0A-70D2-4BF2-97F5-B636D753A792}"/>
              </a:ext>
            </a:extLst>
          </p:cNvPr>
          <p:cNvGrpSpPr/>
          <p:nvPr/>
        </p:nvGrpSpPr>
        <p:grpSpPr>
          <a:xfrm>
            <a:off x="2740108" y="146641"/>
            <a:ext cx="321165" cy="1142734"/>
            <a:chOff x="4496322" y="288881"/>
            <a:chExt cx="321165" cy="1142734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3495457-53D9-4D02-B145-F950AE31E7F4}"/>
                </a:ext>
              </a:extLst>
            </p:cNvPr>
            <p:cNvCxnSpPr/>
            <p:nvPr/>
          </p:nvCxnSpPr>
          <p:spPr>
            <a:xfrm flipH="1">
              <a:off x="4502552" y="624285"/>
              <a:ext cx="38968" cy="663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E05662D-8A46-4B03-A81E-7613BB6DF29B}"/>
                </a:ext>
              </a:extLst>
            </p:cNvPr>
            <p:cNvCxnSpPr/>
            <p:nvPr/>
          </p:nvCxnSpPr>
          <p:spPr>
            <a:xfrm>
              <a:off x="4496322" y="690633"/>
              <a:ext cx="0" cy="6200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69BE398-045F-44DE-860A-CA334B7CE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80" y="607967"/>
              <a:ext cx="41445" cy="1058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85F07BE-FC0C-48D1-B958-BBACFCA74E09}"/>
                </a:ext>
              </a:extLst>
            </p:cNvPr>
            <p:cNvCxnSpPr/>
            <p:nvPr/>
          </p:nvCxnSpPr>
          <p:spPr>
            <a:xfrm>
              <a:off x="4569460" y="713804"/>
              <a:ext cx="0" cy="71781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6CD6E25-E47D-4A5A-B72C-6B50EA70D09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720" y="605052"/>
              <a:ext cx="23952" cy="8558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63F068F8-0BD8-464A-AF30-23733619E0C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80" y="690633"/>
              <a:ext cx="0" cy="60286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01DC3205-D032-4965-B714-758BF91E0213}"/>
                </a:ext>
              </a:extLst>
            </p:cNvPr>
            <p:cNvCxnSpPr>
              <a:cxnSpLocks/>
            </p:cNvCxnSpPr>
            <p:nvPr/>
          </p:nvCxnSpPr>
          <p:spPr>
            <a:xfrm>
              <a:off x="4757156" y="613650"/>
              <a:ext cx="39752" cy="8503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AA0A0D12-2846-42FF-A5DC-705D7CFFD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222" y="678387"/>
              <a:ext cx="8305" cy="62346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DCA6BD8-682E-422B-A840-9DBC0F6C9146}"/>
                </a:ext>
              </a:extLst>
            </p:cNvPr>
            <p:cNvGrpSpPr/>
            <p:nvPr/>
          </p:nvGrpSpPr>
          <p:grpSpPr>
            <a:xfrm>
              <a:off x="4496322" y="288881"/>
              <a:ext cx="321165" cy="339342"/>
              <a:chOff x="2432117" y="1131224"/>
              <a:chExt cx="321165" cy="339342"/>
            </a:xfrm>
            <a:solidFill>
              <a:schemeClr val="bg2">
                <a:lumMod val="90000"/>
              </a:schemeClr>
            </a:solidFill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13891BE4-35D7-426C-9A6A-72A52A24854B}"/>
                  </a:ext>
                </a:extLst>
              </p:cNvPr>
              <p:cNvSpPr/>
              <p:nvPr/>
            </p:nvSpPr>
            <p:spPr>
              <a:xfrm>
                <a:off x="2432118" y="1244338"/>
                <a:ext cx="321164" cy="226228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C5690A0C-FB95-454B-A82A-C459680047C9}"/>
                  </a:ext>
                </a:extLst>
              </p:cNvPr>
              <p:cNvSpPr/>
              <p:nvPr/>
            </p:nvSpPr>
            <p:spPr>
              <a:xfrm>
                <a:off x="2432117" y="1131224"/>
                <a:ext cx="321164" cy="226228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94DD523-79DD-4DF7-B74F-31F3ECF62483}"/>
              </a:ext>
            </a:extLst>
          </p:cNvPr>
          <p:cNvCxnSpPr/>
          <p:nvPr/>
        </p:nvCxnSpPr>
        <p:spPr>
          <a:xfrm>
            <a:off x="2827020" y="1397000"/>
            <a:ext cx="41445" cy="1261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그림 1040">
            <a:extLst>
              <a:ext uri="{FF2B5EF4-FFF2-40B4-BE49-F238E27FC236}">
                <a16:creationId xmlns:a16="http://schemas.microsoft.com/office/drawing/2014/main" id="{1F97749D-DA66-4C0E-A6FE-D1D59965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19066" y="1759364"/>
            <a:ext cx="401454" cy="89981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ECFB8449-E283-42B8-80CF-222CC990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29566" y="1759364"/>
            <a:ext cx="401454" cy="89981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711425B8-B2E1-4DD3-B116-31C949ED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38945" y="1759364"/>
            <a:ext cx="401454" cy="89981"/>
          </a:xfrm>
          <a:prstGeom prst="rect">
            <a:avLst/>
          </a:prstGeom>
        </p:spPr>
      </p:pic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85DB2929-BD05-4D95-A5C0-41C19D2C0E00}"/>
              </a:ext>
            </a:extLst>
          </p:cNvPr>
          <p:cNvCxnSpPr/>
          <p:nvPr/>
        </p:nvCxnSpPr>
        <p:spPr>
          <a:xfrm>
            <a:off x="2708214" y="3286760"/>
            <a:ext cx="18566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F30303-D6B8-4169-88A1-A7CA85C0FF07}"/>
              </a:ext>
            </a:extLst>
          </p:cNvPr>
          <p:cNvCxnSpPr>
            <a:cxnSpLocks/>
          </p:cNvCxnSpPr>
          <p:nvPr/>
        </p:nvCxnSpPr>
        <p:spPr>
          <a:xfrm flipV="1">
            <a:off x="4564877" y="3296320"/>
            <a:ext cx="0" cy="462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399C21F-8805-4432-BA91-48AAB64364C9}"/>
              </a:ext>
            </a:extLst>
          </p:cNvPr>
          <p:cNvCxnSpPr>
            <a:cxnSpLocks/>
          </p:cNvCxnSpPr>
          <p:nvPr/>
        </p:nvCxnSpPr>
        <p:spPr>
          <a:xfrm flipH="1">
            <a:off x="2954896" y="3176116"/>
            <a:ext cx="177669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C1966F8-CEDB-4675-8E12-E46E86026EE9}"/>
              </a:ext>
            </a:extLst>
          </p:cNvPr>
          <p:cNvCxnSpPr>
            <a:cxnSpLocks/>
          </p:cNvCxnSpPr>
          <p:nvPr/>
        </p:nvCxnSpPr>
        <p:spPr>
          <a:xfrm flipH="1">
            <a:off x="3030245" y="3421339"/>
            <a:ext cx="187695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003A59A-2B14-4566-9E5A-39C751071A22}"/>
              </a:ext>
            </a:extLst>
          </p:cNvPr>
          <p:cNvCxnSpPr>
            <a:cxnSpLocks/>
          </p:cNvCxnSpPr>
          <p:nvPr/>
        </p:nvCxnSpPr>
        <p:spPr>
          <a:xfrm>
            <a:off x="3926238" y="5069840"/>
            <a:ext cx="0" cy="14633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9086220-A71E-4D97-A248-545B975B9B3E}"/>
              </a:ext>
            </a:extLst>
          </p:cNvPr>
          <p:cNvCxnSpPr>
            <a:cxnSpLocks/>
          </p:cNvCxnSpPr>
          <p:nvPr/>
        </p:nvCxnSpPr>
        <p:spPr>
          <a:xfrm>
            <a:off x="7036141" y="2658993"/>
            <a:ext cx="0" cy="390218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23D2AB76-EF72-4938-BCE5-730A547B35C3}"/>
              </a:ext>
            </a:extLst>
          </p:cNvPr>
          <p:cNvCxnSpPr>
            <a:cxnSpLocks/>
          </p:cNvCxnSpPr>
          <p:nvPr/>
        </p:nvCxnSpPr>
        <p:spPr>
          <a:xfrm flipH="1">
            <a:off x="7036140" y="6533233"/>
            <a:ext cx="2682242" cy="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924CB33-643C-42F6-8BF5-273670DEB55F}"/>
              </a:ext>
            </a:extLst>
          </p:cNvPr>
          <p:cNvCxnSpPr>
            <a:cxnSpLocks/>
          </p:cNvCxnSpPr>
          <p:nvPr/>
        </p:nvCxnSpPr>
        <p:spPr>
          <a:xfrm flipH="1">
            <a:off x="3037160" y="2679313"/>
            <a:ext cx="4024042" cy="0"/>
          </a:xfrm>
          <a:prstGeom prst="line">
            <a:avLst/>
          </a:prstGeom>
          <a:ln w="571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20">
            <a:extLst>
              <a:ext uri="{FF2B5EF4-FFF2-40B4-BE49-F238E27FC236}">
                <a16:creationId xmlns:a16="http://schemas.microsoft.com/office/drawing/2014/main" id="{8C5ADB03-23CA-486E-84E2-62E0E0FB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t="31292" r="28908" b="18000"/>
          <a:stretch/>
        </p:blipFill>
        <p:spPr bwMode="auto">
          <a:xfrm rot="16200000">
            <a:off x="3424443" y="3503735"/>
            <a:ext cx="2443766" cy="28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1653</Words>
  <Application>Microsoft Office PowerPoint</Application>
  <PresentationFormat>와이드스크린</PresentationFormat>
  <Paragraphs>321</Paragraphs>
  <Slides>41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46</cp:revision>
  <dcterms:created xsi:type="dcterms:W3CDTF">2019-09-16T04:09:28Z</dcterms:created>
  <dcterms:modified xsi:type="dcterms:W3CDTF">2020-02-05T08:06:03Z</dcterms:modified>
</cp:coreProperties>
</file>