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3" r:id="rId4"/>
    <p:sldId id="262" r:id="rId5"/>
    <p:sldId id="261" r:id="rId6"/>
    <p:sldId id="260" r:id="rId7"/>
    <p:sldId id="257" r:id="rId8"/>
    <p:sldId id="258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ghtninglu10/pacman-reinforcementlearn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Pacman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Sarthak Agrawal</a:t>
            </a:r>
          </a:p>
          <a:p>
            <a:r>
              <a:rPr lang="en-IN" dirty="0"/>
              <a:t>Sweta Bajaj</a:t>
            </a:r>
          </a:p>
        </p:txBody>
      </p:sp>
    </p:spTree>
    <p:extLst>
      <p:ext uri="{BB962C8B-B14F-4D97-AF65-F5344CB8AC3E}">
        <p14:creationId xmlns:p14="http://schemas.microsoft.com/office/powerpoint/2010/main" val="204721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https://github.com/lightninglu10/pacman-reinforcementlearning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03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1: Value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Value Iteration takes MDP on construction and runs value iteration for each specified number of iterations </a:t>
            </a:r>
          </a:p>
          <a:p>
            <a:r>
              <a:rPr lang="en-IN" dirty="0" err="1"/>
              <a:t>computeActionFromValues</a:t>
            </a:r>
            <a:r>
              <a:rPr lang="en-IN" dirty="0"/>
              <a:t>(state)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49" y="3505200"/>
            <a:ext cx="8124826" cy="298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4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2: Bridge Crossing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585913"/>
            <a:ext cx="10420350" cy="42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3995736"/>
            <a:ext cx="10420350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950" y="4464842"/>
            <a:ext cx="3990975" cy="21859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950" y="2047875"/>
            <a:ext cx="3924300" cy="1685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62600" y="2171700"/>
            <a:ext cx="4238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Discount – 0.8</a:t>
            </a:r>
          </a:p>
          <a:p>
            <a:r>
              <a:rPr lang="en-IN" dirty="0"/>
              <a:t>Noise – 0.5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53454" y="4464842"/>
            <a:ext cx="4238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Discount – 0.9</a:t>
            </a:r>
          </a:p>
          <a:p>
            <a:r>
              <a:rPr lang="en-IN" dirty="0"/>
              <a:t>Noise – 0.2</a:t>
            </a:r>
          </a:p>
        </p:txBody>
      </p:sp>
    </p:spTree>
    <p:extLst>
      <p:ext uri="{BB962C8B-B14F-4D97-AF65-F5344CB8AC3E}">
        <p14:creationId xmlns:p14="http://schemas.microsoft.com/office/powerpoint/2010/main" val="66013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en-IN" dirty="0"/>
              <a:t>Question 3: Policy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260" y="1876425"/>
            <a:ext cx="3669829" cy="3581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62246" y="1876425"/>
            <a:ext cx="5926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we look at the positive payoff and negative payoff</a:t>
            </a:r>
          </a:p>
          <a:p>
            <a:endParaRPr lang="en-IN" dirty="0"/>
          </a:p>
          <a:p>
            <a:r>
              <a:rPr lang="en-IN" dirty="0"/>
              <a:t>Red area will is very close to the danger zone </a:t>
            </a:r>
          </a:p>
          <a:p>
            <a:endParaRPr lang="en-IN" dirty="0"/>
          </a:p>
          <a:p>
            <a:r>
              <a:rPr lang="en-IN" dirty="0"/>
              <a:t>The other positive payoff is a longer route</a:t>
            </a:r>
          </a:p>
        </p:txBody>
      </p:sp>
    </p:spTree>
    <p:extLst>
      <p:ext uri="{BB962C8B-B14F-4D97-AF65-F5344CB8AC3E}">
        <p14:creationId xmlns:p14="http://schemas.microsoft.com/office/powerpoint/2010/main" val="127281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22230"/>
            <a:ext cx="9601200" cy="149469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Question 6 – Bridge Crossing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9861" y="3376246"/>
            <a:ext cx="9601200" cy="1708638"/>
          </a:xfrm>
        </p:spPr>
        <p:txBody>
          <a:bodyPr>
            <a:normAutofit/>
          </a:bodyPr>
          <a:lstStyle/>
          <a:p>
            <a:r>
              <a:rPr lang="en-IN" dirty="0"/>
              <a:t>Train on a noiseless Bridge Grid for some episodes </a:t>
            </a:r>
          </a:p>
          <a:p>
            <a:r>
              <a:rPr lang="en-IN" dirty="0"/>
              <a:t>Observer the policy</a:t>
            </a:r>
          </a:p>
          <a:p>
            <a:r>
              <a:rPr lang="en-IN" dirty="0"/>
              <a:t>Try combinations of epsilon and alpha with certain iterations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685800"/>
            <a:ext cx="9601200" cy="800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Question 5: Epsilon Greedy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9861" y="1551841"/>
            <a:ext cx="9601200" cy="940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Implement epsilon-greedy in </a:t>
            </a:r>
            <a:r>
              <a:rPr lang="en-IN" dirty="0" err="1"/>
              <a:t>getAction</a:t>
            </a:r>
            <a:r>
              <a:rPr lang="en-IN" dirty="0"/>
              <a:t>()</a:t>
            </a:r>
          </a:p>
          <a:p>
            <a:r>
              <a:rPr lang="en-IN" dirty="0"/>
              <a:t>Choose random action</a:t>
            </a:r>
          </a:p>
        </p:txBody>
      </p:sp>
    </p:spTree>
    <p:extLst>
      <p:ext uri="{BB962C8B-B14F-4D97-AF65-F5344CB8AC3E}">
        <p14:creationId xmlns:p14="http://schemas.microsoft.com/office/powerpoint/2010/main" val="403515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4875"/>
          </a:xfrm>
        </p:spPr>
        <p:txBody>
          <a:bodyPr>
            <a:normAutofit fontScale="90000"/>
          </a:bodyPr>
          <a:lstStyle/>
          <a:p>
            <a:r>
              <a:rPr lang="en-IN" dirty="0"/>
              <a:t>Question 7 - Q Learning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563" y="1466850"/>
            <a:ext cx="4728430" cy="436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725" y="1466850"/>
            <a:ext cx="52197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9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5269"/>
          </a:xfrm>
        </p:spPr>
        <p:txBody>
          <a:bodyPr/>
          <a:lstStyle/>
          <a:p>
            <a:r>
              <a:rPr lang="en-IN" dirty="0"/>
              <a:t>Pacman Q-Learning on Small Grid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4736" y="2384913"/>
            <a:ext cx="3776663" cy="3543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051538"/>
            <a:ext cx="5086350" cy="21841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521069"/>
            <a:ext cx="559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Alpha –&gt; 0.01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599" y="4335340"/>
            <a:ext cx="559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Alpha –&gt; 0.2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99" y="4768489"/>
            <a:ext cx="5086351" cy="191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47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1646"/>
          </a:xfrm>
        </p:spPr>
        <p:txBody>
          <a:bodyPr/>
          <a:lstStyle/>
          <a:p>
            <a:r>
              <a:rPr lang="en-IN" dirty="0"/>
              <a:t>Pacman Q-Learning on Trapped Grid</a:t>
            </a:r>
            <a:endParaRPr lang="en-IN" dirty="0"/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1468315" y="1670538"/>
            <a:ext cx="9601200" cy="38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dirty="0"/>
              <a:t>Alpha –&gt; 0.2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335215" y="1718171"/>
            <a:ext cx="4589585" cy="219670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3335214" y="4095034"/>
            <a:ext cx="4589585" cy="2572466"/>
          </a:xfrm>
          <a:prstGeom prst="rect">
            <a:avLst/>
          </a:prstGeom>
        </p:spPr>
      </p:pic>
      <p:sp>
        <p:nvSpPr>
          <p:cNvPr id="10" name="Content Placeholder 5"/>
          <p:cNvSpPr txBox="1">
            <a:spLocks/>
          </p:cNvSpPr>
          <p:nvPr/>
        </p:nvSpPr>
        <p:spPr>
          <a:xfrm>
            <a:off x="1468315" y="4590334"/>
            <a:ext cx="1960685" cy="38164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IN" dirty="0"/>
              <a:t>Alpha –&gt; 0.01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787" y="2590727"/>
            <a:ext cx="35337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97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1985"/>
          </a:xfrm>
        </p:spPr>
        <p:txBody>
          <a:bodyPr/>
          <a:lstStyle/>
          <a:p>
            <a:r>
              <a:rPr lang="en-IN" dirty="0"/>
              <a:t>Question 8 – Approximate Q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7785"/>
            <a:ext cx="9601200" cy="424961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Function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Learns the weighs of features function f(</a:t>
            </a:r>
            <a:r>
              <a:rPr lang="en-IN" dirty="0" err="1"/>
              <a:t>s,a</a:t>
            </a:r>
            <a:r>
              <a:rPr lang="en-IN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617785"/>
            <a:ext cx="2181225" cy="72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7" y="2732942"/>
            <a:ext cx="3962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069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349</TotalTime>
  <Words>158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Crop</vt:lpstr>
      <vt:lpstr>Pacman</vt:lpstr>
      <vt:lpstr>Question 1: Value Iteration</vt:lpstr>
      <vt:lpstr>Question 2: Bridge Crossing Analysis</vt:lpstr>
      <vt:lpstr>Question 3: Policy</vt:lpstr>
      <vt:lpstr> Question 6 – Bridge Crossing Revisited</vt:lpstr>
      <vt:lpstr>Question 7 - Q Learning </vt:lpstr>
      <vt:lpstr>Pacman Q-Learning on Small Grid</vt:lpstr>
      <vt:lpstr>Pacman Q-Learning on Trapped Grid</vt:lpstr>
      <vt:lpstr>Question 8 – Approximate Q Learning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</dc:title>
  <dc:creator>sweta bajaj</dc:creator>
  <cp:lastModifiedBy>sweta bajaj</cp:lastModifiedBy>
  <cp:revision>21</cp:revision>
  <dcterms:created xsi:type="dcterms:W3CDTF">2017-04-15T17:12:08Z</dcterms:created>
  <dcterms:modified xsi:type="dcterms:W3CDTF">2017-04-15T23:02:02Z</dcterms:modified>
</cp:coreProperties>
</file>