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0" r:id="rId6"/>
    <p:sldId id="268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E1074-2173-4078-A285-E6BEAFF50AFE}" v="14" dt="2025-10-29T17:39:2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janakeerthika17/AI-MINI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00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BHAJANA KEERTHIKA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MRS.DIVYA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Students face challenges in maintaining </a:t>
            </a:r>
            <a:r>
              <a:rPr lang="en-US" b="1" dirty="0"/>
              <a:t>consistent study habits</a:t>
            </a:r>
            <a:r>
              <a:rPr lang="en-US" dirty="0"/>
              <a:t> and </a:t>
            </a:r>
            <a:r>
              <a:rPr lang="en-US" b="1" dirty="0"/>
              <a:t>motivation</a:t>
            </a:r>
            <a:r>
              <a:rPr lang="en-US" dirty="0"/>
              <a:t>.</a:t>
            </a:r>
          </a:p>
          <a:p>
            <a:r>
              <a:rPr lang="en-US" dirty="0"/>
              <a:t>Lack of </a:t>
            </a:r>
            <a:r>
              <a:rPr lang="en-US" b="1" dirty="0"/>
              <a:t>personalized guidance</a:t>
            </a:r>
            <a:r>
              <a:rPr lang="en-US" dirty="0"/>
              <a:t> and </a:t>
            </a:r>
            <a:r>
              <a:rPr lang="en-US" b="1" dirty="0"/>
              <a:t>structured daily study plans</a:t>
            </a:r>
            <a:r>
              <a:rPr lang="en-US" dirty="0"/>
              <a:t> affects performance.</a:t>
            </a:r>
          </a:p>
          <a:p>
            <a:r>
              <a:rPr lang="en-US" dirty="0"/>
              <a:t>Traditional methods and general online tips </a:t>
            </a:r>
            <a:r>
              <a:rPr lang="en-US" b="1" dirty="0"/>
              <a:t>fail to address individual learning styles</a:t>
            </a:r>
            <a:r>
              <a:rPr lang="en-US" dirty="0"/>
              <a:t>.</a:t>
            </a:r>
          </a:p>
          <a:p>
            <a:r>
              <a:rPr lang="en-US" dirty="0"/>
              <a:t>Many students struggle with </a:t>
            </a:r>
            <a:r>
              <a:rPr lang="en-US" b="1" dirty="0"/>
              <a:t>time management</a:t>
            </a:r>
            <a:r>
              <a:rPr lang="en-US" dirty="0"/>
              <a:t>, </a:t>
            </a:r>
            <a:r>
              <a:rPr lang="en-US" b="1" dirty="0"/>
              <a:t>procrastination</a:t>
            </a:r>
            <a:r>
              <a:rPr lang="en-US" dirty="0"/>
              <a:t>, and </a:t>
            </a:r>
            <a:r>
              <a:rPr lang="en-US" b="1" dirty="0"/>
              <a:t>self-discipline</a:t>
            </a:r>
            <a:r>
              <a:rPr lang="en-US" dirty="0"/>
              <a:t>.</a:t>
            </a:r>
          </a:p>
          <a:p>
            <a:r>
              <a:rPr lang="en-US" dirty="0"/>
              <a:t>There is a need for a </a:t>
            </a:r>
            <a:r>
              <a:rPr lang="en-US" b="1" dirty="0"/>
              <a:t>smart and interactive system</a:t>
            </a:r>
            <a:r>
              <a:rPr lang="en-US" dirty="0"/>
              <a:t> that helps students study efficiently.</a:t>
            </a:r>
          </a:p>
          <a:p>
            <a:r>
              <a:rPr lang="en-US" dirty="0"/>
              <a:t>🧠 </a:t>
            </a:r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Develop an </a:t>
            </a:r>
            <a:r>
              <a:rPr lang="en-US" b="1" dirty="0"/>
              <a:t>AI-powered chatbot</a:t>
            </a:r>
            <a:r>
              <a:rPr lang="en-US" dirty="0"/>
              <a:t> that provides </a:t>
            </a:r>
            <a:r>
              <a:rPr lang="en-US" b="1" dirty="0"/>
              <a:t>daily study tips, reminders, and motivation</a:t>
            </a:r>
            <a:r>
              <a:rPr lang="en-US" dirty="0"/>
              <a:t> based on each student’s learning behavior and goals.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7A12F-0EAB-D0E2-06FD-8F8E24A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FD463-3A6D-9813-C077-89662572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B96EA-A563-05C1-90CF-43CAD3CEEEF2}"/>
              </a:ext>
            </a:extLst>
          </p:cNvPr>
          <p:cNvSpPr txBox="1"/>
          <p:nvPr/>
        </p:nvSpPr>
        <p:spPr>
          <a:xfrm>
            <a:off x="502417" y="552659"/>
            <a:ext cx="855868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</a:rPr>
              <a:t>THEROTICAL BACKGROUND: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design an </a:t>
            </a:r>
            <a:r>
              <a:rPr lang="en-US" sz="2800" b="1" dirty="0"/>
              <a:t>AI chatbot</a:t>
            </a:r>
            <a:r>
              <a:rPr lang="en-US" sz="2800" dirty="0"/>
              <a:t> that offers </a:t>
            </a:r>
            <a:r>
              <a:rPr lang="en-US" sz="2800" b="1" dirty="0"/>
              <a:t>personalized daily study tips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analyze user interests, subjects, and progress for </a:t>
            </a:r>
            <a:r>
              <a:rPr lang="en-US" sz="2800" b="1" dirty="0"/>
              <a:t>customized suggestions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provide </a:t>
            </a:r>
            <a:r>
              <a:rPr lang="en-US" sz="2800" b="1" dirty="0"/>
              <a:t>motivational quotes</a:t>
            </a:r>
            <a:r>
              <a:rPr lang="en-US" sz="2800" dirty="0"/>
              <a:t> and </a:t>
            </a:r>
            <a:r>
              <a:rPr lang="en-US" sz="2800" b="1" dirty="0"/>
              <a:t>time management reminders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encourage </a:t>
            </a:r>
            <a:r>
              <a:rPr lang="en-US" sz="2800" b="1" dirty="0"/>
              <a:t>regular study habits</a:t>
            </a:r>
            <a:r>
              <a:rPr lang="en-US" sz="2800" dirty="0"/>
              <a:t> through notifications and AI-based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improve </a:t>
            </a:r>
            <a:r>
              <a:rPr lang="en-US" sz="2800" b="1" dirty="0"/>
              <a:t>student engagement and academic performance</a:t>
            </a:r>
            <a:r>
              <a:rPr lang="en-US" sz="2800" dirty="0"/>
              <a:t> using </a:t>
            </a:r>
            <a:r>
              <a:rPr lang="en-US" sz="2800" b="1" dirty="0"/>
              <a:t>Natural Language Processing (NLP)</a:t>
            </a:r>
            <a:r>
              <a:rPr lang="en-US" sz="2800" dirty="0"/>
              <a:t> for smooth inte</a:t>
            </a:r>
            <a:r>
              <a:rPr lang="en-US" dirty="0"/>
              <a:t>raction.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0E99-E844-D3DB-1030-CCB1A9D8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906D7-DC50-1FA5-5ED6-160D679E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96F0-192E-D66A-781A-93D030ED9D51}"/>
              </a:ext>
            </a:extLst>
          </p:cNvPr>
          <p:cNvSpPr txBox="1"/>
          <p:nvPr/>
        </p:nvSpPr>
        <p:spPr>
          <a:xfrm>
            <a:off x="200967" y="361741"/>
            <a:ext cx="89807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🔹 Machine Learning (ML)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ML helps the chatbot </a:t>
            </a:r>
            <a:r>
              <a:rPr lang="en-US" sz="2000" b="1" dirty="0"/>
              <a:t>learn from user interactions</a:t>
            </a:r>
            <a:r>
              <a:rPr lang="en-US" sz="2000" dirty="0"/>
              <a:t> and improve suggestions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uses </a:t>
            </a:r>
            <a:r>
              <a:rPr lang="en-US" sz="2000" b="1" dirty="0"/>
              <a:t>data patterns</a:t>
            </a:r>
            <a:r>
              <a:rPr lang="en-US" sz="2000" dirty="0"/>
              <a:t> such as study hours, topics, and feedback to enhance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Enables </a:t>
            </a:r>
            <a:r>
              <a:rPr lang="en-US" sz="2000" b="1" dirty="0"/>
              <a:t>adaptive learning</a:t>
            </a:r>
            <a:r>
              <a:rPr lang="en-US" sz="2000" dirty="0"/>
              <a:t>, providing more accurate and personalized tips daily.</a:t>
            </a:r>
          </a:p>
          <a:p>
            <a:pPr>
              <a:buNone/>
            </a:pPr>
            <a:r>
              <a:rPr lang="en-US" sz="2400" b="1" dirty="0"/>
              <a:t>🔹 Chatbot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Chatbots are built using </a:t>
            </a:r>
            <a:r>
              <a:rPr lang="en-US" sz="2000" b="1" dirty="0"/>
              <a:t>AI platforms</a:t>
            </a:r>
            <a:r>
              <a:rPr lang="en-US" sz="2000" dirty="0"/>
              <a:t> like </a:t>
            </a:r>
            <a:r>
              <a:rPr lang="en-US" sz="2000" dirty="0" err="1"/>
              <a:t>Dialogflow</a:t>
            </a:r>
            <a:r>
              <a:rPr lang="en-US" sz="2000" dirty="0"/>
              <a:t>, Rasa, or Microsoft Bot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frameworks combine </a:t>
            </a:r>
            <a:r>
              <a:rPr lang="en-US" sz="2000" b="1" dirty="0"/>
              <a:t>NLP, ML, and conversational design</a:t>
            </a:r>
            <a:r>
              <a:rPr lang="en-US" sz="2000" dirty="0"/>
              <a:t> to create smart assistants.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chatbot interacts via </a:t>
            </a:r>
            <a:r>
              <a:rPr lang="en-US" sz="2000" b="1" dirty="0"/>
              <a:t>text or voice</a:t>
            </a:r>
            <a:r>
              <a:rPr lang="en-US" sz="2000" dirty="0"/>
              <a:t> to deliver study tips, reminders, and motivation.</a:t>
            </a:r>
          </a:p>
          <a:p>
            <a:pPr>
              <a:buNone/>
            </a:pPr>
            <a:r>
              <a:rPr lang="en-US" sz="2400" b="1" dirty="0"/>
              <a:t>🔹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integration of AI, NLP, and ML creates an </a:t>
            </a:r>
            <a:r>
              <a:rPr lang="en-US" sz="2000" b="1" dirty="0"/>
              <a:t>interactive, self-improving virtual study guide</a:t>
            </a:r>
            <a:r>
              <a:rPr lang="en-US" sz="2000" dirty="0"/>
              <a:t> that supports students’ daily learning routines.</a:t>
            </a:r>
          </a:p>
        </p:txBody>
      </p:sp>
    </p:spTree>
    <p:extLst>
      <p:ext uri="{BB962C8B-B14F-4D97-AF65-F5344CB8AC3E}">
        <p14:creationId xmlns:p14="http://schemas.microsoft.com/office/powerpoint/2010/main" val="28434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10/29/025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6461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66825"/>
            <a:ext cx="10515600" cy="49101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🤖 Hello! I’m your AI Study Buddy.</a:t>
            </a:r>
          </a:p>
          <a:p>
            <a:pPr lvl="0"/>
            <a:r>
              <a:rPr lang="en-US" dirty="0"/>
              <a:t>Enter your name: Sravani</a:t>
            </a:r>
          </a:p>
          <a:p>
            <a:pPr lvl="0"/>
            <a:r>
              <a:rPr lang="en-US" dirty="0"/>
              <a:t>Hi Sravani! I’ll give you daily study tips and motivation.</a:t>
            </a:r>
          </a:p>
          <a:p>
            <a:pPr lvl="0"/>
            <a:r>
              <a:rPr lang="en-US" dirty="0"/>
              <a:t>Enter your subjects (comma separated): Math, CS</a:t>
            </a:r>
          </a:p>
          <a:p>
            <a:pPr lvl="0"/>
            <a:r>
              <a:rPr lang="en-US" dirty="0"/>
              <a:t>How many hours can you study daily?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📘 Study Tip for Math: Practice problems regularly and revise formulas daily.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💪 Motivation: Small progress every day adds up to big results!</a:t>
            </a:r>
          </a:p>
          <a:p>
            <a:pPr lvl="0"/>
            <a:r>
              <a:rPr lang="en-US" dirty="0"/>
              <a:t>📅 Good start! Keep studying regularly.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DF0-4314-EC07-DFE2-57198D50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001D-55ED-DF3B-6C8C-DCEB0DE0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bajanakeerthika17/AI-MINI-PROJECT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81ED-00A0-8694-DA4A-3854668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B042D-3929-EACD-6001-1172EC24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DBB1-EDBC-E740-E038-85AE36D3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B718C-77F3-00CF-92EE-02B78848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BE0DBA-AB38-D7C3-4810-4B4E8D63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5" y="642496"/>
            <a:ext cx="1223444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successfully interacts with the user through simple text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💬 Provides personalized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tips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user’s chosen subjects.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Gives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motivational quotes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dynamically using random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Helps students plan and improve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study habits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🤖 Demonstrates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AI logic and decision-making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49198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3BAC-376F-AB16-05F7-8EBD6F9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68448-8B61-6741-46D2-AB58F141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5A259-3FCF-AB09-ADC5-CA6FF839F746}"/>
              </a:ext>
            </a:extLst>
          </p:cNvPr>
          <p:cNvSpPr txBox="1"/>
          <p:nvPr/>
        </p:nvSpPr>
        <p:spPr>
          <a:xfrm>
            <a:off x="196770" y="254644"/>
            <a:ext cx="894433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🟧 OUTPUT EXPLANATION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AI chatbot successfully interacts with the user through a </a:t>
            </a:r>
            <a:r>
              <a:rPr lang="en-US" sz="2800" b="1" dirty="0"/>
              <a:t>command-line interface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takes </a:t>
            </a:r>
            <a:r>
              <a:rPr lang="en-US" sz="2800" b="1" dirty="0"/>
              <a:t>user input</a:t>
            </a:r>
            <a:r>
              <a:rPr lang="en-US" sz="2800" dirty="0"/>
              <a:t> such as name, subjects, and available study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Based on the input, it provides </a:t>
            </a:r>
            <a:r>
              <a:rPr lang="en-US" sz="2800" b="1" dirty="0"/>
              <a:t>personalized study tips and motivational quotes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response is dynamically generated to make the experience interactive and user-friendly.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chatbot demonstrates how </a:t>
            </a:r>
            <a:r>
              <a:rPr lang="en-US" sz="2800" b="1" dirty="0"/>
              <a:t>Artificial Intelligence</a:t>
            </a:r>
            <a:r>
              <a:rPr lang="en-US" sz="2800" dirty="0"/>
              <a:t> can assist students with </a:t>
            </a:r>
            <a:r>
              <a:rPr lang="en-US" sz="2800" b="1" dirty="0"/>
              <a:t>daily learning guidance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output confirms the chatbot’s functionality — displaying proper </a:t>
            </a:r>
            <a:r>
              <a:rPr lang="en-US" sz="2800" b="1" dirty="0"/>
              <a:t>input handling</a:t>
            </a:r>
            <a:r>
              <a:rPr lang="en-US" sz="2800" dirty="0"/>
              <a:t>, </a:t>
            </a:r>
            <a:r>
              <a:rPr lang="en-US" sz="2800" b="1" dirty="0"/>
              <a:t>logic flow</a:t>
            </a:r>
            <a:r>
              <a:rPr lang="en-US" sz="2800" dirty="0"/>
              <a:t>, and </a:t>
            </a:r>
            <a:r>
              <a:rPr lang="en-US" sz="2800" b="1" dirty="0"/>
              <a:t>output generation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82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IN" dirty="0"/>
              <a:t>Rajesh, K., &amp; Rao, P. (2024). </a:t>
            </a:r>
            <a:r>
              <a:rPr lang="en-IN" i="1" dirty="0"/>
              <a:t>AI-Powered Chatbots for Student Learning Support.</a:t>
            </a:r>
            <a:br>
              <a:rPr lang="en-IN" dirty="0"/>
            </a:br>
            <a:r>
              <a:rPr lang="en-IN" dirty="0"/>
              <a:t>International Journal of Computer Science and Applications.</a:t>
            </a:r>
          </a:p>
          <a:p>
            <a:r>
              <a:rPr lang="en-IN" dirty="0"/>
              <a:t>Python Software Foundation. </a:t>
            </a:r>
            <a:r>
              <a:rPr lang="en-IN" i="1" dirty="0"/>
              <a:t>Python Documentation.</a:t>
            </a:r>
            <a:br>
              <a:rPr lang="en-IN" dirty="0"/>
            </a:br>
            <a:r>
              <a:rPr lang="en-IN" dirty="0"/>
              <a:t>https://docs.python.org</a:t>
            </a:r>
          </a:p>
          <a:p>
            <a:r>
              <a:rPr lang="en-IN" dirty="0"/>
              <a:t>W3Schools. </a:t>
            </a:r>
            <a:r>
              <a:rPr lang="en-IN" i="1" dirty="0"/>
              <a:t>Python Programming Basics.</a:t>
            </a:r>
            <a:br>
              <a:rPr lang="en-IN" dirty="0"/>
            </a:br>
            <a:r>
              <a:rPr lang="en-IN" dirty="0"/>
              <a:t>https://www.w3schools.com/python</a:t>
            </a:r>
          </a:p>
          <a:p>
            <a:r>
              <a:rPr lang="en-IN" dirty="0" err="1"/>
              <a:t>GeeksforGeeks</a:t>
            </a:r>
            <a:r>
              <a:rPr lang="en-IN" dirty="0"/>
              <a:t>. </a:t>
            </a:r>
            <a:r>
              <a:rPr lang="en-IN" i="1" dirty="0"/>
              <a:t>Building Chatbots Using Python.</a:t>
            </a:r>
            <a:br>
              <a:rPr lang="en-IN" dirty="0"/>
            </a:br>
            <a:r>
              <a:rPr lang="en-IN" dirty="0"/>
              <a:t>https://www.geeksforgeeks.org/python-chatbot</a:t>
            </a:r>
          </a:p>
          <a:p>
            <a:r>
              <a:rPr lang="en-IN" dirty="0"/>
              <a:t>Stack Overflow Community Discussions — </a:t>
            </a:r>
            <a:r>
              <a:rPr lang="en-IN" i="1" dirty="0"/>
              <a:t>AI Implementation and Debugging Support.</a:t>
            </a:r>
            <a:endParaRPr lang="en-IN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&lt;TITLE OF THE PROJECT&gt;</vt:lpstr>
      <vt:lpstr>PROBLEM STATEMENT</vt:lpstr>
      <vt:lpstr>PowerPoint Presentation</vt:lpstr>
      <vt:lpstr>PowerPoint Presentation</vt:lpstr>
      <vt:lpstr>OUTPUT AND RESULTS</vt:lpstr>
      <vt:lpstr>GIT HUB LINK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Keerthika Bajana</cp:lastModifiedBy>
  <cp:revision>8</cp:revision>
  <dcterms:created xsi:type="dcterms:W3CDTF">2025-10-18T08:57:34Z</dcterms:created>
  <dcterms:modified xsi:type="dcterms:W3CDTF">2025-10-30T13:49:12Z</dcterms:modified>
</cp:coreProperties>
</file>