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935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401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61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99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553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83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7783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115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6204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40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1260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95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591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406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880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339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C188-A830-4003-B04F-8C6564F9C27B}" type="datetimeFigureOut">
              <a:rPr lang="sl-SI" smtClean="0"/>
              <a:t>29. 01. 2024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D94BC6-046B-4138-92E7-97C4BB45298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82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cratch.mit.edu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sz="8800" dirty="0" smtClean="0"/>
              <a:t>Želvja grafika</a:t>
            </a:r>
            <a:br>
              <a:rPr lang="sl-SI" sz="8800" dirty="0" smtClean="0"/>
            </a:br>
            <a:r>
              <a:rPr lang="sl-SI" sz="7200" dirty="0" smtClean="0"/>
              <a:t>(</a:t>
            </a:r>
            <a:r>
              <a:rPr lang="sl-SI" sz="7200" dirty="0" err="1"/>
              <a:t>T</a:t>
            </a:r>
            <a:r>
              <a:rPr lang="sl-SI" sz="7200" dirty="0" err="1" smtClean="0"/>
              <a:t>urtle</a:t>
            </a:r>
            <a:r>
              <a:rPr lang="sl-SI" sz="7200" dirty="0" smtClean="0"/>
              <a:t> </a:t>
            </a:r>
            <a:r>
              <a:rPr lang="sl-SI" sz="7200" dirty="0" err="1" smtClean="0"/>
              <a:t>graphics</a:t>
            </a:r>
            <a:r>
              <a:rPr lang="sl-SI" sz="7200" dirty="0" smtClean="0"/>
              <a:t>)</a:t>
            </a:r>
            <a:endParaRPr lang="sl-SI" sz="72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l-SI" sz="2800" dirty="0" smtClean="0"/>
              <a:t>Kako narisat lepe sličice brez točk, premic, presečišč, koordinatnega sistema, ... </a:t>
            </a: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 smtClean="0"/>
              <a:t> 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2151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Spoznali bomo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800" dirty="0" smtClean="0"/>
              <a:t>Koncept računalniške grafike, ki jo imenujemo želvja grafika (</a:t>
            </a:r>
            <a:r>
              <a:rPr lang="sl-SI" sz="2800" dirty="0" err="1" smtClean="0"/>
              <a:t>turtle</a:t>
            </a:r>
            <a:r>
              <a:rPr lang="sl-SI" sz="2800" dirty="0" smtClean="0"/>
              <a:t> </a:t>
            </a:r>
            <a:r>
              <a:rPr lang="sl-SI" sz="2800" dirty="0" err="1" smtClean="0"/>
              <a:t>graphics</a:t>
            </a:r>
            <a:r>
              <a:rPr lang="sl-SI" sz="2800" dirty="0" smtClean="0"/>
              <a:t>)</a:t>
            </a:r>
          </a:p>
          <a:p>
            <a:r>
              <a:rPr lang="sl-SI" sz="2800" dirty="0"/>
              <a:t>Nekaj osnovnih programerskih konceptov: ukaz, zaporedje ukazov zanka, </a:t>
            </a:r>
            <a:r>
              <a:rPr lang="sl-SI" sz="2800" dirty="0" smtClean="0"/>
              <a:t>...</a:t>
            </a:r>
            <a:endParaRPr lang="sl-SI" sz="2800" dirty="0" smtClean="0"/>
          </a:p>
          <a:p>
            <a:r>
              <a:rPr lang="sl-SI" sz="2800" dirty="0" smtClean="0"/>
              <a:t>Programsko okolje – programski jezik </a:t>
            </a:r>
            <a:r>
              <a:rPr lang="sl-SI" sz="2800" dirty="0" err="1" smtClean="0"/>
              <a:t>Scratch</a:t>
            </a:r>
            <a:r>
              <a:rPr lang="sl-SI" sz="2800" dirty="0" smtClean="0"/>
              <a:t>, ali programski jezik </a:t>
            </a:r>
            <a:r>
              <a:rPr lang="sl-SI" sz="2800" dirty="0" err="1" smtClean="0"/>
              <a:t>Python</a:t>
            </a:r>
            <a:r>
              <a:rPr lang="sl-SI" sz="2800" dirty="0" smtClean="0"/>
              <a:t> (po želji)</a:t>
            </a:r>
            <a:endParaRPr lang="sl-SI" sz="2800" dirty="0" smtClean="0"/>
          </a:p>
          <a:p>
            <a:r>
              <a:rPr lang="sl-SI" sz="2800" dirty="0" smtClean="0"/>
              <a:t>Mandale</a:t>
            </a:r>
            <a:endParaRPr lang="sl-SI" sz="2800" dirty="0" smtClean="0"/>
          </a:p>
          <a:p>
            <a:pPr lvl="1"/>
            <a:endParaRPr lang="sl-SI" sz="2400" dirty="0"/>
          </a:p>
        </p:txBody>
      </p:sp>
    </p:spTree>
    <p:extLst>
      <p:ext uri="{BB962C8B-B14F-4D97-AF65-F5344CB8AC3E}">
        <p14:creationId xmlns:p14="http://schemas.microsoft.com/office/powerpoint/2010/main" val="267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Želvja grafika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l-SI" sz="3200" dirty="0" smtClean="0"/>
              <a:t>Želva se premika in za seboj riše črto</a:t>
            </a:r>
          </a:p>
          <a:p>
            <a:r>
              <a:rPr lang="sl-SI" sz="3200" dirty="0" smtClean="0"/>
              <a:t>Mi ji dajemo ukaze –&gt; pišemo program</a:t>
            </a:r>
          </a:p>
          <a:p>
            <a:pPr lvl="1"/>
            <a:r>
              <a:rPr lang="sl-SI" sz="2800" dirty="0" smtClean="0"/>
              <a:t>spusti svinčnik, dvigni svinčnik</a:t>
            </a:r>
          </a:p>
          <a:p>
            <a:pPr lvl="1"/>
            <a:r>
              <a:rPr lang="sl-SI" sz="2800" dirty="0" smtClean="0"/>
              <a:t>naprej za ___ korakov, nazaj za ___ korakov</a:t>
            </a:r>
          </a:p>
          <a:p>
            <a:pPr lvl="1"/>
            <a:r>
              <a:rPr lang="sl-SI" sz="2800" dirty="0" smtClean="0"/>
              <a:t>levo ___ stopinj, desno ___ stopinj,</a:t>
            </a:r>
          </a:p>
          <a:p>
            <a:pPr lvl="1"/>
            <a:r>
              <a:rPr lang="sl-SI" sz="2800" dirty="0" smtClean="0"/>
              <a:t>pojdi na koordinate ___, ___,</a:t>
            </a:r>
          </a:p>
          <a:p>
            <a:pPr lvl="1"/>
            <a:r>
              <a:rPr lang="sl-SI" sz="2800" dirty="0" smtClean="0"/>
              <a:t>nastavi širino svinčnika, nastavi barvo svinčnika</a:t>
            </a:r>
          </a:p>
        </p:txBody>
      </p:sp>
    </p:spTree>
    <p:extLst>
      <p:ext uri="{BB962C8B-B14F-4D97-AF65-F5344CB8AC3E}">
        <p14:creationId xmlns:p14="http://schemas.microsoft.com/office/powerpoint/2010/main" val="273431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značba mesta besedila 4"/>
          <p:cNvSpPr>
            <a:spLocks noGrp="1"/>
          </p:cNvSpPr>
          <p:nvPr>
            <p:ph type="body" idx="1"/>
          </p:nvPr>
        </p:nvSpPr>
        <p:spPr>
          <a:xfrm>
            <a:off x="675745" y="569576"/>
            <a:ext cx="4185623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Scratch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značba mesta vsebine 5"/>
          <p:cNvSpPr>
            <a:spLocks noGrp="1"/>
          </p:cNvSpPr>
          <p:nvPr>
            <p:ph sz="half" idx="2"/>
          </p:nvPr>
        </p:nvSpPr>
        <p:spPr>
          <a:xfrm>
            <a:off x="675745" y="1389184"/>
            <a:ext cx="4185623" cy="4652177"/>
          </a:xfrm>
        </p:spPr>
        <p:txBody>
          <a:bodyPr>
            <a:noAutofit/>
          </a:bodyPr>
          <a:lstStyle/>
          <a:p>
            <a:r>
              <a:rPr lang="sl-SI" sz="2800" dirty="0"/>
              <a:t>Spletna storitev: </a:t>
            </a:r>
            <a:r>
              <a:rPr lang="sl-SI" sz="2400" dirty="0">
                <a:hlinkClick r:id="rId2"/>
              </a:rPr>
              <a:t>http://scratch.mit.edu</a:t>
            </a:r>
            <a:endParaRPr lang="sl-SI" sz="2400" dirty="0"/>
          </a:p>
          <a:p>
            <a:r>
              <a:rPr lang="sl-SI" sz="2800" dirty="0"/>
              <a:t>Prijava (registracija)</a:t>
            </a:r>
          </a:p>
          <a:p>
            <a:r>
              <a:rPr lang="sl-SI" sz="2800" dirty="0"/>
              <a:t>Vključitev modula svinčnik</a:t>
            </a:r>
          </a:p>
          <a:p>
            <a:r>
              <a:rPr lang="sl-SI" sz="2800" dirty="0" smtClean="0"/>
              <a:t>Ukazi </a:t>
            </a:r>
            <a:r>
              <a:rPr lang="sl-SI" sz="2800" dirty="0"/>
              <a:t>za risanje premikanje ponavljanje, ...</a:t>
            </a:r>
          </a:p>
          <a:p>
            <a:endParaRPr lang="sl-SI" sz="2800" dirty="0"/>
          </a:p>
        </p:txBody>
      </p:sp>
      <p:sp>
        <p:nvSpPr>
          <p:cNvPr id="7" name="Označba mesta besedila 6"/>
          <p:cNvSpPr>
            <a:spLocks noGrp="1"/>
          </p:cNvSpPr>
          <p:nvPr>
            <p:ph type="body" sz="quarter" idx="3"/>
          </p:nvPr>
        </p:nvSpPr>
        <p:spPr>
          <a:xfrm>
            <a:off x="5088383" y="569576"/>
            <a:ext cx="4185618" cy="576262"/>
          </a:xfrm>
        </p:spPr>
        <p:txBody>
          <a:bodyPr/>
          <a:lstStyle/>
          <a:p>
            <a:r>
              <a:rPr lang="sl-SI" sz="3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Python</a:t>
            </a:r>
            <a:endParaRPr lang="sl-SI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značba mesta vsebine 7"/>
          <p:cNvSpPr>
            <a:spLocks noGrp="1"/>
          </p:cNvSpPr>
          <p:nvPr>
            <p:ph sz="quarter" idx="4"/>
          </p:nvPr>
        </p:nvSpPr>
        <p:spPr>
          <a:xfrm>
            <a:off x="5088384" y="1389185"/>
            <a:ext cx="4185617" cy="4652177"/>
          </a:xfrm>
        </p:spPr>
        <p:txBody>
          <a:bodyPr>
            <a:normAutofit/>
          </a:bodyPr>
          <a:lstStyle/>
          <a:p>
            <a:r>
              <a:rPr lang="sl-SI" sz="2800" dirty="0" smtClean="0"/>
              <a:t>Program </a:t>
            </a:r>
            <a:r>
              <a:rPr lang="sl-SI" sz="2800" dirty="0" err="1" smtClean="0"/>
              <a:t>Thonny</a:t>
            </a:r>
            <a:r>
              <a:rPr lang="sl-SI" sz="2800" dirty="0" smtClean="0"/>
              <a:t> ali kar IDLE</a:t>
            </a:r>
          </a:p>
          <a:p>
            <a:r>
              <a:rPr lang="sl-SI" sz="2800" dirty="0" smtClean="0"/>
              <a:t>Vključitev modula </a:t>
            </a:r>
            <a:r>
              <a:rPr lang="sl-SI" sz="2800" dirty="0" err="1" smtClean="0"/>
              <a:t>tkinter</a:t>
            </a:r>
            <a:r>
              <a:rPr lang="sl-SI" sz="2800" dirty="0"/>
              <a:t/>
            </a:r>
            <a:br>
              <a:rPr lang="sl-SI" sz="2800" dirty="0"/>
            </a:br>
            <a:r>
              <a:rPr lang="sl-SI" sz="2800" dirty="0" err="1"/>
              <a:t>from</a:t>
            </a:r>
            <a:r>
              <a:rPr lang="sl-SI" sz="2800" dirty="0"/>
              <a:t> </a:t>
            </a:r>
            <a:r>
              <a:rPr lang="sl-SI" sz="2800" dirty="0" err="1"/>
              <a:t>tkinter</a:t>
            </a:r>
            <a:r>
              <a:rPr lang="sl-SI" sz="2800" dirty="0"/>
              <a:t> import </a:t>
            </a:r>
            <a:r>
              <a:rPr lang="sl-SI" sz="2800" dirty="0" smtClean="0"/>
              <a:t>*</a:t>
            </a:r>
          </a:p>
          <a:p>
            <a:r>
              <a:rPr lang="sl-SI" sz="2800" dirty="0" smtClean="0"/>
              <a:t>Zanke, </a:t>
            </a:r>
            <a:r>
              <a:rPr lang="sl-SI" sz="2800" dirty="0" err="1" smtClean="0"/>
              <a:t>if</a:t>
            </a:r>
            <a:r>
              <a:rPr lang="sl-SI" sz="2800" dirty="0" smtClean="0"/>
              <a:t> stavek, ...</a:t>
            </a:r>
          </a:p>
          <a:p>
            <a:r>
              <a:rPr lang="sl-SI" sz="2400" dirty="0"/>
              <a:t>https://docs.python.org/3/library/turtle.html</a:t>
            </a:r>
            <a:endParaRPr lang="sl-SI" sz="2400" dirty="0" smtClean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28697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838200" y="528034"/>
            <a:ext cx="8962623" cy="5648929"/>
          </a:xfrm>
        </p:spPr>
        <p:txBody>
          <a:bodyPr>
            <a:noAutofit/>
          </a:bodyPr>
          <a:lstStyle/>
          <a:p>
            <a:r>
              <a:rPr lang="sl-SI" sz="2800" dirty="0" smtClean="0"/>
              <a:t>Odloči se za delovno okolje (</a:t>
            </a:r>
            <a:r>
              <a:rPr lang="sl-SI" sz="2800" dirty="0" err="1" smtClean="0"/>
              <a:t>Scratch</a:t>
            </a:r>
            <a:r>
              <a:rPr lang="sl-SI" sz="2800" dirty="0" smtClean="0"/>
              <a:t> ali </a:t>
            </a:r>
            <a:r>
              <a:rPr lang="sl-SI" sz="2800" dirty="0" err="1" smtClean="0"/>
              <a:t>Python</a:t>
            </a:r>
            <a:r>
              <a:rPr lang="sl-SI" sz="2800" dirty="0" smtClean="0"/>
              <a:t>)</a:t>
            </a:r>
          </a:p>
          <a:p>
            <a:r>
              <a:rPr lang="sl-SI" sz="2800" dirty="0" smtClean="0"/>
              <a:t>Naloge</a:t>
            </a:r>
            <a:r>
              <a:rPr lang="sl-SI" sz="2800" dirty="0" smtClean="0"/>
              <a:t>:</a:t>
            </a:r>
          </a:p>
          <a:p>
            <a:pPr lvl="1"/>
            <a:r>
              <a:rPr lang="sl-SI" sz="2400" dirty="0" smtClean="0"/>
              <a:t>Z uporabo </a:t>
            </a:r>
            <a:r>
              <a:rPr lang="sl-SI" sz="2400" dirty="0" smtClean="0"/>
              <a:t>zank nariši nekaj likov: kvadrat, trikotnik, pravokotnik, n-kotnik, ...</a:t>
            </a:r>
          </a:p>
          <a:p>
            <a:pPr lvl="1"/>
            <a:r>
              <a:rPr lang="sl-SI" sz="2400" dirty="0" smtClean="0"/>
              <a:t>Preizkusi ukaze za nastavljanje debeline in barve svinčnika.</a:t>
            </a:r>
          </a:p>
          <a:p>
            <a:pPr lvl="1"/>
            <a:r>
              <a:rPr lang="sl-SI" sz="2400" dirty="0" smtClean="0"/>
              <a:t>Mandalo načeloma narišeš tako, da se z želvico sprehajaš v krogu in rišeš like:</a:t>
            </a:r>
          </a:p>
          <a:p>
            <a:pPr lvl="1"/>
            <a:r>
              <a:rPr lang="sl-SI" sz="2400" dirty="0" smtClean="0"/>
              <a:t>Poskusi narisati čim lepšo mandalo. </a:t>
            </a:r>
          </a:p>
          <a:p>
            <a:r>
              <a:rPr lang="sl-SI" sz="2600" dirty="0" smtClean="0"/>
              <a:t>Sliko lahko shraniš s </a:t>
            </a:r>
            <a:r>
              <a:rPr lang="sl-SI" sz="2600" dirty="0" err="1" smtClean="0"/>
              <a:t>PrintScreen</a:t>
            </a:r>
            <a:r>
              <a:rPr lang="sl-SI" sz="2600" dirty="0" smtClean="0"/>
              <a:t>. Lahko si pa tudi program pošlješ na svoj e-naslov in nadaljuješ doma.</a:t>
            </a:r>
            <a:endParaRPr lang="sl-SI" sz="2600" dirty="0" smtClean="0"/>
          </a:p>
          <a:p>
            <a:pPr marL="0" indent="0">
              <a:buNone/>
            </a:pPr>
            <a:endParaRPr lang="sl-SI" sz="2800" dirty="0" smtClean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993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14471</TotalTime>
  <Words>241</Words>
  <Application>Microsoft Office PowerPoint</Application>
  <PresentationFormat>Širokozaslonsko</PresentationFormat>
  <Paragraphs>32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Gladko</vt:lpstr>
      <vt:lpstr>Želvja grafika (Turtle graphics)</vt:lpstr>
      <vt:lpstr>Spoznali bomo</vt:lpstr>
      <vt:lpstr>Želvja grafika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Želvja grafika (Turtle graphics)</dc:title>
  <dc:creator>klemen</dc:creator>
  <cp:lastModifiedBy>Uporabnik</cp:lastModifiedBy>
  <cp:revision>19</cp:revision>
  <dcterms:created xsi:type="dcterms:W3CDTF">2018-02-26T16:31:51Z</dcterms:created>
  <dcterms:modified xsi:type="dcterms:W3CDTF">2024-01-29T11:14:36Z</dcterms:modified>
</cp:coreProperties>
</file>