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8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316" r:id="rId24"/>
    <p:sldId id="317" r:id="rId25"/>
    <p:sldId id="318" r:id="rId26"/>
    <p:sldId id="315" r:id="rId27"/>
    <p:sldId id="279" r:id="rId28"/>
    <p:sldId id="319" r:id="rId29"/>
    <p:sldId id="320" r:id="rId30"/>
    <p:sldId id="321" r:id="rId31"/>
    <p:sldId id="322"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p:cViewPr varScale="1">
        <p:scale>
          <a:sx n="75" d="100"/>
          <a:sy n="75" d="100"/>
        </p:scale>
        <p:origin x="40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A2F43A3-B68F-4B72-A657-AA7E5681F0E1}" type="datetimeFigureOut">
              <a:rPr lang="en-US" smtClean="0"/>
              <a:t>10/23/2023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05F59BB-9E88-4E6B-997A-1C0CAC27B091}" type="slidenum">
              <a:rPr lang="en-US" smtClean="0"/>
              <a:t>‹#›</a:t>
            </a:fld>
            <a:endParaRPr lang="en-US"/>
          </a:p>
        </p:txBody>
      </p:sp>
    </p:spTree>
    <p:extLst>
      <p:ext uri="{BB962C8B-B14F-4D97-AF65-F5344CB8AC3E}">
        <p14:creationId xmlns:p14="http://schemas.microsoft.com/office/powerpoint/2010/main" val="2761463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5F59BB-9E88-4E6B-997A-1C0CAC27B091}" type="slidenum">
              <a:rPr lang="en-US" smtClean="0"/>
              <a:t>4</a:t>
            </a:fld>
            <a:endParaRPr lang="en-US"/>
          </a:p>
        </p:txBody>
      </p:sp>
    </p:spTree>
    <p:extLst>
      <p:ext uri="{BB962C8B-B14F-4D97-AF65-F5344CB8AC3E}">
        <p14:creationId xmlns:p14="http://schemas.microsoft.com/office/powerpoint/2010/main" val="1401810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5F59BB-9E88-4E6B-997A-1C0CAC27B091}" type="slidenum">
              <a:rPr lang="en-US" smtClean="0"/>
              <a:t>53</a:t>
            </a:fld>
            <a:endParaRPr lang="en-US"/>
          </a:p>
        </p:txBody>
      </p:sp>
    </p:spTree>
    <p:extLst>
      <p:ext uri="{BB962C8B-B14F-4D97-AF65-F5344CB8AC3E}">
        <p14:creationId xmlns:p14="http://schemas.microsoft.com/office/powerpoint/2010/main" val="4036678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B5A787"/>
                </a:solidFill>
                <a:latin typeface="Trebuchet MS"/>
                <a:cs typeface="Trebuchet MS"/>
              </a:defRPr>
            </a:lvl1pPr>
          </a:lstStyle>
          <a:p>
            <a:pPr marL="12700">
              <a:lnSpc>
                <a:spcPct val="100000"/>
              </a:lnSpc>
              <a:spcBef>
                <a:spcPts val="15"/>
              </a:spcBef>
            </a:pPr>
            <a:r>
              <a:rPr spc="-65" dirty="0"/>
              <a:t>Prepared </a:t>
            </a:r>
            <a:r>
              <a:rPr spc="-75" dirty="0"/>
              <a:t>by </a:t>
            </a:r>
            <a:r>
              <a:rPr spc="-45" dirty="0"/>
              <a:t>Alphonsine</a:t>
            </a:r>
            <a:r>
              <a:rPr spc="-110" dirty="0"/>
              <a:t> </a:t>
            </a:r>
            <a:r>
              <a:rPr spc="80" dirty="0"/>
              <a:t>MUKABUNANI</a:t>
            </a:r>
          </a:p>
        </p:txBody>
      </p:sp>
      <p:sp>
        <p:nvSpPr>
          <p:cNvPr id="5" name="Holder 5"/>
          <p:cNvSpPr>
            <a:spLocks noGrp="1"/>
          </p:cNvSpPr>
          <p:nvPr>
            <p:ph type="dt" sz="half" idx="6"/>
          </p:nvPr>
        </p:nvSpPr>
        <p:spPr/>
        <p:txBody>
          <a:bodyPr lIns="0" tIns="0" rIns="0" bIns="0"/>
          <a:lstStyle>
            <a:lvl1pPr>
              <a:defRPr sz="1200" b="0" i="0">
                <a:solidFill>
                  <a:srgbClr val="B5A787"/>
                </a:solidFill>
                <a:latin typeface="Trebuchet MS"/>
                <a:cs typeface="Trebuchet MS"/>
              </a:defRPr>
            </a:lvl1pPr>
          </a:lstStyle>
          <a:p>
            <a:pPr marL="12700">
              <a:lnSpc>
                <a:spcPct val="100000"/>
              </a:lnSpc>
              <a:spcBef>
                <a:spcPts val="15"/>
              </a:spcBef>
            </a:pPr>
            <a:r>
              <a:rPr spc="-90" dirty="0"/>
              <a:t>1/30/2019</a:t>
            </a:r>
          </a:p>
        </p:txBody>
      </p:sp>
      <p:sp>
        <p:nvSpPr>
          <p:cNvPr id="6" name="Holder 6"/>
          <p:cNvSpPr>
            <a:spLocks noGrp="1"/>
          </p:cNvSpPr>
          <p:nvPr>
            <p:ph type="sldNum" sz="quarter" idx="7"/>
          </p:nvPr>
        </p:nvSpPr>
        <p:spPr/>
        <p:txBody>
          <a:bodyPr lIns="0" tIns="0" rIns="0" bIns="0"/>
          <a:lstStyle>
            <a:lvl1pPr>
              <a:defRPr sz="1200" b="0" i="0">
                <a:solidFill>
                  <a:srgbClr val="B5A787"/>
                </a:solidFill>
                <a:latin typeface="Trebuchet MS"/>
                <a:cs typeface="Trebuchet MS"/>
              </a:defRPr>
            </a:lvl1pPr>
          </a:lstStyle>
          <a:p>
            <a:pPr marL="38100">
              <a:lnSpc>
                <a:spcPct val="100000"/>
              </a:lnSpc>
              <a:spcBef>
                <a:spcPts val="15"/>
              </a:spcBef>
            </a:pPr>
            <a:fld id="{81D60167-4931-47E6-BA6A-407CBD079E47}" type="slidenum">
              <a:rPr spc="-30" dirty="0"/>
              <a:t>‹#›</a:t>
            </a:fld>
            <a:endParaRPr spc="-3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562213"/>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B5A787"/>
                </a:solidFill>
                <a:latin typeface="Trebuchet MS"/>
                <a:cs typeface="Trebuchet MS"/>
              </a:defRPr>
            </a:lvl1pPr>
          </a:lstStyle>
          <a:p>
            <a:pPr marL="12700">
              <a:lnSpc>
                <a:spcPct val="100000"/>
              </a:lnSpc>
              <a:spcBef>
                <a:spcPts val="15"/>
              </a:spcBef>
            </a:pPr>
            <a:r>
              <a:rPr spc="-65" dirty="0"/>
              <a:t>Prepared </a:t>
            </a:r>
            <a:r>
              <a:rPr spc="-75" dirty="0"/>
              <a:t>by </a:t>
            </a:r>
            <a:r>
              <a:rPr spc="-45" dirty="0"/>
              <a:t>Alphonsine</a:t>
            </a:r>
            <a:r>
              <a:rPr spc="-110" dirty="0"/>
              <a:t> </a:t>
            </a:r>
            <a:r>
              <a:rPr spc="80" dirty="0"/>
              <a:t>MUKABUNANI</a:t>
            </a:r>
          </a:p>
        </p:txBody>
      </p:sp>
      <p:sp>
        <p:nvSpPr>
          <p:cNvPr id="5" name="Holder 5"/>
          <p:cNvSpPr>
            <a:spLocks noGrp="1"/>
          </p:cNvSpPr>
          <p:nvPr>
            <p:ph type="dt" sz="half" idx="6"/>
          </p:nvPr>
        </p:nvSpPr>
        <p:spPr/>
        <p:txBody>
          <a:bodyPr lIns="0" tIns="0" rIns="0" bIns="0"/>
          <a:lstStyle>
            <a:lvl1pPr>
              <a:defRPr sz="1200" b="0" i="0">
                <a:solidFill>
                  <a:srgbClr val="B5A787"/>
                </a:solidFill>
                <a:latin typeface="Trebuchet MS"/>
                <a:cs typeface="Trebuchet MS"/>
              </a:defRPr>
            </a:lvl1pPr>
          </a:lstStyle>
          <a:p>
            <a:pPr marL="12700">
              <a:lnSpc>
                <a:spcPct val="100000"/>
              </a:lnSpc>
              <a:spcBef>
                <a:spcPts val="15"/>
              </a:spcBef>
            </a:pPr>
            <a:r>
              <a:rPr spc="-90" dirty="0"/>
              <a:t>1/30/2019</a:t>
            </a:r>
          </a:p>
        </p:txBody>
      </p:sp>
      <p:sp>
        <p:nvSpPr>
          <p:cNvPr id="6" name="Holder 6"/>
          <p:cNvSpPr>
            <a:spLocks noGrp="1"/>
          </p:cNvSpPr>
          <p:nvPr>
            <p:ph type="sldNum" sz="quarter" idx="7"/>
          </p:nvPr>
        </p:nvSpPr>
        <p:spPr/>
        <p:txBody>
          <a:bodyPr lIns="0" tIns="0" rIns="0" bIns="0"/>
          <a:lstStyle>
            <a:lvl1pPr>
              <a:defRPr sz="1200" b="0" i="0">
                <a:solidFill>
                  <a:srgbClr val="B5A787"/>
                </a:solidFill>
                <a:latin typeface="Trebuchet MS"/>
                <a:cs typeface="Trebuchet MS"/>
              </a:defRPr>
            </a:lvl1pPr>
          </a:lstStyle>
          <a:p>
            <a:pPr marL="38100">
              <a:lnSpc>
                <a:spcPct val="100000"/>
              </a:lnSpc>
              <a:spcBef>
                <a:spcPts val="15"/>
              </a:spcBef>
            </a:pPr>
            <a:fld id="{81D60167-4931-47E6-BA6A-407CBD079E47}" type="slidenum">
              <a:rPr spc="-30" dirty="0"/>
              <a:t>‹#›</a:t>
            </a:fld>
            <a:endParaRPr spc="-3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562213"/>
                </a:solidFill>
                <a:latin typeface="Trebuchet MS"/>
                <a:cs typeface="Trebuchet M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B5A787"/>
                </a:solidFill>
                <a:latin typeface="Trebuchet MS"/>
                <a:cs typeface="Trebuchet MS"/>
              </a:defRPr>
            </a:lvl1pPr>
          </a:lstStyle>
          <a:p>
            <a:pPr marL="12700">
              <a:lnSpc>
                <a:spcPct val="100000"/>
              </a:lnSpc>
              <a:spcBef>
                <a:spcPts val="15"/>
              </a:spcBef>
            </a:pPr>
            <a:r>
              <a:rPr spc="-65" dirty="0"/>
              <a:t>Prepared </a:t>
            </a:r>
            <a:r>
              <a:rPr spc="-75" dirty="0"/>
              <a:t>by </a:t>
            </a:r>
            <a:r>
              <a:rPr spc="-45" dirty="0"/>
              <a:t>Alphonsine</a:t>
            </a:r>
            <a:r>
              <a:rPr spc="-110" dirty="0"/>
              <a:t> </a:t>
            </a:r>
            <a:r>
              <a:rPr spc="80" dirty="0"/>
              <a:t>MUKABUNANI</a:t>
            </a:r>
          </a:p>
        </p:txBody>
      </p:sp>
      <p:sp>
        <p:nvSpPr>
          <p:cNvPr id="6" name="Holder 6"/>
          <p:cNvSpPr>
            <a:spLocks noGrp="1"/>
          </p:cNvSpPr>
          <p:nvPr>
            <p:ph type="dt" sz="half" idx="6"/>
          </p:nvPr>
        </p:nvSpPr>
        <p:spPr/>
        <p:txBody>
          <a:bodyPr lIns="0" tIns="0" rIns="0" bIns="0"/>
          <a:lstStyle>
            <a:lvl1pPr>
              <a:defRPr sz="1200" b="0" i="0">
                <a:solidFill>
                  <a:srgbClr val="B5A787"/>
                </a:solidFill>
                <a:latin typeface="Trebuchet MS"/>
                <a:cs typeface="Trebuchet MS"/>
              </a:defRPr>
            </a:lvl1pPr>
          </a:lstStyle>
          <a:p>
            <a:pPr marL="12700">
              <a:lnSpc>
                <a:spcPct val="100000"/>
              </a:lnSpc>
              <a:spcBef>
                <a:spcPts val="15"/>
              </a:spcBef>
            </a:pPr>
            <a:r>
              <a:rPr spc="-90" dirty="0"/>
              <a:t>1/30/2019</a:t>
            </a:r>
          </a:p>
        </p:txBody>
      </p:sp>
      <p:sp>
        <p:nvSpPr>
          <p:cNvPr id="7" name="Holder 7"/>
          <p:cNvSpPr>
            <a:spLocks noGrp="1"/>
          </p:cNvSpPr>
          <p:nvPr>
            <p:ph type="sldNum" sz="quarter" idx="7"/>
          </p:nvPr>
        </p:nvSpPr>
        <p:spPr/>
        <p:txBody>
          <a:bodyPr lIns="0" tIns="0" rIns="0" bIns="0"/>
          <a:lstStyle>
            <a:lvl1pPr>
              <a:defRPr sz="1200" b="0" i="0">
                <a:solidFill>
                  <a:srgbClr val="B5A787"/>
                </a:solidFill>
                <a:latin typeface="Trebuchet MS"/>
                <a:cs typeface="Trebuchet MS"/>
              </a:defRPr>
            </a:lvl1pPr>
          </a:lstStyle>
          <a:p>
            <a:pPr marL="38100">
              <a:lnSpc>
                <a:spcPct val="100000"/>
              </a:lnSpc>
              <a:spcBef>
                <a:spcPts val="15"/>
              </a:spcBef>
            </a:pPr>
            <a:fld id="{81D60167-4931-47E6-BA6A-407CBD079E47}" type="slidenum">
              <a:rPr spc="-30" dirty="0"/>
              <a:t>‹#›</a:t>
            </a:fld>
            <a:endParaRPr spc="-3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562213"/>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B5A787"/>
                </a:solidFill>
                <a:latin typeface="Trebuchet MS"/>
                <a:cs typeface="Trebuchet MS"/>
              </a:defRPr>
            </a:lvl1pPr>
          </a:lstStyle>
          <a:p>
            <a:pPr marL="12700">
              <a:lnSpc>
                <a:spcPct val="100000"/>
              </a:lnSpc>
              <a:spcBef>
                <a:spcPts val="15"/>
              </a:spcBef>
            </a:pPr>
            <a:r>
              <a:rPr spc="-65" dirty="0"/>
              <a:t>Prepared </a:t>
            </a:r>
            <a:r>
              <a:rPr spc="-75" dirty="0"/>
              <a:t>by </a:t>
            </a:r>
            <a:r>
              <a:rPr spc="-45" dirty="0"/>
              <a:t>Alphonsine</a:t>
            </a:r>
            <a:r>
              <a:rPr spc="-110" dirty="0"/>
              <a:t> </a:t>
            </a:r>
            <a:r>
              <a:rPr spc="80" dirty="0"/>
              <a:t>MUKABUNANI</a:t>
            </a:r>
          </a:p>
        </p:txBody>
      </p:sp>
      <p:sp>
        <p:nvSpPr>
          <p:cNvPr id="4" name="Holder 4"/>
          <p:cNvSpPr>
            <a:spLocks noGrp="1"/>
          </p:cNvSpPr>
          <p:nvPr>
            <p:ph type="dt" sz="half" idx="6"/>
          </p:nvPr>
        </p:nvSpPr>
        <p:spPr/>
        <p:txBody>
          <a:bodyPr lIns="0" tIns="0" rIns="0" bIns="0"/>
          <a:lstStyle>
            <a:lvl1pPr>
              <a:defRPr sz="1200" b="0" i="0">
                <a:solidFill>
                  <a:srgbClr val="B5A787"/>
                </a:solidFill>
                <a:latin typeface="Trebuchet MS"/>
                <a:cs typeface="Trebuchet MS"/>
              </a:defRPr>
            </a:lvl1pPr>
          </a:lstStyle>
          <a:p>
            <a:pPr marL="12700">
              <a:lnSpc>
                <a:spcPct val="100000"/>
              </a:lnSpc>
              <a:spcBef>
                <a:spcPts val="15"/>
              </a:spcBef>
            </a:pPr>
            <a:r>
              <a:rPr spc="-90" dirty="0"/>
              <a:t>1/30/2019</a:t>
            </a:r>
          </a:p>
        </p:txBody>
      </p:sp>
      <p:sp>
        <p:nvSpPr>
          <p:cNvPr id="5" name="Holder 5"/>
          <p:cNvSpPr>
            <a:spLocks noGrp="1"/>
          </p:cNvSpPr>
          <p:nvPr>
            <p:ph type="sldNum" sz="quarter" idx="7"/>
          </p:nvPr>
        </p:nvSpPr>
        <p:spPr/>
        <p:txBody>
          <a:bodyPr lIns="0" tIns="0" rIns="0" bIns="0"/>
          <a:lstStyle>
            <a:lvl1pPr>
              <a:defRPr sz="1200" b="0" i="0">
                <a:solidFill>
                  <a:srgbClr val="B5A787"/>
                </a:solidFill>
                <a:latin typeface="Trebuchet MS"/>
                <a:cs typeface="Trebuchet MS"/>
              </a:defRPr>
            </a:lvl1pPr>
          </a:lstStyle>
          <a:p>
            <a:pPr marL="38100">
              <a:lnSpc>
                <a:spcPct val="100000"/>
              </a:lnSpc>
              <a:spcBef>
                <a:spcPts val="15"/>
              </a:spcBef>
            </a:pPr>
            <a:fld id="{81D60167-4931-47E6-BA6A-407CBD079E47}" type="slidenum">
              <a:rPr spc="-30" dirty="0"/>
              <a:t>‹#›</a:t>
            </a:fld>
            <a:endParaRPr spc="-3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B5A787"/>
                </a:solidFill>
                <a:latin typeface="Trebuchet MS"/>
                <a:cs typeface="Trebuchet MS"/>
              </a:defRPr>
            </a:lvl1pPr>
          </a:lstStyle>
          <a:p>
            <a:pPr marL="12700">
              <a:lnSpc>
                <a:spcPct val="100000"/>
              </a:lnSpc>
              <a:spcBef>
                <a:spcPts val="15"/>
              </a:spcBef>
            </a:pPr>
            <a:r>
              <a:rPr spc="-65" dirty="0"/>
              <a:t>Prepared </a:t>
            </a:r>
            <a:r>
              <a:rPr spc="-75" dirty="0"/>
              <a:t>by </a:t>
            </a:r>
            <a:r>
              <a:rPr spc="-45" dirty="0"/>
              <a:t>Alphonsine</a:t>
            </a:r>
            <a:r>
              <a:rPr spc="-110" dirty="0"/>
              <a:t> </a:t>
            </a:r>
            <a:r>
              <a:rPr spc="80" dirty="0"/>
              <a:t>MUKABUNANI</a:t>
            </a:r>
          </a:p>
        </p:txBody>
      </p:sp>
      <p:sp>
        <p:nvSpPr>
          <p:cNvPr id="3" name="Holder 3"/>
          <p:cNvSpPr>
            <a:spLocks noGrp="1"/>
          </p:cNvSpPr>
          <p:nvPr>
            <p:ph type="dt" sz="half" idx="6"/>
          </p:nvPr>
        </p:nvSpPr>
        <p:spPr/>
        <p:txBody>
          <a:bodyPr lIns="0" tIns="0" rIns="0" bIns="0"/>
          <a:lstStyle>
            <a:lvl1pPr>
              <a:defRPr sz="1200" b="0" i="0">
                <a:solidFill>
                  <a:srgbClr val="B5A787"/>
                </a:solidFill>
                <a:latin typeface="Trebuchet MS"/>
                <a:cs typeface="Trebuchet MS"/>
              </a:defRPr>
            </a:lvl1pPr>
          </a:lstStyle>
          <a:p>
            <a:pPr marL="12700">
              <a:lnSpc>
                <a:spcPct val="100000"/>
              </a:lnSpc>
              <a:spcBef>
                <a:spcPts val="15"/>
              </a:spcBef>
            </a:pPr>
            <a:r>
              <a:rPr spc="-90" dirty="0"/>
              <a:t>1/30/2019</a:t>
            </a:r>
          </a:p>
        </p:txBody>
      </p:sp>
      <p:sp>
        <p:nvSpPr>
          <p:cNvPr id="4" name="Holder 4"/>
          <p:cNvSpPr>
            <a:spLocks noGrp="1"/>
          </p:cNvSpPr>
          <p:nvPr>
            <p:ph type="sldNum" sz="quarter" idx="7"/>
          </p:nvPr>
        </p:nvSpPr>
        <p:spPr/>
        <p:txBody>
          <a:bodyPr lIns="0" tIns="0" rIns="0" bIns="0"/>
          <a:lstStyle>
            <a:lvl1pPr>
              <a:defRPr sz="1200" b="0" i="0">
                <a:solidFill>
                  <a:srgbClr val="B5A787"/>
                </a:solidFill>
                <a:latin typeface="Trebuchet MS"/>
                <a:cs typeface="Trebuchet MS"/>
              </a:defRPr>
            </a:lvl1pPr>
          </a:lstStyle>
          <a:p>
            <a:pPr marL="38100">
              <a:lnSpc>
                <a:spcPct val="100000"/>
              </a:lnSpc>
              <a:spcBef>
                <a:spcPts val="15"/>
              </a:spcBef>
            </a:pPr>
            <a:fld id="{81D60167-4931-47E6-BA6A-407CBD079E47}" type="slidenum">
              <a:rPr spc="-30" dirty="0"/>
              <a:t>‹#›</a:t>
            </a:fld>
            <a:endParaRPr spc="-3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18" name="bg object 18"/>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sp>
        <p:nvSpPr>
          <p:cNvPr id="19" name="bg object 19"/>
          <p:cNvSpPr/>
          <p:nvPr/>
        </p:nvSpPr>
        <p:spPr>
          <a:xfrm>
            <a:off x="128016" y="6095"/>
            <a:ext cx="1782318" cy="1782317"/>
          </a:xfrm>
          <a:prstGeom prst="rect">
            <a:avLst/>
          </a:prstGeom>
          <a:blipFill>
            <a:blip r:embed="rId8" cstate="print"/>
            <a:stretch>
              <a:fillRect/>
            </a:stretch>
          </a:blipFill>
        </p:spPr>
        <p:txBody>
          <a:bodyPr wrap="square" lIns="0" tIns="0" rIns="0" bIns="0" rtlCol="0"/>
          <a:lstStyle/>
          <a:p>
            <a:endParaRPr/>
          </a:p>
        </p:txBody>
      </p:sp>
      <p:sp>
        <p:nvSpPr>
          <p:cNvPr id="20" name="bg object 20"/>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sp>
        <p:nvSpPr>
          <p:cNvPr id="21" name="bg object 21"/>
          <p:cNvSpPr/>
          <p:nvPr/>
        </p:nvSpPr>
        <p:spPr>
          <a:xfrm>
            <a:off x="172211" y="1045463"/>
            <a:ext cx="1152906" cy="1148334"/>
          </a:xfrm>
          <a:prstGeom prst="rect">
            <a:avLst/>
          </a:prstGeom>
          <a:blipFill>
            <a:blip r:embed="rId9" cstate="print"/>
            <a:stretch>
              <a:fillRect/>
            </a:stretch>
          </a:blipFill>
        </p:spPr>
        <p:txBody>
          <a:bodyPr wrap="square" lIns="0" tIns="0" rIns="0" bIns="0" rtlCol="0"/>
          <a:lstStyle/>
          <a:p>
            <a:endParaRPr/>
          </a:p>
        </p:txBody>
      </p:sp>
      <p:sp>
        <p:nvSpPr>
          <p:cNvPr id="22" name="bg object 22"/>
          <p:cNvSpPr/>
          <p:nvPr/>
        </p:nvSpPr>
        <p:spPr>
          <a:xfrm>
            <a:off x="187319" y="1050633"/>
            <a:ext cx="1116813" cy="1111476"/>
          </a:xfrm>
          <a:prstGeom prst="rect">
            <a:avLst/>
          </a:prstGeom>
          <a:blipFill>
            <a:blip r:embed="rId10" cstate="print"/>
            <a:stretch>
              <a:fillRect/>
            </a:stretch>
          </a:blipFill>
        </p:spPr>
        <p:txBody>
          <a:bodyPr wrap="square" lIns="0" tIns="0" rIns="0" bIns="0" rtlCol="0"/>
          <a:lstStyle/>
          <a:p>
            <a:endParaRPr/>
          </a:p>
        </p:txBody>
      </p:sp>
      <p:sp>
        <p:nvSpPr>
          <p:cNvPr id="23" name="bg object 23"/>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24" name="bg object 24"/>
          <p:cNvSpPr/>
          <p:nvPr/>
        </p:nvSpPr>
        <p:spPr>
          <a:xfrm>
            <a:off x="1013459"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sp>
        <p:nvSpPr>
          <p:cNvPr id="25" name="bg object 25"/>
          <p:cNvSpPr/>
          <p:nvPr/>
        </p:nvSpPr>
        <p:spPr>
          <a:xfrm>
            <a:off x="935735" y="0"/>
            <a:ext cx="150875" cy="6857996"/>
          </a:xfrm>
          <a:prstGeom prst="rect">
            <a:avLst/>
          </a:prstGeom>
          <a:blipFill>
            <a:blip r:embed="rId11" cstate="print"/>
            <a:stretch>
              <a:fillRect/>
            </a:stretch>
          </a:blipFill>
        </p:spPr>
        <p:txBody>
          <a:bodyPr wrap="square" lIns="0" tIns="0" rIns="0" bIns="0" rtlCol="0"/>
          <a:lstStyle/>
          <a:p>
            <a:endParaRPr/>
          </a:p>
        </p:txBody>
      </p:sp>
      <p:sp>
        <p:nvSpPr>
          <p:cNvPr id="26" name="bg object 26"/>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1454277" y="414604"/>
            <a:ext cx="2784475" cy="514350"/>
          </a:xfrm>
          <a:prstGeom prst="rect">
            <a:avLst/>
          </a:prstGeom>
        </p:spPr>
        <p:txBody>
          <a:bodyPr wrap="square" lIns="0" tIns="0" rIns="0" bIns="0">
            <a:spAutoFit/>
          </a:bodyPr>
          <a:lstStyle>
            <a:lvl1pPr>
              <a:defRPr sz="3200" b="0" i="0">
                <a:solidFill>
                  <a:srgbClr val="562213"/>
                </a:solidFill>
                <a:latin typeface="Trebuchet MS"/>
                <a:cs typeface="Trebuchet MS"/>
              </a:defRPr>
            </a:lvl1pPr>
          </a:lstStyle>
          <a:p>
            <a:endParaRPr/>
          </a:p>
        </p:txBody>
      </p:sp>
      <p:sp>
        <p:nvSpPr>
          <p:cNvPr id="3" name="Holder 3"/>
          <p:cNvSpPr>
            <a:spLocks noGrp="1"/>
          </p:cNvSpPr>
          <p:nvPr>
            <p:ph type="body" idx="1"/>
          </p:nvPr>
        </p:nvSpPr>
        <p:spPr>
          <a:xfrm>
            <a:off x="665352" y="1393824"/>
            <a:ext cx="7813294" cy="1672589"/>
          </a:xfrm>
          <a:prstGeom prst="rect">
            <a:avLst/>
          </a:prstGeom>
        </p:spPr>
        <p:txBody>
          <a:bodyPr wrap="square" lIns="0" tIns="0" rIns="0" bIns="0">
            <a:spAutoFit/>
          </a:bodyPr>
          <a:lstStyle>
            <a:lvl1pPr>
              <a:defRPr sz="18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5794628" y="6546718"/>
            <a:ext cx="2526665" cy="202565"/>
          </a:xfrm>
          <a:prstGeom prst="rect">
            <a:avLst/>
          </a:prstGeom>
        </p:spPr>
        <p:txBody>
          <a:bodyPr wrap="square" lIns="0" tIns="0" rIns="0" bIns="0">
            <a:spAutoFit/>
          </a:bodyPr>
          <a:lstStyle>
            <a:lvl1pPr>
              <a:defRPr sz="1200" b="0" i="0">
                <a:solidFill>
                  <a:srgbClr val="B5A787"/>
                </a:solidFill>
                <a:latin typeface="Trebuchet MS"/>
                <a:cs typeface="Trebuchet MS"/>
              </a:defRPr>
            </a:lvl1pPr>
          </a:lstStyle>
          <a:p>
            <a:pPr marL="12700">
              <a:lnSpc>
                <a:spcPct val="100000"/>
              </a:lnSpc>
              <a:spcBef>
                <a:spcPts val="15"/>
              </a:spcBef>
            </a:pPr>
            <a:r>
              <a:rPr spc="-65" dirty="0"/>
              <a:t>Prepared </a:t>
            </a:r>
            <a:r>
              <a:rPr spc="-75" dirty="0"/>
              <a:t>by </a:t>
            </a:r>
            <a:r>
              <a:rPr spc="-45" dirty="0"/>
              <a:t>Alphonsine</a:t>
            </a:r>
            <a:r>
              <a:rPr spc="-110" dirty="0"/>
              <a:t> </a:t>
            </a:r>
            <a:r>
              <a:rPr spc="80" dirty="0"/>
              <a:t>MUKABUNANI</a:t>
            </a:r>
          </a:p>
        </p:txBody>
      </p:sp>
      <p:sp>
        <p:nvSpPr>
          <p:cNvPr id="5" name="Holder 5"/>
          <p:cNvSpPr>
            <a:spLocks noGrp="1"/>
          </p:cNvSpPr>
          <p:nvPr>
            <p:ph type="dt" sz="half" idx="6"/>
          </p:nvPr>
        </p:nvSpPr>
        <p:spPr>
          <a:xfrm>
            <a:off x="4991480" y="6546718"/>
            <a:ext cx="644525" cy="202565"/>
          </a:xfrm>
          <a:prstGeom prst="rect">
            <a:avLst/>
          </a:prstGeom>
        </p:spPr>
        <p:txBody>
          <a:bodyPr wrap="square" lIns="0" tIns="0" rIns="0" bIns="0">
            <a:spAutoFit/>
          </a:bodyPr>
          <a:lstStyle>
            <a:lvl1pPr>
              <a:defRPr sz="1200" b="0" i="0">
                <a:solidFill>
                  <a:srgbClr val="B5A787"/>
                </a:solidFill>
                <a:latin typeface="Trebuchet MS"/>
                <a:cs typeface="Trebuchet MS"/>
              </a:defRPr>
            </a:lvl1pPr>
          </a:lstStyle>
          <a:p>
            <a:pPr marL="12700">
              <a:lnSpc>
                <a:spcPct val="100000"/>
              </a:lnSpc>
              <a:spcBef>
                <a:spcPts val="15"/>
              </a:spcBef>
            </a:pPr>
            <a:r>
              <a:rPr spc="-90" dirty="0"/>
              <a:t>1/30/2019</a:t>
            </a:r>
          </a:p>
        </p:txBody>
      </p:sp>
      <p:sp>
        <p:nvSpPr>
          <p:cNvPr id="6" name="Holder 6"/>
          <p:cNvSpPr>
            <a:spLocks noGrp="1"/>
          </p:cNvSpPr>
          <p:nvPr>
            <p:ph type="sldNum" sz="quarter" idx="7"/>
          </p:nvPr>
        </p:nvSpPr>
        <p:spPr>
          <a:xfrm>
            <a:off x="8728582" y="6546718"/>
            <a:ext cx="228600" cy="202565"/>
          </a:xfrm>
          <a:prstGeom prst="rect">
            <a:avLst/>
          </a:prstGeom>
        </p:spPr>
        <p:txBody>
          <a:bodyPr wrap="square" lIns="0" tIns="0" rIns="0" bIns="0">
            <a:spAutoFit/>
          </a:bodyPr>
          <a:lstStyle>
            <a:lvl1pPr>
              <a:defRPr sz="1200" b="0" i="0">
                <a:solidFill>
                  <a:srgbClr val="B5A787"/>
                </a:solidFill>
                <a:latin typeface="Trebuchet MS"/>
                <a:cs typeface="Trebuchet MS"/>
              </a:defRPr>
            </a:lvl1pPr>
          </a:lstStyle>
          <a:p>
            <a:pPr marL="38100">
              <a:lnSpc>
                <a:spcPct val="100000"/>
              </a:lnSpc>
              <a:spcBef>
                <a:spcPts val="15"/>
              </a:spcBef>
            </a:pPr>
            <a:fld id="{81D60167-4931-47E6-BA6A-407CBD079E47}" type="slidenum">
              <a:rPr spc="-30" dirty="0"/>
              <a:t>‹#›</a:t>
            </a:fld>
            <a:endParaRPr spc="-3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uhayiodette06@gmail.com"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6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4.xml"/><Relationship Id="rId5" Type="http://schemas.openxmlformats.org/officeDocument/2006/relationships/image" Target="../media/image73.jpg"/><Relationship Id="rId4" Type="http://schemas.openxmlformats.org/officeDocument/2006/relationships/image" Target="../media/image72.png"/></Relationships>
</file>

<file path=ppt/slides/_rels/slide6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4.xml"/><Relationship Id="rId6" Type="http://schemas.openxmlformats.org/officeDocument/2006/relationships/image" Target="../media/image79.jpg"/><Relationship Id="rId5" Type="http://schemas.openxmlformats.org/officeDocument/2006/relationships/image" Target="../media/image78.png"/><Relationship Id="rId4" Type="http://schemas.openxmlformats.org/officeDocument/2006/relationships/image" Target="../media/image77.png"/></Relationships>
</file>

<file path=ppt/slides/_rels/slide6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66.xml.rels><?xml version="1.0" encoding="UTF-8" standalone="yes"?>
<Relationships xmlns="http://schemas.openxmlformats.org/package/2006/relationships"><Relationship Id="rId3" Type="http://schemas.openxmlformats.org/officeDocument/2006/relationships/image" Target="../media/image84.JP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1981200" y="6102736"/>
            <a:ext cx="6709282" cy="319959"/>
          </a:xfrm>
          <a:prstGeom prst="rect">
            <a:avLst/>
          </a:prstGeom>
        </p:spPr>
        <p:txBody>
          <a:bodyPr vert="horz" wrap="square" lIns="0" tIns="12065" rIns="0" bIns="0" rtlCol="0">
            <a:spAutoFit/>
          </a:bodyPr>
          <a:lstStyle/>
          <a:p>
            <a:pPr marL="12700">
              <a:lnSpc>
                <a:spcPct val="100000"/>
              </a:lnSpc>
              <a:spcBef>
                <a:spcPts val="95"/>
              </a:spcBef>
            </a:pPr>
            <a:r>
              <a:rPr sz="2000" b="1" spc="120" dirty="0">
                <a:solidFill>
                  <a:srgbClr val="562213"/>
                </a:solidFill>
                <a:latin typeface="Trebuchet MS" panose="020B0603020202020204" pitchFamily="34" charset="0"/>
                <a:cs typeface="Times New Roman" panose="02020603050405020304" pitchFamily="18" charset="0"/>
              </a:rPr>
              <a:t>CHAP1:</a:t>
            </a:r>
            <a:r>
              <a:rPr sz="2000" b="1" spc="-385" dirty="0">
                <a:solidFill>
                  <a:srgbClr val="562213"/>
                </a:solidFill>
                <a:latin typeface="Trebuchet MS" panose="020B0603020202020204" pitchFamily="34" charset="0"/>
                <a:cs typeface="Times New Roman" panose="02020603050405020304" pitchFamily="18" charset="0"/>
              </a:rPr>
              <a:t> </a:t>
            </a:r>
            <a:r>
              <a:rPr sz="2000" b="1" spc="5" dirty="0">
                <a:solidFill>
                  <a:srgbClr val="562213"/>
                </a:solidFill>
                <a:latin typeface="Trebuchet MS" panose="020B0603020202020204" pitchFamily="34" charset="0"/>
                <a:cs typeface="Times New Roman" panose="02020603050405020304" pitchFamily="18" charset="0"/>
              </a:rPr>
              <a:t>Introduction </a:t>
            </a:r>
            <a:r>
              <a:rPr sz="2000" b="1" spc="30" dirty="0">
                <a:solidFill>
                  <a:srgbClr val="562213"/>
                </a:solidFill>
                <a:latin typeface="Trebuchet MS" panose="020B0603020202020204" pitchFamily="34" charset="0"/>
                <a:cs typeface="Times New Roman" panose="02020603050405020304" pitchFamily="18" charset="0"/>
              </a:rPr>
              <a:t>to Database Management </a:t>
            </a:r>
            <a:r>
              <a:rPr sz="2000" b="1" spc="40" dirty="0">
                <a:solidFill>
                  <a:srgbClr val="562213"/>
                </a:solidFill>
                <a:latin typeface="Trebuchet MS" panose="020B0603020202020204" pitchFamily="34" charset="0"/>
                <a:cs typeface="Times New Roman" panose="02020603050405020304" pitchFamily="18" charset="0"/>
              </a:rPr>
              <a:t>System</a:t>
            </a:r>
            <a:endParaRPr sz="2000" b="1" dirty="0">
              <a:latin typeface="Trebuchet MS" panose="020B0603020202020204" pitchFamily="34" charset="0"/>
              <a:cs typeface="Times New Roman" panose="02020603050405020304" pitchFamily="18" charset="0"/>
            </a:endParaRPr>
          </a:p>
        </p:txBody>
      </p:sp>
      <p:sp>
        <p:nvSpPr>
          <p:cNvPr id="21" name="object 21"/>
          <p:cNvSpPr txBox="1"/>
          <p:nvPr/>
        </p:nvSpPr>
        <p:spPr>
          <a:xfrm>
            <a:off x="8766682" y="6546718"/>
            <a:ext cx="152400" cy="20256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00" spc="-30" dirty="0">
                <a:solidFill>
                  <a:srgbClr val="B5A787"/>
                </a:solidFill>
                <a:latin typeface="Trebuchet MS"/>
                <a:cs typeface="Trebuchet MS"/>
              </a:rPr>
              <a:t>1</a:t>
            </a:fld>
            <a:endParaRPr sz="1200">
              <a:latin typeface="Trebuchet MS"/>
              <a:cs typeface="Trebuchet MS"/>
            </a:endParaRPr>
          </a:p>
        </p:txBody>
      </p:sp>
      <p:pic>
        <p:nvPicPr>
          <p:cNvPr id="22" name="Picture 21"/>
          <p:cNvPicPr>
            <a:picLocks noChangeAspect="1"/>
          </p:cNvPicPr>
          <p:nvPr/>
        </p:nvPicPr>
        <p:blipFill>
          <a:blip r:embed="rId2"/>
          <a:stretch>
            <a:fillRect/>
          </a:stretch>
        </p:blipFill>
        <p:spPr>
          <a:xfrm>
            <a:off x="2990785" y="393363"/>
            <a:ext cx="4067175" cy="1628775"/>
          </a:xfrm>
          <a:prstGeom prst="rect">
            <a:avLst/>
          </a:prstGeom>
        </p:spPr>
      </p:pic>
      <p:sp>
        <p:nvSpPr>
          <p:cNvPr id="23" name="Rectangle 22"/>
          <p:cNvSpPr/>
          <p:nvPr/>
        </p:nvSpPr>
        <p:spPr>
          <a:xfrm>
            <a:off x="1349215" y="2022139"/>
            <a:ext cx="7417467" cy="5467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n>
                  <a:solidFill>
                    <a:schemeClr val="accent5">
                      <a:lumMod val="75000"/>
                    </a:schemeClr>
                  </a:solidFill>
                </a:ln>
                <a:solidFill>
                  <a:schemeClr val="accent5">
                    <a:lumMod val="75000"/>
                  </a:schemeClr>
                </a:solidFill>
                <a:latin typeface="Trebuchet MS" panose="020B0603020202020204" pitchFamily="34" charset="0"/>
                <a:cs typeface="Times New Roman" panose="02020603050405020304" pitchFamily="18" charset="0"/>
              </a:rPr>
              <a:t>College of Science and Technology</a:t>
            </a:r>
            <a:endParaRPr lang="en-US" sz="3200" b="1" dirty="0">
              <a:ln>
                <a:solidFill>
                  <a:schemeClr val="accent5">
                    <a:lumMod val="75000"/>
                  </a:schemeClr>
                </a:solidFill>
              </a:ln>
              <a:solidFill>
                <a:schemeClr val="accent5">
                  <a:lumMod val="75000"/>
                </a:schemeClr>
              </a:solidFill>
              <a:latin typeface="Trebuchet MS" panose="020B0603020202020204" pitchFamily="34" charset="0"/>
              <a:cs typeface="Times New Roman" panose="02020603050405020304" pitchFamily="18" charset="0"/>
            </a:endParaRPr>
          </a:p>
        </p:txBody>
      </p:sp>
      <p:sp>
        <p:nvSpPr>
          <p:cNvPr id="24" name="Rectangle 23"/>
          <p:cNvSpPr/>
          <p:nvPr/>
        </p:nvSpPr>
        <p:spPr>
          <a:xfrm>
            <a:off x="2090672" y="2655352"/>
            <a:ext cx="5867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2">
                    <a:lumMod val="60000"/>
                    <a:lumOff val="40000"/>
                  </a:schemeClr>
                </a:solidFill>
                <a:latin typeface="Trebuchet MS" panose="020B0603020202020204" pitchFamily="34" charset="0"/>
                <a:cs typeface="Times New Roman" panose="02020603050405020304" pitchFamily="18" charset="0"/>
              </a:rPr>
              <a:t>School of ICT</a:t>
            </a:r>
            <a:endParaRPr lang="en-US" sz="3200" b="1" dirty="0">
              <a:solidFill>
                <a:schemeClr val="tx2">
                  <a:lumMod val="60000"/>
                  <a:lumOff val="40000"/>
                </a:schemeClr>
              </a:solidFill>
              <a:latin typeface="Trebuchet MS" panose="020B0603020202020204" pitchFamily="34" charset="0"/>
              <a:cs typeface="Times New Roman" panose="02020603050405020304" pitchFamily="18" charset="0"/>
            </a:endParaRPr>
          </a:p>
        </p:txBody>
      </p:sp>
      <p:sp>
        <p:nvSpPr>
          <p:cNvPr id="26" name="Rectangle 25"/>
          <p:cNvSpPr/>
          <p:nvPr/>
        </p:nvSpPr>
        <p:spPr>
          <a:xfrm>
            <a:off x="2090672" y="3185188"/>
            <a:ext cx="6096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accent1"/>
                </a:solidFill>
                <a:latin typeface="Trebuchet MS" panose="020B0603020202020204" pitchFamily="34" charset="0"/>
                <a:cs typeface="Times New Roman" panose="02020603050405020304" pitchFamily="18" charset="0"/>
              </a:rPr>
              <a:t>Computer Science Department</a:t>
            </a:r>
            <a:endParaRPr lang="en-US" sz="3200" b="1" dirty="0">
              <a:solidFill>
                <a:schemeClr val="accent1"/>
              </a:solidFill>
              <a:latin typeface="Trebuchet MS" panose="020B0603020202020204" pitchFamily="34" charset="0"/>
              <a:cs typeface="Times New Roman" panose="02020603050405020304" pitchFamily="18" charset="0"/>
            </a:endParaRPr>
          </a:p>
        </p:txBody>
      </p:sp>
      <p:sp>
        <p:nvSpPr>
          <p:cNvPr id="27" name="Rectangle 26"/>
          <p:cNvSpPr/>
          <p:nvPr/>
        </p:nvSpPr>
        <p:spPr>
          <a:xfrm>
            <a:off x="4114800" y="4034630"/>
            <a:ext cx="1905000" cy="4611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lumMod val="60000"/>
                    <a:lumOff val="40000"/>
                  </a:schemeClr>
                </a:solidFill>
                <a:latin typeface="Trebuchet MS" panose="020B0603020202020204" pitchFamily="34" charset="0"/>
                <a:cs typeface="Times New Roman" panose="02020603050405020304" pitchFamily="18" charset="0"/>
              </a:rPr>
              <a:t>Year 2</a:t>
            </a:r>
            <a:endParaRPr lang="en-US" sz="2800" b="1" dirty="0">
              <a:solidFill>
                <a:schemeClr val="tx2">
                  <a:lumMod val="60000"/>
                  <a:lumOff val="40000"/>
                </a:schemeClr>
              </a:solidFill>
              <a:latin typeface="Trebuchet MS" panose="020B0603020202020204" pitchFamily="34" charset="0"/>
              <a:cs typeface="Times New Roman" panose="02020603050405020304" pitchFamily="18" charset="0"/>
            </a:endParaRPr>
          </a:p>
        </p:txBody>
      </p:sp>
      <p:sp>
        <p:nvSpPr>
          <p:cNvPr id="29" name="Rectangle 28"/>
          <p:cNvSpPr/>
          <p:nvPr/>
        </p:nvSpPr>
        <p:spPr>
          <a:xfrm>
            <a:off x="2075924" y="4495800"/>
            <a:ext cx="6096000" cy="1143000"/>
          </a:xfrm>
          <a:prstGeom prst="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rebuchet MS" panose="020B0603020202020204" pitchFamily="34" charset="0"/>
              </a:rPr>
              <a:t>Lecturer: Muhayimana Odette</a:t>
            </a:r>
          </a:p>
          <a:p>
            <a:pPr algn="ctr"/>
            <a:r>
              <a:rPr lang="en-US" sz="2000" dirty="0" smtClean="0">
                <a:solidFill>
                  <a:schemeClr val="tx1"/>
                </a:solidFill>
                <a:latin typeface="Trebuchet MS" panose="020B0603020202020204" pitchFamily="34" charset="0"/>
              </a:rPr>
              <a:t>E-mail: </a:t>
            </a:r>
            <a:r>
              <a:rPr lang="en-US" sz="2000" dirty="0" smtClean="0">
                <a:solidFill>
                  <a:schemeClr val="tx1"/>
                </a:solidFill>
                <a:latin typeface="Trebuchet MS" panose="020B0603020202020204" pitchFamily="34" charset="0"/>
                <a:hlinkClick r:id="rId3"/>
              </a:rPr>
              <a:t>muhayiodette06@gmail.com</a:t>
            </a:r>
            <a:endParaRPr lang="en-US" sz="2000" dirty="0" smtClean="0">
              <a:solidFill>
                <a:schemeClr val="tx1"/>
              </a:solidFill>
              <a:latin typeface="Trebuchet MS" panose="020B0603020202020204" pitchFamily="34" charset="0"/>
            </a:endParaRPr>
          </a:p>
          <a:p>
            <a:pPr algn="ctr"/>
            <a:r>
              <a:rPr lang="en-US" sz="2000" dirty="0" smtClean="0">
                <a:solidFill>
                  <a:schemeClr val="tx1"/>
                </a:solidFill>
                <a:latin typeface="Trebuchet MS" panose="020B0603020202020204" pitchFamily="34" charset="0"/>
              </a:rPr>
              <a:t>Phone: 0788888571</a:t>
            </a:r>
            <a:endParaRPr lang="en-US" sz="2000" dirty="0">
              <a:solidFill>
                <a:schemeClr val="tx1"/>
              </a:solidFill>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86255" y="1214627"/>
            <a:ext cx="7112508" cy="157124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293367" y="190072"/>
            <a:ext cx="7440295" cy="849630"/>
          </a:xfrm>
          <a:prstGeom prst="rect">
            <a:avLst/>
          </a:prstGeom>
        </p:spPr>
        <p:txBody>
          <a:bodyPr vert="horz" wrap="square" lIns="0" tIns="150495" rIns="0" bIns="0" rtlCol="0">
            <a:spAutoFit/>
          </a:bodyPr>
          <a:lstStyle/>
          <a:p>
            <a:pPr marL="155575" indent="-143510">
              <a:lnSpc>
                <a:spcPct val="100000"/>
              </a:lnSpc>
              <a:spcBef>
                <a:spcPts val="1185"/>
              </a:spcBef>
              <a:buFont typeface="Arial"/>
              <a:buChar char="•"/>
              <a:tabLst>
                <a:tab pos="156210" algn="l"/>
              </a:tabLst>
            </a:pPr>
            <a:r>
              <a:rPr sz="1800" b="1" spc="5" dirty="0">
                <a:latin typeface="Trebuchet MS"/>
                <a:cs typeface="Trebuchet MS"/>
              </a:rPr>
              <a:t>Attribute: </a:t>
            </a:r>
            <a:r>
              <a:rPr sz="1800" spc="-5" dirty="0">
                <a:latin typeface="Trebuchet MS"/>
                <a:cs typeface="Trebuchet MS"/>
              </a:rPr>
              <a:t>Also </a:t>
            </a:r>
            <a:r>
              <a:rPr sz="1800" spc="-95" dirty="0">
                <a:latin typeface="Trebuchet MS"/>
                <a:cs typeface="Trebuchet MS"/>
              </a:rPr>
              <a:t>referred </a:t>
            </a:r>
            <a:r>
              <a:rPr sz="1800" spc="-45" dirty="0">
                <a:latin typeface="Trebuchet MS"/>
                <a:cs typeface="Trebuchet MS"/>
              </a:rPr>
              <a:t>to </a:t>
            </a:r>
            <a:r>
              <a:rPr sz="1800" spc="-114" dirty="0">
                <a:latin typeface="Trebuchet MS"/>
                <a:cs typeface="Trebuchet MS"/>
              </a:rPr>
              <a:t>as </a:t>
            </a:r>
            <a:r>
              <a:rPr sz="1800" spc="-145" dirty="0">
                <a:latin typeface="Trebuchet MS"/>
                <a:cs typeface="Trebuchet MS"/>
              </a:rPr>
              <a:t>data </a:t>
            </a:r>
            <a:r>
              <a:rPr sz="1800" spc="-160" dirty="0">
                <a:latin typeface="Trebuchet MS"/>
                <a:cs typeface="Trebuchet MS"/>
              </a:rPr>
              <a:t>field, </a:t>
            </a:r>
            <a:r>
              <a:rPr sz="1800" spc="20" dirty="0">
                <a:latin typeface="Trebuchet MS"/>
                <a:cs typeface="Trebuchet MS"/>
              </a:rPr>
              <a:t>or </a:t>
            </a:r>
            <a:r>
              <a:rPr sz="1800" spc="-105" dirty="0">
                <a:latin typeface="Trebuchet MS"/>
                <a:cs typeface="Trebuchet MS"/>
              </a:rPr>
              <a:t>property, </a:t>
            </a:r>
            <a:r>
              <a:rPr sz="1800" spc="20" dirty="0">
                <a:latin typeface="Trebuchet MS"/>
                <a:cs typeface="Trebuchet MS"/>
              </a:rPr>
              <a:t>or </a:t>
            </a:r>
            <a:r>
              <a:rPr sz="1800" spc="-120" dirty="0">
                <a:latin typeface="Trebuchet MS"/>
                <a:cs typeface="Trebuchet MS"/>
              </a:rPr>
              <a:t>article, </a:t>
            </a:r>
            <a:r>
              <a:rPr sz="1800" spc="20" dirty="0">
                <a:latin typeface="Trebuchet MS"/>
                <a:cs typeface="Trebuchet MS"/>
              </a:rPr>
              <a:t>or</a:t>
            </a:r>
            <a:r>
              <a:rPr sz="1800" spc="-195" dirty="0">
                <a:latin typeface="Trebuchet MS"/>
                <a:cs typeface="Trebuchet MS"/>
              </a:rPr>
              <a:t> </a:t>
            </a:r>
            <a:r>
              <a:rPr sz="1800" spc="-150" dirty="0">
                <a:latin typeface="Trebuchet MS"/>
                <a:cs typeface="Trebuchet MS"/>
              </a:rPr>
              <a:t>metadata,</a:t>
            </a:r>
            <a:endParaRPr sz="1800">
              <a:latin typeface="Trebuchet MS"/>
              <a:cs typeface="Trebuchet MS"/>
            </a:endParaRPr>
          </a:p>
          <a:p>
            <a:pPr marL="12700">
              <a:lnSpc>
                <a:spcPct val="100000"/>
              </a:lnSpc>
              <a:spcBef>
                <a:spcPts val="1085"/>
              </a:spcBef>
            </a:pPr>
            <a:r>
              <a:rPr sz="1800" spc="-135" dirty="0">
                <a:latin typeface="Trebuchet MS"/>
                <a:cs typeface="Trebuchet MS"/>
              </a:rPr>
              <a:t>an </a:t>
            </a:r>
            <a:r>
              <a:rPr sz="1800" spc="-105" dirty="0">
                <a:latin typeface="Trebuchet MS"/>
                <a:cs typeface="Trebuchet MS"/>
              </a:rPr>
              <a:t>attribute </a:t>
            </a:r>
            <a:r>
              <a:rPr sz="1800" spc="-80" dirty="0">
                <a:latin typeface="Trebuchet MS"/>
                <a:cs typeface="Trebuchet MS"/>
              </a:rPr>
              <a:t>is </a:t>
            </a:r>
            <a:r>
              <a:rPr sz="1800" spc="-110" dirty="0">
                <a:latin typeface="Trebuchet MS"/>
                <a:cs typeface="Trebuchet MS"/>
              </a:rPr>
              <a:t>the </a:t>
            </a:r>
            <a:r>
              <a:rPr sz="1800" spc="-114" dirty="0">
                <a:latin typeface="Trebuchet MS"/>
                <a:cs typeface="Trebuchet MS"/>
              </a:rPr>
              <a:t>variable </a:t>
            </a:r>
            <a:r>
              <a:rPr sz="1800" spc="-125" dirty="0">
                <a:latin typeface="Trebuchet MS"/>
                <a:cs typeface="Trebuchet MS"/>
              </a:rPr>
              <a:t>that </a:t>
            </a:r>
            <a:r>
              <a:rPr sz="1800" spc="-80" dirty="0">
                <a:latin typeface="Trebuchet MS"/>
                <a:cs typeface="Trebuchet MS"/>
              </a:rPr>
              <a:t>describes </a:t>
            </a:r>
            <a:r>
              <a:rPr sz="1800" spc="-110" dirty="0">
                <a:latin typeface="Trebuchet MS"/>
                <a:cs typeface="Trebuchet MS"/>
              </a:rPr>
              <a:t>the</a:t>
            </a:r>
            <a:r>
              <a:rPr sz="1800" spc="-65" dirty="0">
                <a:latin typeface="Trebuchet MS"/>
                <a:cs typeface="Trebuchet MS"/>
              </a:rPr>
              <a:t> </a:t>
            </a:r>
            <a:r>
              <a:rPr sz="1800" spc="-160" dirty="0">
                <a:latin typeface="Trebuchet MS"/>
                <a:cs typeface="Trebuchet MS"/>
              </a:rPr>
              <a:t>field.</a:t>
            </a:r>
            <a:endParaRPr sz="1800">
              <a:latin typeface="Trebuchet MS"/>
              <a:cs typeface="Trebuchet MS"/>
            </a:endParaRP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10</a:t>
            </a:fld>
            <a:endParaRPr spc="-30" dirty="0"/>
          </a:p>
        </p:txBody>
      </p:sp>
      <p:sp>
        <p:nvSpPr>
          <p:cNvPr id="4" name="object 4"/>
          <p:cNvSpPr txBox="1"/>
          <p:nvPr/>
        </p:nvSpPr>
        <p:spPr>
          <a:xfrm>
            <a:off x="1222044" y="2424049"/>
            <a:ext cx="7416165" cy="3975735"/>
          </a:xfrm>
          <a:prstGeom prst="rect">
            <a:avLst/>
          </a:prstGeom>
        </p:spPr>
        <p:txBody>
          <a:bodyPr vert="horz" wrap="square" lIns="0" tIns="12700" rIns="0" bIns="0" rtlCol="0">
            <a:spAutoFit/>
          </a:bodyPr>
          <a:lstStyle/>
          <a:p>
            <a:pPr marL="12700" marR="647065" algn="just">
              <a:lnSpc>
                <a:spcPct val="150100"/>
              </a:lnSpc>
              <a:spcBef>
                <a:spcPts val="100"/>
              </a:spcBef>
            </a:pPr>
            <a:r>
              <a:rPr sz="1800" spc="85" dirty="0">
                <a:latin typeface="Trebuchet MS"/>
                <a:cs typeface="Trebuchet MS"/>
              </a:rPr>
              <a:t>*** </a:t>
            </a:r>
            <a:r>
              <a:rPr sz="1800" b="1" i="1" dirty="0">
                <a:latin typeface="Trebuchet MS"/>
                <a:cs typeface="Trebuchet MS"/>
              </a:rPr>
              <a:t>In </a:t>
            </a:r>
            <a:r>
              <a:rPr sz="1800" b="1" i="1" spc="-85" dirty="0">
                <a:latin typeface="Trebuchet MS"/>
                <a:cs typeface="Trebuchet MS"/>
              </a:rPr>
              <a:t>most papers </a:t>
            </a:r>
            <a:r>
              <a:rPr sz="1800" b="1" i="1" spc="-70" dirty="0">
                <a:latin typeface="Trebuchet MS"/>
                <a:cs typeface="Trebuchet MS"/>
              </a:rPr>
              <a:t>including </a:t>
            </a:r>
            <a:r>
              <a:rPr sz="1800" b="1" i="1" spc="-110" dirty="0">
                <a:latin typeface="Trebuchet MS"/>
                <a:cs typeface="Trebuchet MS"/>
              </a:rPr>
              <a:t>this </a:t>
            </a:r>
            <a:r>
              <a:rPr sz="1800" b="1" i="1" spc="-70" dirty="0">
                <a:latin typeface="Trebuchet MS"/>
                <a:cs typeface="Trebuchet MS"/>
              </a:rPr>
              <a:t>one, </a:t>
            </a:r>
            <a:r>
              <a:rPr sz="1800" b="1" i="1" spc="-80" dirty="0">
                <a:latin typeface="Trebuchet MS"/>
                <a:cs typeface="Trebuchet MS"/>
              </a:rPr>
              <a:t>the </a:t>
            </a:r>
            <a:r>
              <a:rPr sz="1800" b="1" i="1" spc="-110" dirty="0">
                <a:latin typeface="Trebuchet MS"/>
                <a:cs typeface="Trebuchet MS"/>
              </a:rPr>
              <a:t>terms </a:t>
            </a:r>
            <a:r>
              <a:rPr sz="1800" b="1" i="1" spc="-100" dirty="0">
                <a:latin typeface="Trebuchet MS"/>
                <a:cs typeface="Trebuchet MS"/>
              </a:rPr>
              <a:t>Attribute, </a:t>
            </a:r>
            <a:r>
              <a:rPr sz="1800" b="1" i="1" spc="-20" dirty="0">
                <a:latin typeface="Trebuchet MS"/>
                <a:cs typeface="Trebuchet MS"/>
              </a:rPr>
              <a:t>Data  </a:t>
            </a:r>
            <a:r>
              <a:rPr sz="1800" b="1" i="1" spc="-114" dirty="0">
                <a:latin typeface="Trebuchet MS"/>
                <a:cs typeface="Trebuchet MS"/>
              </a:rPr>
              <a:t>Field </a:t>
            </a:r>
            <a:r>
              <a:rPr sz="1800" b="1" i="1" spc="-65" dirty="0">
                <a:latin typeface="Trebuchet MS"/>
                <a:cs typeface="Trebuchet MS"/>
              </a:rPr>
              <a:t>and </a:t>
            </a:r>
            <a:r>
              <a:rPr sz="1800" b="1" i="1" spc="-120" dirty="0">
                <a:latin typeface="Trebuchet MS"/>
                <a:cs typeface="Trebuchet MS"/>
              </a:rPr>
              <a:t>Field </a:t>
            </a:r>
            <a:r>
              <a:rPr sz="1800" b="1" i="1" spc="-105" dirty="0">
                <a:latin typeface="Trebuchet MS"/>
                <a:cs typeface="Trebuchet MS"/>
              </a:rPr>
              <a:t>are </a:t>
            </a:r>
            <a:r>
              <a:rPr sz="1800" b="1" i="1" spc="-85" dirty="0">
                <a:latin typeface="Trebuchet MS"/>
                <a:cs typeface="Trebuchet MS"/>
              </a:rPr>
              <a:t>used </a:t>
            </a:r>
            <a:r>
              <a:rPr sz="1800" b="1" i="1" spc="-95" dirty="0">
                <a:latin typeface="Trebuchet MS"/>
                <a:cs typeface="Trebuchet MS"/>
              </a:rPr>
              <a:t>interchangeably. </a:t>
            </a:r>
            <a:r>
              <a:rPr sz="1800" b="1" i="1" spc="-50" dirty="0">
                <a:latin typeface="Trebuchet MS"/>
                <a:cs typeface="Trebuchet MS"/>
              </a:rPr>
              <a:t>It </a:t>
            </a:r>
            <a:r>
              <a:rPr sz="1800" b="1" i="1" spc="-145" dirty="0">
                <a:latin typeface="Trebuchet MS"/>
                <a:cs typeface="Trebuchet MS"/>
              </a:rPr>
              <a:t>is </a:t>
            </a:r>
            <a:r>
              <a:rPr sz="1800" b="1" i="1" spc="-85" dirty="0">
                <a:latin typeface="Trebuchet MS"/>
                <a:cs typeface="Trebuchet MS"/>
              </a:rPr>
              <a:t>confusing, </a:t>
            </a:r>
            <a:r>
              <a:rPr sz="1800" b="1" i="1" spc="-90" dirty="0">
                <a:latin typeface="Trebuchet MS"/>
                <a:cs typeface="Trebuchet MS"/>
              </a:rPr>
              <a:t>but </a:t>
            </a:r>
            <a:r>
              <a:rPr sz="1800" b="1" i="1" spc="-110" dirty="0">
                <a:latin typeface="Trebuchet MS"/>
                <a:cs typeface="Trebuchet MS"/>
              </a:rPr>
              <a:t>this </a:t>
            </a:r>
            <a:r>
              <a:rPr sz="1800" b="1" i="1" spc="-140" dirty="0">
                <a:latin typeface="Trebuchet MS"/>
                <a:cs typeface="Trebuchet MS"/>
              </a:rPr>
              <a:t>is  </a:t>
            </a:r>
            <a:r>
              <a:rPr sz="1800" b="1" i="1" spc="-70" dirty="0">
                <a:latin typeface="Trebuchet MS"/>
                <a:cs typeface="Trebuchet MS"/>
              </a:rPr>
              <a:t>another </a:t>
            </a:r>
            <a:r>
              <a:rPr sz="1800" b="1" i="1" spc="-114" dirty="0">
                <a:latin typeface="Trebuchet MS"/>
                <a:cs typeface="Trebuchet MS"/>
              </a:rPr>
              <a:t>reality </a:t>
            </a:r>
            <a:r>
              <a:rPr sz="1800" b="1" i="1" spc="-70" dirty="0">
                <a:latin typeface="Trebuchet MS"/>
                <a:cs typeface="Trebuchet MS"/>
              </a:rPr>
              <a:t>in </a:t>
            </a:r>
            <a:r>
              <a:rPr sz="1800" b="1" i="1" spc="-75" dirty="0">
                <a:latin typeface="Trebuchet MS"/>
                <a:cs typeface="Trebuchet MS"/>
              </a:rPr>
              <a:t>appellation </a:t>
            </a:r>
            <a:r>
              <a:rPr sz="1800" b="1" i="1" spc="-55" dirty="0">
                <a:latin typeface="Trebuchet MS"/>
                <a:cs typeface="Trebuchet MS"/>
              </a:rPr>
              <a:t>you </a:t>
            </a:r>
            <a:r>
              <a:rPr sz="1800" b="1" i="1" spc="-85" dirty="0">
                <a:latin typeface="Trebuchet MS"/>
                <a:cs typeface="Trebuchet MS"/>
              </a:rPr>
              <a:t>have </a:t>
            </a:r>
            <a:r>
              <a:rPr sz="1800" b="1" i="1" spc="-75" dirty="0">
                <a:latin typeface="Trebuchet MS"/>
                <a:cs typeface="Trebuchet MS"/>
              </a:rPr>
              <a:t>to </a:t>
            </a:r>
            <a:r>
              <a:rPr sz="1800" b="1" i="1" spc="-50" dirty="0">
                <a:latin typeface="Trebuchet MS"/>
                <a:cs typeface="Trebuchet MS"/>
              </a:rPr>
              <a:t>cope</a:t>
            </a:r>
            <a:r>
              <a:rPr sz="1800" b="1" i="1" spc="110" dirty="0">
                <a:latin typeface="Trebuchet MS"/>
                <a:cs typeface="Trebuchet MS"/>
              </a:rPr>
              <a:t> </a:t>
            </a:r>
            <a:r>
              <a:rPr sz="1800" b="1" i="1" spc="-110" dirty="0">
                <a:latin typeface="Trebuchet MS"/>
                <a:cs typeface="Trebuchet MS"/>
              </a:rPr>
              <a:t>with.</a:t>
            </a:r>
            <a:endParaRPr sz="1800" dirty="0">
              <a:latin typeface="Trebuchet MS"/>
              <a:cs typeface="Trebuchet MS"/>
            </a:endParaRPr>
          </a:p>
          <a:p>
            <a:pPr marL="155575" indent="-143510" algn="just">
              <a:lnSpc>
                <a:spcPct val="100000"/>
              </a:lnSpc>
              <a:spcBef>
                <a:spcPts val="1755"/>
              </a:spcBef>
              <a:buFont typeface="Arial"/>
              <a:buChar char="•"/>
              <a:tabLst>
                <a:tab pos="156210" algn="l"/>
              </a:tabLst>
            </a:pPr>
            <a:r>
              <a:rPr sz="1800" b="1" spc="-10" dirty="0">
                <a:latin typeface="Trebuchet MS"/>
                <a:cs typeface="Trebuchet MS"/>
              </a:rPr>
              <a:t>Record: </a:t>
            </a:r>
            <a:r>
              <a:rPr sz="1800" spc="135" dirty="0">
                <a:latin typeface="Trebuchet MS"/>
                <a:cs typeface="Trebuchet MS"/>
              </a:rPr>
              <a:t>A </a:t>
            </a:r>
            <a:r>
              <a:rPr sz="1800" spc="-90" dirty="0">
                <a:latin typeface="Trebuchet MS"/>
                <a:cs typeface="Trebuchet MS"/>
              </a:rPr>
              <a:t>collection </a:t>
            </a:r>
            <a:r>
              <a:rPr sz="1800" spc="-95" dirty="0">
                <a:latin typeface="Trebuchet MS"/>
                <a:cs typeface="Trebuchet MS"/>
              </a:rPr>
              <a:t>of </a:t>
            </a:r>
            <a:r>
              <a:rPr sz="1800" spc="-114" dirty="0">
                <a:latin typeface="Trebuchet MS"/>
                <a:cs typeface="Trebuchet MS"/>
              </a:rPr>
              <a:t>related </a:t>
            </a:r>
            <a:r>
              <a:rPr sz="1800" spc="-125" dirty="0" smtClean="0">
                <a:latin typeface="Trebuchet MS"/>
                <a:cs typeface="Trebuchet MS"/>
              </a:rPr>
              <a:t>fields</a:t>
            </a:r>
            <a:endParaRPr sz="1800" dirty="0">
              <a:latin typeface="Trebuchet MS"/>
              <a:cs typeface="Trebuchet MS"/>
            </a:endParaRPr>
          </a:p>
          <a:p>
            <a:pPr marL="12700" marR="5080" algn="just">
              <a:lnSpc>
                <a:spcPct val="150000"/>
              </a:lnSpc>
              <a:spcBef>
                <a:spcPts val="844"/>
              </a:spcBef>
              <a:buFont typeface="Arial"/>
              <a:buChar char="•"/>
              <a:tabLst>
                <a:tab pos="156210" algn="l"/>
              </a:tabLst>
            </a:pPr>
            <a:r>
              <a:rPr sz="1800" b="1" spc="-60" dirty="0">
                <a:latin typeface="Trebuchet MS"/>
                <a:cs typeface="Trebuchet MS"/>
              </a:rPr>
              <a:t>File: </a:t>
            </a:r>
            <a:r>
              <a:rPr sz="1800" spc="-5" dirty="0">
                <a:latin typeface="Trebuchet MS"/>
                <a:cs typeface="Trebuchet MS"/>
              </a:rPr>
              <a:t>Also </a:t>
            </a:r>
            <a:r>
              <a:rPr sz="1800" spc="-130" dirty="0">
                <a:latin typeface="Trebuchet MS"/>
                <a:cs typeface="Trebuchet MS"/>
              </a:rPr>
              <a:t>called </a:t>
            </a:r>
            <a:r>
              <a:rPr sz="1800" spc="-135" dirty="0">
                <a:latin typeface="Trebuchet MS"/>
                <a:cs typeface="Trebuchet MS"/>
              </a:rPr>
              <a:t>table </a:t>
            </a:r>
            <a:r>
              <a:rPr sz="1800" spc="20" dirty="0">
                <a:latin typeface="Trebuchet MS"/>
                <a:cs typeface="Trebuchet MS"/>
              </a:rPr>
              <a:t>or </a:t>
            </a:r>
            <a:r>
              <a:rPr sz="1800" spc="-100" dirty="0">
                <a:latin typeface="Trebuchet MS"/>
                <a:cs typeface="Trebuchet MS"/>
              </a:rPr>
              <a:t>relation (in </a:t>
            </a:r>
            <a:r>
              <a:rPr sz="1800" spc="-180" dirty="0">
                <a:latin typeface="Trebuchet MS"/>
                <a:cs typeface="Trebuchet MS"/>
              </a:rPr>
              <a:t>a </a:t>
            </a:r>
            <a:r>
              <a:rPr sz="1800" spc="-114" dirty="0">
                <a:latin typeface="Trebuchet MS"/>
                <a:cs typeface="Trebuchet MS"/>
              </a:rPr>
              <a:t>specific </a:t>
            </a:r>
            <a:r>
              <a:rPr sz="1800" spc="-135" dirty="0">
                <a:latin typeface="Trebuchet MS"/>
                <a:cs typeface="Trebuchet MS"/>
              </a:rPr>
              <a:t>case), </a:t>
            </a:r>
            <a:r>
              <a:rPr sz="1800" spc="-180" dirty="0">
                <a:latin typeface="Trebuchet MS"/>
                <a:cs typeface="Trebuchet MS"/>
              </a:rPr>
              <a:t>a </a:t>
            </a:r>
            <a:r>
              <a:rPr sz="1800" spc="-150" dirty="0">
                <a:latin typeface="Trebuchet MS"/>
                <a:cs typeface="Trebuchet MS"/>
              </a:rPr>
              <a:t>file </a:t>
            </a:r>
            <a:r>
              <a:rPr sz="1800" spc="-80" dirty="0">
                <a:latin typeface="Trebuchet MS"/>
                <a:cs typeface="Trebuchet MS"/>
              </a:rPr>
              <a:t>is </a:t>
            </a:r>
            <a:r>
              <a:rPr sz="1800" spc="-180" dirty="0">
                <a:latin typeface="Trebuchet MS"/>
                <a:cs typeface="Trebuchet MS"/>
              </a:rPr>
              <a:t>a </a:t>
            </a:r>
            <a:r>
              <a:rPr sz="1800" spc="-90" dirty="0">
                <a:latin typeface="Trebuchet MS"/>
                <a:cs typeface="Trebuchet MS"/>
              </a:rPr>
              <a:t>collection </a:t>
            </a:r>
            <a:r>
              <a:rPr sz="1800" spc="-95" dirty="0">
                <a:latin typeface="Trebuchet MS"/>
                <a:cs typeface="Trebuchet MS"/>
              </a:rPr>
              <a:t>of  </a:t>
            </a:r>
            <a:r>
              <a:rPr sz="1800" spc="-114" dirty="0">
                <a:latin typeface="Trebuchet MS"/>
                <a:cs typeface="Trebuchet MS"/>
              </a:rPr>
              <a:t>related</a:t>
            </a:r>
            <a:r>
              <a:rPr sz="1800" spc="-45" dirty="0">
                <a:latin typeface="Trebuchet MS"/>
                <a:cs typeface="Trebuchet MS"/>
              </a:rPr>
              <a:t> </a:t>
            </a:r>
            <a:r>
              <a:rPr sz="1800" spc="-80" dirty="0">
                <a:latin typeface="Trebuchet MS"/>
                <a:cs typeface="Trebuchet MS"/>
              </a:rPr>
              <a:t>records.</a:t>
            </a:r>
            <a:endParaRPr sz="1800" dirty="0">
              <a:latin typeface="Trebuchet MS"/>
              <a:cs typeface="Trebuchet MS"/>
            </a:endParaRPr>
          </a:p>
          <a:p>
            <a:pPr marL="12700" marR="413384" algn="just">
              <a:lnSpc>
                <a:spcPct val="150000"/>
              </a:lnSpc>
              <a:spcBef>
                <a:spcPts val="420"/>
              </a:spcBef>
              <a:buFont typeface="Arial"/>
              <a:buChar char="•"/>
              <a:tabLst>
                <a:tab pos="156210" algn="l"/>
              </a:tabLst>
            </a:pPr>
            <a:r>
              <a:rPr sz="1800" b="1" spc="25" dirty="0">
                <a:latin typeface="Trebuchet MS"/>
                <a:cs typeface="Trebuchet MS"/>
              </a:rPr>
              <a:t>Database </a:t>
            </a:r>
            <a:r>
              <a:rPr sz="1800" b="1" spc="65" dirty="0">
                <a:latin typeface="Trebuchet MS"/>
                <a:cs typeface="Trebuchet MS"/>
              </a:rPr>
              <a:t>(DB): </a:t>
            </a:r>
            <a:r>
              <a:rPr sz="1800" spc="-85" dirty="0">
                <a:latin typeface="Trebuchet MS"/>
                <a:cs typeface="Trebuchet MS"/>
              </a:rPr>
              <a:t>It is </a:t>
            </a:r>
            <a:r>
              <a:rPr sz="1800" spc="-180" dirty="0">
                <a:latin typeface="Trebuchet MS"/>
                <a:cs typeface="Trebuchet MS"/>
              </a:rPr>
              <a:t>a </a:t>
            </a:r>
            <a:r>
              <a:rPr sz="1800" spc="-90" dirty="0">
                <a:latin typeface="Trebuchet MS"/>
                <a:cs typeface="Trebuchet MS"/>
              </a:rPr>
              <a:t>collection </a:t>
            </a:r>
            <a:r>
              <a:rPr sz="1800" spc="-95" dirty="0">
                <a:latin typeface="Trebuchet MS"/>
                <a:cs typeface="Trebuchet MS"/>
              </a:rPr>
              <a:t>of </a:t>
            </a:r>
            <a:r>
              <a:rPr sz="1800" spc="-130" dirty="0">
                <a:latin typeface="Trebuchet MS"/>
                <a:cs typeface="Trebuchet MS"/>
              </a:rPr>
              <a:t>files </a:t>
            </a:r>
            <a:r>
              <a:rPr sz="1800" spc="-125" dirty="0">
                <a:latin typeface="Trebuchet MS"/>
                <a:cs typeface="Trebuchet MS"/>
              </a:rPr>
              <a:t>(tables/relations), </a:t>
            </a:r>
            <a:r>
              <a:rPr sz="1800" spc="-105" dirty="0">
                <a:latin typeface="Trebuchet MS"/>
                <a:cs typeface="Trebuchet MS"/>
              </a:rPr>
              <a:t>relationships,  </a:t>
            </a:r>
            <a:r>
              <a:rPr sz="1800" spc="-120" dirty="0">
                <a:latin typeface="Trebuchet MS"/>
                <a:cs typeface="Trebuchet MS"/>
              </a:rPr>
              <a:t>and </a:t>
            </a:r>
            <a:r>
              <a:rPr sz="1800" spc="-105" dirty="0">
                <a:latin typeface="Trebuchet MS"/>
                <a:cs typeface="Trebuchet MS"/>
              </a:rPr>
              <a:t>queries. </a:t>
            </a:r>
            <a:r>
              <a:rPr sz="1800" spc="-70" dirty="0">
                <a:latin typeface="Trebuchet MS"/>
                <a:cs typeface="Trebuchet MS"/>
              </a:rPr>
              <a:t>These </a:t>
            </a:r>
            <a:r>
              <a:rPr sz="1800" spc="-130" dirty="0">
                <a:latin typeface="Trebuchet MS"/>
                <a:cs typeface="Trebuchet MS"/>
              </a:rPr>
              <a:t>files </a:t>
            </a:r>
            <a:r>
              <a:rPr sz="1800" spc="-150" dirty="0">
                <a:latin typeface="Trebuchet MS"/>
                <a:cs typeface="Trebuchet MS"/>
              </a:rPr>
              <a:t>have </a:t>
            </a:r>
            <a:r>
              <a:rPr sz="1800" spc="-40" dirty="0">
                <a:latin typeface="Trebuchet MS"/>
                <a:cs typeface="Trebuchet MS"/>
              </a:rPr>
              <a:t>no </a:t>
            </a:r>
            <a:r>
              <a:rPr sz="1800" spc="-100" dirty="0">
                <a:latin typeface="Trebuchet MS"/>
                <a:cs typeface="Trebuchet MS"/>
              </a:rPr>
              <a:t>redundancy </a:t>
            </a:r>
            <a:r>
              <a:rPr sz="1800" spc="-125" dirty="0">
                <a:latin typeface="Trebuchet MS"/>
                <a:cs typeface="Trebuchet MS"/>
              </a:rPr>
              <a:t>and </a:t>
            </a:r>
            <a:r>
              <a:rPr sz="1800" spc="-150" dirty="0">
                <a:latin typeface="Trebuchet MS"/>
                <a:cs typeface="Trebuchet MS"/>
              </a:rPr>
              <a:t>have </a:t>
            </a:r>
            <a:r>
              <a:rPr sz="1800" spc="-110" dirty="0">
                <a:latin typeface="Trebuchet MS"/>
                <a:cs typeface="Trebuchet MS"/>
              </a:rPr>
              <a:t>high </a:t>
            </a:r>
            <a:r>
              <a:rPr sz="1800" spc="-135" dirty="0">
                <a:latin typeface="Trebuchet MS"/>
                <a:cs typeface="Trebuchet MS"/>
              </a:rPr>
              <a:t>integrity. </a:t>
            </a:r>
            <a:r>
              <a:rPr sz="1800" spc="-90" dirty="0">
                <a:latin typeface="Trebuchet MS"/>
                <a:cs typeface="Trebuchet MS"/>
              </a:rPr>
              <a:t>(see  </a:t>
            </a:r>
            <a:r>
              <a:rPr sz="1800" spc="-105" dirty="0">
                <a:latin typeface="Trebuchet MS"/>
                <a:cs typeface="Trebuchet MS"/>
              </a:rPr>
              <a:t>Figure</a:t>
            </a:r>
            <a:r>
              <a:rPr sz="1800" spc="-30" dirty="0">
                <a:latin typeface="Trebuchet MS"/>
                <a:cs typeface="Trebuchet MS"/>
              </a:rPr>
              <a:t> </a:t>
            </a:r>
            <a:r>
              <a:rPr sz="1800" spc="-80" dirty="0">
                <a:latin typeface="Trebuchet MS"/>
                <a:cs typeface="Trebuchet MS"/>
              </a:rPr>
              <a:t>below)</a:t>
            </a:r>
            <a:endParaRPr sz="1800" dirty="0">
              <a:latin typeface="Trebuchet MS"/>
              <a:cs typeface="Trebuchet M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71244" y="284988"/>
            <a:ext cx="5782056" cy="388619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222044" y="4191888"/>
            <a:ext cx="7415530" cy="1261110"/>
          </a:xfrm>
          <a:prstGeom prst="rect">
            <a:avLst/>
          </a:prstGeom>
        </p:spPr>
        <p:txBody>
          <a:bodyPr vert="horz" wrap="square" lIns="0" tIns="12700" rIns="0" bIns="0" rtlCol="0">
            <a:spAutoFit/>
          </a:bodyPr>
          <a:lstStyle/>
          <a:p>
            <a:pPr marL="12700" marR="5080" algn="just">
              <a:lnSpc>
                <a:spcPct val="150100"/>
              </a:lnSpc>
              <a:spcBef>
                <a:spcPts val="100"/>
              </a:spcBef>
              <a:buFont typeface="Arial"/>
              <a:buChar char="•"/>
              <a:tabLst>
                <a:tab pos="156210" algn="l"/>
              </a:tabLst>
            </a:pPr>
            <a:r>
              <a:rPr sz="1800" b="1" dirty="0">
                <a:latin typeface="Trebuchet MS"/>
                <a:cs typeface="Trebuchet MS"/>
              </a:rPr>
              <a:t>Query</a:t>
            </a:r>
            <a:r>
              <a:rPr sz="1800" dirty="0">
                <a:latin typeface="Trebuchet MS"/>
                <a:cs typeface="Trebuchet MS"/>
              </a:rPr>
              <a:t>: </a:t>
            </a:r>
            <a:r>
              <a:rPr sz="1800" spc="135" dirty="0">
                <a:latin typeface="Trebuchet MS"/>
                <a:cs typeface="Trebuchet MS"/>
              </a:rPr>
              <a:t>A </a:t>
            </a:r>
            <a:r>
              <a:rPr sz="1800" spc="-70" dirty="0">
                <a:latin typeface="Trebuchet MS"/>
                <a:cs typeface="Trebuchet MS"/>
              </a:rPr>
              <a:t>query </a:t>
            </a:r>
            <a:r>
              <a:rPr sz="1800" spc="-80" dirty="0">
                <a:latin typeface="Trebuchet MS"/>
                <a:cs typeface="Trebuchet MS"/>
              </a:rPr>
              <a:t>is </a:t>
            </a:r>
            <a:r>
              <a:rPr sz="1800" spc="-180" dirty="0">
                <a:latin typeface="Trebuchet MS"/>
                <a:cs typeface="Trebuchet MS"/>
              </a:rPr>
              <a:t>a </a:t>
            </a:r>
            <a:r>
              <a:rPr sz="1800" spc="-110" dirty="0">
                <a:latin typeface="Trebuchet MS"/>
                <a:cs typeface="Trebuchet MS"/>
              </a:rPr>
              <a:t>message </a:t>
            </a:r>
            <a:r>
              <a:rPr sz="1800" spc="-95" dirty="0">
                <a:latin typeface="Trebuchet MS"/>
                <a:cs typeface="Trebuchet MS"/>
              </a:rPr>
              <a:t>sent </a:t>
            </a:r>
            <a:r>
              <a:rPr sz="1800" spc="-45" dirty="0">
                <a:latin typeface="Trebuchet MS"/>
                <a:cs typeface="Trebuchet MS"/>
              </a:rPr>
              <a:t>to </a:t>
            </a:r>
            <a:r>
              <a:rPr sz="1800" spc="-110" dirty="0">
                <a:latin typeface="Trebuchet MS"/>
                <a:cs typeface="Trebuchet MS"/>
              </a:rPr>
              <a:t>the </a:t>
            </a:r>
            <a:r>
              <a:rPr sz="1800" spc="-130" dirty="0">
                <a:latin typeface="Trebuchet MS"/>
                <a:cs typeface="Trebuchet MS"/>
              </a:rPr>
              <a:t>database </a:t>
            </a:r>
            <a:r>
              <a:rPr sz="1800" spc="-95" dirty="0">
                <a:latin typeface="Trebuchet MS"/>
                <a:cs typeface="Trebuchet MS"/>
              </a:rPr>
              <a:t>instructing </a:t>
            </a:r>
            <a:r>
              <a:rPr sz="1800" spc="-180" dirty="0">
                <a:latin typeface="Trebuchet MS"/>
                <a:cs typeface="Trebuchet MS"/>
              </a:rPr>
              <a:t>a </a:t>
            </a:r>
            <a:r>
              <a:rPr sz="1800" spc="-140" dirty="0">
                <a:latin typeface="Trebuchet MS"/>
                <a:cs typeface="Trebuchet MS"/>
              </a:rPr>
              <a:t>data </a:t>
            </a:r>
            <a:r>
              <a:rPr sz="1800" spc="-105" dirty="0">
                <a:latin typeface="Trebuchet MS"/>
                <a:cs typeface="Trebuchet MS"/>
              </a:rPr>
              <a:t>retrieval  </a:t>
            </a:r>
            <a:r>
              <a:rPr sz="1800" spc="20" dirty="0">
                <a:latin typeface="Trebuchet MS"/>
                <a:cs typeface="Trebuchet MS"/>
              </a:rPr>
              <a:t>or </a:t>
            </a:r>
            <a:r>
              <a:rPr sz="1800" spc="-125" dirty="0">
                <a:latin typeface="Trebuchet MS"/>
                <a:cs typeface="Trebuchet MS"/>
              </a:rPr>
              <a:t>manipulation. </a:t>
            </a:r>
            <a:r>
              <a:rPr sz="1800" spc="-65" dirty="0">
                <a:latin typeface="Trebuchet MS"/>
                <a:cs typeface="Trebuchet MS"/>
              </a:rPr>
              <a:t>There </a:t>
            </a:r>
            <a:r>
              <a:rPr sz="1800" spc="-114" dirty="0">
                <a:latin typeface="Trebuchet MS"/>
                <a:cs typeface="Trebuchet MS"/>
              </a:rPr>
              <a:t>as </a:t>
            </a:r>
            <a:r>
              <a:rPr sz="1800" spc="-85" dirty="0">
                <a:latin typeface="Trebuchet MS"/>
                <a:cs typeface="Trebuchet MS"/>
              </a:rPr>
              <a:t>also queries </a:t>
            </a:r>
            <a:r>
              <a:rPr sz="1800" spc="-130" dirty="0">
                <a:latin typeface="Trebuchet MS"/>
                <a:cs typeface="Trebuchet MS"/>
              </a:rPr>
              <a:t>that </a:t>
            </a:r>
            <a:r>
              <a:rPr sz="1800" spc="-85" dirty="0">
                <a:latin typeface="Trebuchet MS"/>
                <a:cs typeface="Trebuchet MS"/>
              </a:rPr>
              <a:t>instruct </a:t>
            </a:r>
            <a:r>
              <a:rPr sz="1800" spc="-110" dirty="0">
                <a:latin typeface="Trebuchet MS"/>
                <a:cs typeface="Trebuchet MS"/>
              </a:rPr>
              <a:t>the </a:t>
            </a:r>
            <a:r>
              <a:rPr sz="1800" spc="-95" dirty="0">
                <a:latin typeface="Trebuchet MS"/>
                <a:cs typeface="Trebuchet MS"/>
              </a:rPr>
              <a:t>creation </a:t>
            </a:r>
            <a:r>
              <a:rPr sz="1800" spc="-100" dirty="0">
                <a:latin typeface="Trebuchet MS"/>
                <a:cs typeface="Trebuchet MS"/>
              </a:rPr>
              <a:t>of </a:t>
            </a:r>
            <a:r>
              <a:rPr sz="1800" spc="-145" dirty="0">
                <a:latin typeface="Trebuchet MS"/>
                <a:cs typeface="Trebuchet MS"/>
              </a:rPr>
              <a:t>data  </a:t>
            </a:r>
            <a:r>
              <a:rPr sz="1800" spc="-75" dirty="0">
                <a:latin typeface="Trebuchet MS"/>
                <a:cs typeface="Trebuchet MS"/>
              </a:rPr>
              <a:t>structures </a:t>
            </a:r>
            <a:r>
              <a:rPr sz="1800" spc="-85" dirty="0">
                <a:latin typeface="Trebuchet MS"/>
                <a:cs typeface="Trebuchet MS"/>
              </a:rPr>
              <a:t>(containers </a:t>
            </a:r>
            <a:r>
              <a:rPr sz="1800" spc="-95" dirty="0">
                <a:latin typeface="Trebuchet MS"/>
                <a:cs typeface="Trebuchet MS"/>
              </a:rPr>
              <a:t>of data).A </a:t>
            </a:r>
            <a:r>
              <a:rPr sz="1800" spc="-150" dirty="0">
                <a:latin typeface="Trebuchet MS"/>
                <a:cs typeface="Trebuchet MS"/>
              </a:rPr>
              <a:t>file </a:t>
            </a:r>
            <a:r>
              <a:rPr sz="1800" spc="-65" dirty="0">
                <a:latin typeface="Trebuchet MS"/>
                <a:cs typeface="Trebuchet MS"/>
              </a:rPr>
              <a:t>for </a:t>
            </a:r>
            <a:r>
              <a:rPr sz="1800" spc="-110" dirty="0">
                <a:latin typeface="Trebuchet MS"/>
                <a:cs typeface="Trebuchet MS"/>
              </a:rPr>
              <a:t>instance </a:t>
            </a:r>
            <a:r>
              <a:rPr sz="1800" spc="-80" dirty="0">
                <a:latin typeface="Trebuchet MS"/>
                <a:cs typeface="Trebuchet MS"/>
              </a:rPr>
              <a:t>is </a:t>
            </a:r>
            <a:r>
              <a:rPr sz="1800" spc="-180" dirty="0">
                <a:latin typeface="Trebuchet MS"/>
                <a:cs typeface="Trebuchet MS"/>
              </a:rPr>
              <a:t>a </a:t>
            </a:r>
            <a:r>
              <a:rPr sz="1800" spc="-140" dirty="0">
                <a:latin typeface="Trebuchet MS"/>
                <a:cs typeface="Trebuchet MS"/>
              </a:rPr>
              <a:t>data</a:t>
            </a:r>
            <a:r>
              <a:rPr sz="1800" spc="110" dirty="0">
                <a:latin typeface="Trebuchet MS"/>
                <a:cs typeface="Trebuchet MS"/>
              </a:rPr>
              <a:t> </a:t>
            </a:r>
            <a:r>
              <a:rPr sz="1800" spc="-95" dirty="0">
                <a:latin typeface="Trebuchet MS"/>
                <a:cs typeface="Trebuchet MS"/>
              </a:rPr>
              <a:t>structure.</a:t>
            </a:r>
            <a:endParaRPr sz="1800">
              <a:latin typeface="Trebuchet MS"/>
              <a:cs typeface="Trebuchet MS"/>
            </a:endParaRPr>
          </a:p>
        </p:txBody>
      </p:sp>
      <p:sp>
        <p:nvSpPr>
          <p:cNvPr id="6" name="object 6"/>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11</a:t>
            </a:fld>
            <a:endParaRPr spc="-3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50416" y="262509"/>
            <a:ext cx="7629525" cy="848360"/>
          </a:xfrm>
          <a:prstGeom prst="rect">
            <a:avLst/>
          </a:prstGeom>
        </p:spPr>
        <p:txBody>
          <a:bodyPr vert="horz" wrap="square" lIns="0" tIns="12700" rIns="0" bIns="0" rtlCol="0">
            <a:spAutoFit/>
          </a:bodyPr>
          <a:lstStyle/>
          <a:p>
            <a:pPr marL="12700" marR="5080">
              <a:lnSpc>
                <a:spcPct val="150000"/>
              </a:lnSpc>
              <a:spcBef>
                <a:spcPts val="100"/>
              </a:spcBef>
            </a:pPr>
            <a:r>
              <a:rPr sz="1800" spc="-35" dirty="0">
                <a:latin typeface="Trebuchet MS"/>
                <a:cs typeface="Trebuchet MS"/>
              </a:rPr>
              <a:t>Queries </a:t>
            </a:r>
            <a:r>
              <a:rPr sz="1800" spc="-110" dirty="0">
                <a:latin typeface="Trebuchet MS"/>
                <a:cs typeface="Trebuchet MS"/>
              </a:rPr>
              <a:t>are </a:t>
            </a:r>
            <a:r>
              <a:rPr sz="1800" spc="-85" dirty="0">
                <a:latin typeface="Trebuchet MS"/>
                <a:cs typeface="Trebuchet MS"/>
              </a:rPr>
              <a:t>mostly used </a:t>
            </a:r>
            <a:r>
              <a:rPr sz="1800" spc="-45" dirty="0">
                <a:latin typeface="Trebuchet MS"/>
                <a:cs typeface="Trebuchet MS"/>
              </a:rPr>
              <a:t>to </a:t>
            </a:r>
            <a:r>
              <a:rPr sz="1800" spc="-100" dirty="0">
                <a:latin typeface="Trebuchet MS"/>
                <a:cs typeface="Trebuchet MS"/>
              </a:rPr>
              <a:t>retrieve </a:t>
            </a:r>
            <a:r>
              <a:rPr sz="1800" spc="-170" dirty="0">
                <a:latin typeface="Trebuchet MS"/>
                <a:cs typeface="Trebuchet MS"/>
              </a:rPr>
              <a:t>data. </a:t>
            </a:r>
            <a:r>
              <a:rPr sz="1800" spc="-55" dirty="0">
                <a:latin typeface="Trebuchet MS"/>
                <a:cs typeface="Trebuchet MS"/>
              </a:rPr>
              <a:t>This </a:t>
            </a:r>
            <a:r>
              <a:rPr sz="1800" spc="-105" dirty="0">
                <a:latin typeface="Trebuchet MS"/>
                <a:cs typeface="Trebuchet MS"/>
              </a:rPr>
              <a:t>retrieval </a:t>
            </a:r>
            <a:r>
              <a:rPr sz="1800" spc="-100" dirty="0">
                <a:latin typeface="Trebuchet MS"/>
                <a:cs typeface="Trebuchet MS"/>
              </a:rPr>
              <a:t>helps </a:t>
            </a:r>
            <a:r>
              <a:rPr sz="1800" spc="-60" dirty="0">
                <a:latin typeface="Trebuchet MS"/>
                <a:cs typeface="Trebuchet MS"/>
              </a:rPr>
              <a:t>users </a:t>
            </a:r>
            <a:r>
              <a:rPr sz="1800" spc="-45" dirty="0">
                <a:latin typeface="Trebuchet MS"/>
                <a:cs typeface="Trebuchet MS"/>
              </a:rPr>
              <a:t>to </a:t>
            </a:r>
            <a:r>
              <a:rPr sz="1800" spc="-150" dirty="0">
                <a:latin typeface="Trebuchet MS"/>
                <a:cs typeface="Trebuchet MS"/>
              </a:rPr>
              <a:t>have  </a:t>
            </a:r>
            <a:r>
              <a:rPr sz="1800" spc="-125" dirty="0">
                <a:latin typeface="Trebuchet MS"/>
                <a:cs typeface="Trebuchet MS"/>
              </a:rPr>
              <a:t>different </a:t>
            </a:r>
            <a:r>
              <a:rPr sz="1800" b="1" spc="-35" dirty="0">
                <a:latin typeface="Trebuchet MS"/>
                <a:cs typeface="Trebuchet MS"/>
              </a:rPr>
              <a:t>views </a:t>
            </a:r>
            <a:r>
              <a:rPr sz="1800" spc="-95" dirty="0">
                <a:latin typeface="Trebuchet MS"/>
                <a:cs typeface="Trebuchet MS"/>
              </a:rPr>
              <a:t>of </a:t>
            </a:r>
            <a:r>
              <a:rPr sz="1800" spc="-110" dirty="0">
                <a:latin typeface="Trebuchet MS"/>
                <a:cs typeface="Trebuchet MS"/>
              </a:rPr>
              <a:t>the</a:t>
            </a:r>
            <a:r>
              <a:rPr sz="1800" spc="30" dirty="0">
                <a:latin typeface="Trebuchet MS"/>
                <a:cs typeface="Trebuchet MS"/>
              </a:rPr>
              <a:t> </a:t>
            </a:r>
            <a:r>
              <a:rPr sz="1800" spc="-140" dirty="0">
                <a:latin typeface="Trebuchet MS"/>
                <a:cs typeface="Trebuchet MS"/>
              </a:rPr>
              <a:t>database.</a:t>
            </a:r>
            <a:endParaRPr sz="1800">
              <a:latin typeface="Trebuchet MS"/>
              <a:cs typeface="Trebuchet MS"/>
            </a:endParaRPr>
          </a:p>
        </p:txBody>
      </p:sp>
      <p:sp>
        <p:nvSpPr>
          <p:cNvPr id="3" name="object 3"/>
          <p:cNvSpPr/>
          <p:nvPr/>
        </p:nvSpPr>
        <p:spPr>
          <a:xfrm>
            <a:off x="1714500" y="1286255"/>
            <a:ext cx="6057900" cy="4056888"/>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12</a:t>
            </a:fld>
            <a:endParaRPr spc="-3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86000" y="356615"/>
            <a:ext cx="4475988" cy="2525267"/>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150416" y="3049269"/>
            <a:ext cx="7632700" cy="2494915"/>
          </a:xfrm>
          <a:prstGeom prst="rect">
            <a:avLst/>
          </a:prstGeom>
        </p:spPr>
        <p:txBody>
          <a:bodyPr vert="horz" wrap="square" lIns="0" tIns="12700" rIns="0" bIns="0" rtlCol="0">
            <a:spAutoFit/>
          </a:bodyPr>
          <a:lstStyle/>
          <a:p>
            <a:pPr marL="12700" marR="5080" algn="just">
              <a:lnSpc>
                <a:spcPct val="150000"/>
              </a:lnSpc>
              <a:spcBef>
                <a:spcPts val="100"/>
              </a:spcBef>
              <a:buFont typeface="Arial"/>
              <a:buChar char="•"/>
              <a:tabLst>
                <a:tab pos="156210" algn="l"/>
              </a:tabLst>
            </a:pPr>
            <a:r>
              <a:rPr sz="1800" b="1" spc="25" dirty="0">
                <a:latin typeface="Trebuchet MS"/>
                <a:cs typeface="Trebuchet MS"/>
              </a:rPr>
              <a:t>Database </a:t>
            </a:r>
            <a:r>
              <a:rPr sz="1800" b="1" spc="-5" dirty="0">
                <a:latin typeface="Trebuchet MS"/>
                <a:cs typeface="Trebuchet MS"/>
              </a:rPr>
              <a:t>Application: </a:t>
            </a:r>
            <a:r>
              <a:rPr sz="1800" spc="-60" dirty="0">
                <a:latin typeface="Trebuchet MS"/>
                <a:cs typeface="Trebuchet MS"/>
              </a:rPr>
              <a:t>The </a:t>
            </a:r>
            <a:r>
              <a:rPr sz="1800" spc="-130" dirty="0">
                <a:latin typeface="Trebuchet MS"/>
                <a:cs typeface="Trebuchet MS"/>
              </a:rPr>
              <a:t>database </a:t>
            </a:r>
            <a:r>
              <a:rPr sz="1800" spc="-114" dirty="0">
                <a:latin typeface="Trebuchet MS"/>
                <a:cs typeface="Trebuchet MS"/>
              </a:rPr>
              <a:t>application </a:t>
            </a:r>
            <a:r>
              <a:rPr sz="1800" spc="20" dirty="0">
                <a:latin typeface="Trebuchet MS"/>
                <a:cs typeface="Trebuchet MS"/>
              </a:rPr>
              <a:t>or </a:t>
            </a:r>
            <a:r>
              <a:rPr sz="1800" spc="-60" dirty="0">
                <a:latin typeface="Trebuchet MS"/>
                <a:cs typeface="Trebuchet MS"/>
              </a:rPr>
              <a:t>most </a:t>
            </a:r>
            <a:r>
              <a:rPr sz="1800" spc="-105" dirty="0">
                <a:latin typeface="Trebuchet MS"/>
                <a:cs typeface="Trebuchet MS"/>
              </a:rPr>
              <a:t>often </a:t>
            </a:r>
            <a:r>
              <a:rPr sz="1800" spc="-110" dirty="0">
                <a:latin typeface="Trebuchet MS"/>
                <a:cs typeface="Trebuchet MS"/>
              </a:rPr>
              <a:t>the  </a:t>
            </a:r>
            <a:r>
              <a:rPr sz="1800" b="1" i="1" spc="-65" dirty="0">
                <a:latin typeface="Trebuchet MS"/>
                <a:cs typeface="Trebuchet MS"/>
              </a:rPr>
              <a:t>Application </a:t>
            </a:r>
            <a:r>
              <a:rPr sz="1800" spc="-85" dirty="0">
                <a:latin typeface="Trebuchet MS"/>
                <a:cs typeface="Trebuchet MS"/>
              </a:rPr>
              <a:t>is </a:t>
            </a:r>
            <a:r>
              <a:rPr sz="1800" spc="-180" dirty="0">
                <a:latin typeface="Trebuchet MS"/>
                <a:cs typeface="Trebuchet MS"/>
              </a:rPr>
              <a:t>a </a:t>
            </a:r>
            <a:r>
              <a:rPr sz="1800" spc="-90" dirty="0">
                <a:latin typeface="Trebuchet MS"/>
                <a:cs typeface="Trebuchet MS"/>
              </a:rPr>
              <a:t>set </a:t>
            </a:r>
            <a:r>
              <a:rPr sz="1800" spc="-95" dirty="0">
                <a:latin typeface="Trebuchet MS"/>
                <a:cs typeface="Trebuchet MS"/>
              </a:rPr>
              <a:t>of </a:t>
            </a:r>
            <a:r>
              <a:rPr sz="1800" spc="-60" dirty="0">
                <a:latin typeface="Trebuchet MS"/>
                <a:cs typeface="Trebuchet MS"/>
              </a:rPr>
              <a:t>one </a:t>
            </a:r>
            <a:r>
              <a:rPr sz="1800" spc="15" dirty="0">
                <a:latin typeface="Trebuchet MS"/>
                <a:cs typeface="Trebuchet MS"/>
              </a:rPr>
              <a:t>or </a:t>
            </a:r>
            <a:r>
              <a:rPr sz="1800" spc="-60" dirty="0">
                <a:latin typeface="Trebuchet MS"/>
                <a:cs typeface="Trebuchet MS"/>
              </a:rPr>
              <a:t>more </a:t>
            </a:r>
            <a:r>
              <a:rPr sz="1800" spc="-75" dirty="0">
                <a:latin typeface="Trebuchet MS"/>
                <a:cs typeface="Trebuchet MS"/>
              </a:rPr>
              <a:t>computer </a:t>
            </a:r>
            <a:r>
              <a:rPr sz="1800" spc="-70" dirty="0">
                <a:latin typeface="Trebuchet MS"/>
                <a:cs typeface="Trebuchet MS"/>
              </a:rPr>
              <a:t>programs </a:t>
            </a:r>
            <a:r>
              <a:rPr sz="1800" spc="-130" dirty="0">
                <a:latin typeface="Trebuchet MS"/>
                <a:cs typeface="Trebuchet MS"/>
              </a:rPr>
              <a:t>that </a:t>
            </a:r>
            <a:r>
              <a:rPr sz="1800" spc="-70" dirty="0">
                <a:latin typeface="Trebuchet MS"/>
                <a:cs typeface="Trebuchet MS"/>
              </a:rPr>
              <a:t>serves </a:t>
            </a:r>
            <a:r>
              <a:rPr sz="1800" spc="-114" dirty="0">
                <a:latin typeface="Trebuchet MS"/>
                <a:cs typeface="Trebuchet MS"/>
              </a:rPr>
              <a:t>as </a:t>
            </a:r>
            <a:r>
              <a:rPr sz="1800" spc="-140" dirty="0">
                <a:latin typeface="Trebuchet MS"/>
                <a:cs typeface="Trebuchet MS"/>
              </a:rPr>
              <a:t>an  </a:t>
            </a:r>
            <a:r>
              <a:rPr sz="1800" spc="-95" dirty="0">
                <a:latin typeface="Trebuchet MS"/>
                <a:cs typeface="Trebuchet MS"/>
              </a:rPr>
              <a:t>intermediary </a:t>
            </a:r>
            <a:r>
              <a:rPr sz="1800" spc="-110" dirty="0">
                <a:latin typeface="Trebuchet MS"/>
                <a:cs typeface="Trebuchet MS"/>
              </a:rPr>
              <a:t>between the </a:t>
            </a:r>
            <a:r>
              <a:rPr sz="1800" spc="-60" dirty="0">
                <a:latin typeface="Trebuchet MS"/>
                <a:cs typeface="Trebuchet MS"/>
              </a:rPr>
              <a:t>user </a:t>
            </a:r>
            <a:r>
              <a:rPr sz="1800" spc="-120" dirty="0">
                <a:latin typeface="Trebuchet MS"/>
                <a:cs typeface="Trebuchet MS"/>
              </a:rPr>
              <a:t>and </a:t>
            </a:r>
            <a:r>
              <a:rPr sz="1800" spc="-110" dirty="0">
                <a:latin typeface="Trebuchet MS"/>
                <a:cs typeface="Trebuchet MS"/>
              </a:rPr>
              <a:t>the </a:t>
            </a:r>
            <a:r>
              <a:rPr sz="1800" spc="-140" dirty="0">
                <a:latin typeface="Trebuchet MS"/>
                <a:cs typeface="Trebuchet MS"/>
              </a:rPr>
              <a:t>database. </a:t>
            </a:r>
            <a:r>
              <a:rPr sz="1800" spc="-55" dirty="0">
                <a:latin typeface="Trebuchet MS"/>
                <a:cs typeface="Trebuchet MS"/>
              </a:rPr>
              <a:t>The </a:t>
            </a:r>
            <a:r>
              <a:rPr sz="1800" spc="-114" dirty="0">
                <a:latin typeface="Trebuchet MS"/>
                <a:cs typeface="Trebuchet MS"/>
              </a:rPr>
              <a:t>application </a:t>
            </a:r>
            <a:r>
              <a:rPr sz="1800" spc="-95" dirty="0">
                <a:latin typeface="Trebuchet MS"/>
                <a:cs typeface="Trebuchet MS"/>
              </a:rPr>
              <a:t>reads </a:t>
            </a:r>
            <a:r>
              <a:rPr sz="1800" spc="20" dirty="0">
                <a:latin typeface="Trebuchet MS"/>
                <a:cs typeface="Trebuchet MS"/>
              </a:rPr>
              <a:t>or  </a:t>
            </a:r>
            <a:r>
              <a:rPr sz="1800" spc="-100" dirty="0">
                <a:latin typeface="Trebuchet MS"/>
                <a:cs typeface="Trebuchet MS"/>
              </a:rPr>
              <a:t>modifies </a:t>
            </a:r>
            <a:r>
              <a:rPr sz="1800" spc="-145" dirty="0">
                <a:latin typeface="Trebuchet MS"/>
                <a:cs typeface="Trebuchet MS"/>
              </a:rPr>
              <a:t>data </a:t>
            </a:r>
            <a:r>
              <a:rPr sz="1800" spc="-114" dirty="0">
                <a:latin typeface="Trebuchet MS"/>
                <a:cs typeface="Trebuchet MS"/>
              </a:rPr>
              <a:t>by </a:t>
            </a:r>
            <a:r>
              <a:rPr sz="1800" spc="-95" dirty="0">
                <a:latin typeface="Trebuchet MS"/>
                <a:cs typeface="Trebuchet MS"/>
              </a:rPr>
              <a:t>sending </a:t>
            </a:r>
            <a:r>
              <a:rPr sz="1800" spc="-85" dirty="0">
                <a:latin typeface="Trebuchet MS"/>
                <a:cs typeface="Trebuchet MS"/>
              </a:rPr>
              <a:t>queries </a:t>
            </a:r>
            <a:r>
              <a:rPr sz="1800" spc="-55" dirty="0">
                <a:latin typeface="Trebuchet MS"/>
                <a:cs typeface="Trebuchet MS"/>
              </a:rPr>
              <a:t>to </a:t>
            </a:r>
            <a:r>
              <a:rPr sz="1800" spc="-110" dirty="0">
                <a:latin typeface="Trebuchet MS"/>
                <a:cs typeface="Trebuchet MS"/>
              </a:rPr>
              <a:t>the </a:t>
            </a:r>
            <a:r>
              <a:rPr sz="1800" spc="-140" dirty="0">
                <a:latin typeface="Trebuchet MS"/>
                <a:cs typeface="Trebuchet MS"/>
              </a:rPr>
              <a:t>database. </a:t>
            </a:r>
            <a:r>
              <a:rPr sz="1800" spc="-55" dirty="0">
                <a:latin typeface="Trebuchet MS"/>
                <a:cs typeface="Trebuchet MS"/>
              </a:rPr>
              <a:t>The </a:t>
            </a:r>
            <a:r>
              <a:rPr sz="1800" spc="-114" dirty="0">
                <a:latin typeface="Trebuchet MS"/>
                <a:cs typeface="Trebuchet MS"/>
              </a:rPr>
              <a:t>application </a:t>
            </a:r>
            <a:r>
              <a:rPr sz="1800" spc="-85" dirty="0">
                <a:latin typeface="Trebuchet MS"/>
                <a:cs typeface="Trebuchet MS"/>
              </a:rPr>
              <a:t>also </a:t>
            </a:r>
            <a:r>
              <a:rPr sz="1800" spc="-95" dirty="0">
                <a:latin typeface="Trebuchet MS"/>
                <a:cs typeface="Trebuchet MS"/>
              </a:rPr>
              <a:t>present  </a:t>
            </a:r>
            <a:r>
              <a:rPr sz="1800" spc="-140" dirty="0">
                <a:latin typeface="Trebuchet MS"/>
                <a:cs typeface="Trebuchet MS"/>
              </a:rPr>
              <a:t>data </a:t>
            </a:r>
            <a:r>
              <a:rPr sz="1800" spc="-55" dirty="0">
                <a:latin typeface="Trebuchet MS"/>
                <a:cs typeface="Trebuchet MS"/>
              </a:rPr>
              <a:t>to </a:t>
            </a:r>
            <a:r>
              <a:rPr sz="1800" spc="-60" dirty="0">
                <a:latin typeface="Trebuchet MS"/>
                <a:cs typeface="Trebuchet MS"/>
              </a:rPr>
              <a:t>users </a:t>
            </a:r>
            <a:r>
              <a:rPr sz="1800" spc="-105" dirty="0">
                <a:latin typeface="Trebuchet MS"/>
                <a:cs typeface="Trebuchet MS"/>
              </a:rPr>
              <a:t>in </a:t>
            </a:r>
            <a:r>
              <a:rPr sz="1800" spc="-110" dirty="0">
                <a:latin typeface="Trebuchet MS"/>
                <a:cs typeface="Trebuchet MS"/>
              </a:rPr>
              <a:t>the </a:t>
            </a:r>
            <a:r>
              <a:rPr sz="1800" spc="-100" dirty="0">
                <a:latin typeface="Trebuchet MS"/>
                <a:cs typeface="Trebuchet MS"/>
              </a:rPr>
              <a:t>format </a:t>
            </a:r>
            <a:r>
              <a:rPr sz="1800" spc="-95" dirty="0">
                <a:latin typeface="Trebuchet MS"/>
                <a:cs typeface="Trebuchet MS"/>
              </a:rPr>
              <a:t>of </a:t>
            </a:r>
            <a:r>
              <a:rPr sz="1800" b="1" spc="15" dirty="0">
                <a:latin typeface="Trebuchet MS"/>
                <a:cs typeface="Trebuchet MS"/>
              </a:rPr>
              <a:t>forms </a:t>
            </a:r>
            <a:r>
              <a:rPr sz="1800" spc="-120" dirty="0">
                <a:latin typeface="Trebuchet MS"/>
                <a:cs typeface="Trebuchet MS"/>
              </a:rPr>
              <a:t>and </a:t>
            </a:r>
            <a:r>
              <a:rPr sz="1800" b="1" spc="-25" dirty="0">
                <a:latin typeface="Trebuchet MS"/>
                <a:cs typeface="Trebuchet MS"/>
              </a:rPr>
              <a:t>reports</a:t>
            </a:r>
            <a:r>
              <a:rPr sz="1800" spc="-25" dirty="0">
                <a:latin typeface="Trebuchet MS"/>
                <a:cs typeface="Trebuchet MS"/>
              </a:rPr>
              <a:t>. </a:t>
            </a:r>
            <a:r>
              <a:rPr sz="1800" spc="-85" dirty="0">
                <a:latin typeface="Trebuchet MS"/>
                <a:cs typeface="Trebuchet MS"/>
              </a:rPr>
              <a:t>Application </a:t>
            </a:r>
            <a:r>
              <a:rPr sz="1800" spc="-125" dirty="0">
                <a:latin typeface="Trebuchet MS"/>
                <a:cs typeface="Trebuchet MS"/>
              </a:rPr>
              <a:t>can </a:t>
            </a:r>
            <a:r>
              <a:rPr sz="1800" spc="-114" dirty="0">
                <a:latin typeface="Trebuchet MS"/>
                <a:cs typeface="Trebuchet MS"/>
              </a:rPr>
              <a:t>be </a:t>
            </a:r>
            <a:r>
              <a:rPr sz="1800" spc="-105" dirty="0">
                <a:latin typeface="Trebuchet MS"/>
                <a:cs typeface="Trebuchet MS"/>
              </a:rPr>
              <a:t>acquired  </a:t>
            </a:r>
            <a:r>
              <a:rPr sz="1800" spc="-85" dirty="0">
                <a:latin typeface="Trebuchet MS"/>
                <a:cs typeface="Trebuchet MS"/>
              </a:rPr>
              <a:t>from </a:t>
            </a:r>
            <a:r>
              <a:rPr sz="1800" spc="-90" dirty="0">
                <a:latin typeface="Trebuchet MS"/>
                <a:cs typeface="Trebuchet MS"/>
              </a:rPr>
              <a:t>software vendors, </a:t>
            </a:r>
            <a:r>
              <a:rPr sz="1800" spc="-120" dirty="0">
                <a:latin typeface="Trebuchet MS"/>
                <a:cs typeface="Trebuchet MS"/>
              </a:rPr>
              <a:t>and </a:t>
            </a:r>
            <a:r>
              <a:rPr sz="1800" spc="-114" dirty="0">
                <a:latin typeface="Trebuchet MS"/>
                <a:cs typeface="Trebuchet MS"/>
              </a:rPr>
              <a:t>they </a:t>
            </a:r>
            <a:r>
              <a:rPr sz="1800" spc="-110" dirty="0">
                <a:latin typeface="Trebuchet MS"/>
                <a:cs typeface="Trebuchet MS"/>
              </a:rPr>
              <a:t>are </a:t>
            </a:r>
            <a:r>
              <a:rPr sz="1800" spc="-85" dirty="0">
                <a:latin typeface="Trebuchet MS"/>
                <a:cs typeface="Trebuchet MS"/>
              </a:rPr>
              <a:t>also </a:t>
            </a:r>
            <a:r>
              <a:rPr sz="1800" spc="-114" dirty="0">
                <a:latin typeface="Trebuchet MS"/>
                <a:cs typeface="Trebuchet MS"/>
              </a:rPr>
              <a:t>frequently </a:t>
            </a:r>
            <a:r>
              <a:rPr sz="1800" spc="-90" dirty="0">
                <a:latin typeface="Trebuchet MS"/>
                <a:cs typeface="Trebuchet MS"/>
              </a:rPr>
              <a:t>written </a:t>
            </a:r>
            <a:r>
              <a:rPr sz="1800" spc="-100" dirty="0">
                <a:latin typeface="Trebuchet MS"/>
                <a:cs typeface="Trebuchet MS"/>
              </a:rPr>
              <a:t>(developed)</a:t>
            </a:r>
            <a:r>
              <a:rPr sz="1800" spc="305" dirty="0">
                <a:latin typeface="Trebuchet MS"/>
                <a:cs typeface="Trebuchet MS"/>
              </a:rPr>
              <a:t> </a:t>
            </a:r>
            <a:r>
              <a:rPr sz="1800" spc="-90" dirty="0">
                <a:latin typeface="Trebuchet MS"/>
                <a:cs typeface="Trebuchet MS"/>
              </a:rPr>
              <a:t>in-house.</a:t>
            </a:r>
            <a:endParaRPr sz="1800">
              <a:latin typeface="Trebuchet MS"/>
              <a:cs typeface="Trebuchet MS"/>
            </a:endParaRPr>
          </a:p>
        </p:txBody>
      </p:sp>
      <p:sp>
        <p:nvSpPr>
          <p:cNvPr id="6" name="object 6"/>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13</a:t>
            </a:fld>
            <a:endParaRPr spc="-3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99615" y="428244"/>
            <a:ext cx="3648455" cy="362864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650619" y="4239514"/>
            <a:ext cx="1607185" cy="299720"/>
          </a:xfrm>
          <a:prstGeom prst="rect">
            <a:avLst/>
          </a:prstGeom>
        </p:spPr>
        <p:txBody>
          <a:bodyPr vert="horz" wrap="square" lIns="0" tIns="12700" rIns="0" bIns="0" rtlCol="0">
            <a:spAutoFit/>
          </a:bodyPr>
          <a:lstStyle/>
          <a:p>
            <a:pPr marL="12700">
              <a:lnSpc>
                <a:spcPct val="100000"/>
              </a:lnSpc>
              <a:spcBef>
                <a:spcPts val="100"/>
              </a:spcBef>
            </a:pPr>
            <a:r>
              <a:rPr sz="1800" spc="-105" dirty="0">
                <a:latin typeface="Trebuchet MS"/>
                <a:cs typeface="Trebuchet MS"/>
              </a:rPr>
              <a:t>Example </a:t>
            </a:r>
            <a:r>
              <a:rPr sz="1800" spc="-95" dirty="0">
                <a:latin typeface="Trebuchet MS"/>
                <a:cs typeface="Trebuchet MS"/>
              </a:rPr>
              <a:t>of</a:t>
            </a:r>
            <a:r>
              <a:rPr sz="1800" spc="-65" dirty="0">
                <a:latin typeface="Trebuchet MS"/>
                <a:cs typeface="Trebuchet MS"/>
              </a:rPr>
              <a:t> </a:t>
            </a:r>
            <a:r>
              <a:rPr sz="1800" spc="-50" dirty="0">
                <a:latin typeface="Trebuchet MS"/>
                <a:cs typeface="Trebuchet MS"/>
              </a:rPr>
              <a:t>Form</a:t>
            </a:r>
            <a:endParaRPr sz="1800">
              <a:latin typeface="Trebuchet MS"/>
              <a:cs typeface="Trebuchet MS"/>
            </a:endParaRPr>
          </a:p>
        </p:txBody>
      </p:sp>
      <p:sp>
        <p:nvSpPr>
          <p:cNvPr id="4" name="object 4"/>
          <p:cNvSpPr/>
          <p:nvPr/>
        </p:nvSpPr>
        <p:spPr>
          <a:xfrm>
            <a:off x="5224271" y="643127"/>
            <a:ext cx="3598164" cy="40005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5937630" y="4882642"/>
            <a:ext cx="1769745" cy="299720"/>
          </a:xfrm>
          <a:prstGeom prst="rect">
            <a:avLst/>
          </a:prstGeom>
        </p:spPr>
        <p:txBody>
          <a:bodyPr vert="horz" wrap="square" lIns="0" tIns="12700" rIns="0" bIns="0" rtlCol="0">
            <a:spAutoFit/>
          </a:bodyPr>
          <a:lstStyle/>
          <a:p>
            <a:pPr marL="12700">
              <a:lnSpc>
                <a:spcPct val="100000"/>
              </a:lnSpc>
              <a:spcBef>
                <a:spcPts val="100"/>
              </a:spcBef>
            </a:pPr>
            <a:r>
              <a:rPr sz="1800" spc="-105" dirty="0">
                <a:latin typeface="Trebuchet MS"/>
                <a:cs typeface="Trebuchet MS"/>
              </a:rPr>
              <a:t>Example </a:t>
            </a:r>
            <a:r>
              <a:rPr sz="1800" spc="-95" dirty="0">
                <a:latin typeface="Trebuchet MS"/>
                <a:cs typeface="Trebuchet MS"/>
              </a:rPr>
              <a:t>of</a:t>
            </a:r>
            <a:r>
              <a:rPr sz="1800" spc="-50" dirty="0">
                <a:latin typeface="Trebuchet MS"/>
                <a:cs typeface="Trebuchet MS"/>
              </a:rPr>
              <a:t> </a:t>
            </a:r>
            <a:r>
              <a:rPr sz="1800" spc="-40" dirty="0">
                <a:latin typeface="Trebuchet MS"/>
                <a:cs typeface="Trebuchet MS"/>
              </a:rPr>
              <a:t>Report</a:t>
            </a:r>
            <a:endParaRPr sz="18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14</a:t>
            </a:fld>
            <a:endParaRPr spc="-3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22044" y="190072"/>
            <a:ext cx="7345045" cy="849630"/>
          </a:xfrm>
          <a:prstGeom prst="rect">
            <a:avLst/>
          </a:prstGeom>
        </p:spPr>
        <p:txBody>
          <a:bodyPr vert="horz" wrap="square" lIns="0" tIns="150495" rIns="0" bIns="0" rtlCol="0">
            <a:spAutoFit/>
          </a:bodyPr>
          <a:lstStyle/>
          <a:p>
            <a:pPr marL="155575" indent="-143510">
              <a:lnSpc>
                <a:spcPct val="100000"/>
              </a:lnSpc>
              <a:spcBef>
                <a:spcPts val="1185"/>
              </a:spcBef>
              <a:buFont typeface="Arial"/>
              <a:buChar char="•"/>
              <a:tabLst>
                <a:tab pos="156210" algn="l"/>
                <a:tab pos="2259330" algn="l"/>
              </a:tabLst>
            </a:pPr>
            <a:r>
              <a:rPr sz="1800" b="1" spc="25" dirty="0">
                <a:latin typeface="Trebuchet MS"/>
                <a:cs typeface="Trebuchet MS"/>
              </a:rPr>
              <a:t>Database</a:t>
            </a:r>
            <a:r>
              <a:rPr sz="1800" b="1" spc="229" dirty="0">
                <a:latin typeface="Trebuchet MS"/>
                <a:cs typeface="Trebuchet MS"/>
              </a:rPr>
              <a:t> </a:t>
            </a:r>
            <a:r>
              <a:rPr sz="1800" b="1" spc="-5" dirty="0">
                <a:latin typeface="Trebuchet MS"/>
                <a:cs typeface="Trebuchet MS"/>
              </a:rPr>
              <a:t>System</a:t>
            </a:r>
            <a:r>
              <a:rPr sz="1800" spc="-5" dirty="0">
                <a:latin typeface="Trebuchet MS"/>
                <a:cs typeface="Trebuchet MS"/>
              </a:rPr>
              <a:t>:	</a:t>
            </a:r>
            <a:r>
              <a:rPr sz="1800" spc="140" dirty="0">
                <a:latin typeface="Trebuchet MS"/>
                <a:cs typeface="Trebuchet MS"/>
              </a:rPr>
              <a:t>A </a:t>
            </a:r>
            <a:r>
              <a:rPr sz="1800" spc="-130" dirty="0">
                <a:latin typeface="Trebuchet MS"/>
                <a:cs typeface="Trebuchet MS"/>
              </a:rPr>
              <a:t>database </a:t>
            </a:r>
            <a:r>
              <a:rPr sz="1800" spc="-90" dirty="0">
                <a:latin typeface="Trebuchet MS"/>
                <a:cs typeface="Trebuchet MS"/>
              </a:rPr>
              <a:t>system </a:t>
            </a:r>
            <a:r>
              <a:rPr sz="1800" spc="-80" dirty="0">
                <a:latin typeface="Trebuchet MS"/>
                <a:cs typeface="Trebuchet MS"/>
              </a:rPr>
              <a:t>is </a:t>
            </a:r>
            <a:r>
              <a:rPr sz="1800" spc="-70" dirty="0">
                <a:latin typeface="Trebuchet MS"/>
                <a:cs typeface="Trebuchet MS"/>
              </a:rPr>
              <a:t>composed </a:t>
            </a:r>
            <a:r>
              <a:rPr sz="1800" spc="-105" dirty="0">
                <a:latin typeface="Trebuchet MS"/>
                <a:cs typeface="Trebuchet MS"/>
              </a:rPr>
              <a:t>of the </a:t>
            </a:r>
            <a:r>
              <a:rPr sz="1800" spc="-140" dirty="0">
                <a:latin typeface="Trebuchet MS"/>
                <a:cs typeface="Trebuchet MS"/>
              </a:rPr>
              <a:t>database,</a:t>
            </a:r>
            <a:r>
              <a:rPr sz="1800" spc="-114" dirty="0">
                <a:latin typeface="Trebuchet MS"/>
                <a:cs typeface="Trebuchet MS"/>
              </a:rPr>
              <a:t> </a:t>
            </a:r>
            <a:r>
              <a:rPr sz="1800" spc="-105" dirty="0">
                <a:latin typeface="Trebuchet MS"/>
                <a:cs typeface="Trebuchet MS"/>
              </a:rPr>
              <a:t>the</a:t>
            </a:r>
            <a:endParaRPr sz="1800">
              <a:latin typeface="Trebuchet MS"/>
              <a:cs typeface="Trebuchet MS"/>
            </a:endParaRPr>
          </a:p>
          <a:p>
            <a:pPr marL="12700">
              <a:lnSpc>
                <a:spcPct val="100000"/>
              </a:lnSpc>
              <a:spcBef>
                <a:spcPts val="1085"/>
              </a:spcBef>
            </a:pPr>
            <a:r>
              <a:rPr sz="1800" spc="-125" dirty="0">
                <a:latin typeface="Trebuchet MS"/>
                <a:cs typeface="Trebuchet MS"/>
              </a:rPr>
              <a:t>database management </a:t>
            </a:r>
            <a:r>
              <a:rPr sz="1800" spc="-85" dirty="0">
                <a:latin typeface="Trebuchet MS"/>
                <a:cs typeface="Trebuchet MS"/>
              </a:rPr>
              <a:t>system </a:t>
            </a:r>
            <a:r>
              <a:rPr sz="1800" spc="-20" dirty="0">
                <a:latin typeface="Trebuchet MS"/>
                <a:cs typeface="Trebuchet MS"/>
              </a:rPr>
              <a:t>(DBMS), </a:t>
            </a:r>
            <a:r>
              <a:rPr sz="1800" spc="-110" dirty="0">
                <a:latin typeface="Trebuchet MS"/>
                <a:cs typeface="Trebuchet MS"/>
              </a:rPr>
              <a:t>the </a:t>
            </a:r>
            <a:r>
              <a:rPr sz="1800" spc="-125" dirty="0">
                <a:latin typeface="Trebuchet MS"/>
                <a:cs typeface="Trebuchet MS"/>
              </a:rPr>
              <a:t>database </a:t>
            </a:r>
            <a:r>
              <a:rPr sz="1800" spc="-114" dirty="0">
                <a:latin typeface="Trebuchet MS"/>
                <a:cs typeface="Trebuchet MS"/>
              </a:rPr>
              <a:t>application </a:t>
            </a:r>
            <a:r>
              <a:rPr sz="1800" spc="-120" dirty="0">
                <a:latin typeface="Trebuchet MS"/>
                <a:cs typeface="Trebuchet MS"/>
              </a:rPr>
              <a:t>and</a:t>
            </a:r>
            <a:r>
              <a:rPr sz="1800" spc="114" dirty="0">
                <a:latin typeface="Trebuchet MS"/>
                <a:cs typeface="Trebuchet MS"/>
              </a:rPr>
              <a:t> </a:t>
            </a:r>
            <a:r>
              <a:rPr sz="1800" spc="-95" dirty="0">
                <a:latin typeface="Trebuchet MS"/>
                <a:cs typeface="Trebuchet MS"/>
              </a:rPr>
              <a:t>end-users.</a:t>
            </a:r>
            <a:endParaRPr sz="1800">
              <a:latin typeface="Trebuchet MS"/>
              <a:cs typeface="Trebuchet MS"/>
            </a:endParaRPr>
          </a:p>
        </p:txBody>
      </p:sp>
      <p:sp>
        <p:nvSpPr>
          <p:cNvPr id="3" name="object 3"/>
          <p:cNvSpPr/>
          <p:nvPr/>
        </p:nvSpPr>
        <p:spPr>
          <a:xfrm>
            <a:off x="1786127" y="1357883"/>
            <a:ext cx="5686044" cy="117043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15</a:t>
            </a:fld>
            <a:endParaRPr spc="-3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1748" y="120395"/>
            <a:ext cx="4383786" cy="912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93367" y="226821"/>
            <a:ext cx="3863975" cy="513715"/>
          </a:xfrm>
          <a:prstGeom prst="rect">
            <a:avLst/>
          </a:prstGeom>
        </p:spPr>
        <p:txBody>
          <a:bodyPr vert="horz" wrap="square" lIns="0" tIns="12700" rIns="0" bIns="0" rtlCol="0">
            <a:spAutoFit/>
          </a:bodyPr>
          <a:lstStyle/>
          <a:p>
            <a:pPr marL="12700">
              <a:lnSpc>
                <a:spcPct val="100000"/>
              </a:lnSpc>
              <a:spcBef>
                <a:spcPts val="100"/>
              </a:spcBef>
            </a:pPr>
            <a:r>
              <a:rPr spc="-145" dirty="0"/>
              <a:t>Database </a:t>
            </a:r>
            <a:r>
              <a:rPr spc="-204" dirty="0"/>
              <a:t>and</a:t>
            </a:r>
            <a:r>
              <a:rPr spc="-114" dirty="0"/>
              <a:t> </a:t>
            </a:r>
            <a:r>
              <a:rPr spc="-15" dirty="0"/>
              <a:t>Network</a:t>
            </a:r>
          </a:p>
        </p:txBody>
      </p:sp>
      <p:sp>
        <p:nvSpPr>
          <p:cNvPr id="4" name="object 4"/>
          <p:cNvSpPr txBox="1"/>
          <p:nvPr/>
        </p:nvSpPr>
        <p:spPr>
          <a:xfrm>
            <a:off x="1293367" y="833628"/>
            <a:ext cx="7488555" cy="2907030"/>
          </a:xfrm>
          <a:prstGeom prst="rect">
            <a:avLst/>
          </a:prstGeom>
        </p:spPr>
        <p:txBody>
          <a:bodyPr vert="horz" wrap="square" lIns="0" tIns="12700" rIns="0" bIns="0" rtlCol="0">
            <a:spAutoFit/>
          </a:bodyPr>
          <a:lstStyle/>
          <a:p>
            <a:pPr marL="12700" marR="5080" algn="just">
              <a:lnSpc>
                <a:spcPct val="150000"/>
              </a:lnSpc>
              <a:spcBef>
                <a:spcPts val="100"/>
              </a:spcBef>
            </a:pPr>
            <a:r>
              <a:rPr sz="1800" spc="-55" dirty="0">
                <a:latin typeface="Trebuchet MS"/>
                <a:cs typeface="Trebuchet MS"/>
              </a:rPr>
              <a:t>The </a:t>
            </a:r>
            <a:r>
              <a:rPr sz="1800" spc="-130" dirty="0">
                <a:latin typeface="Trebuchet MS"/>
                <a:cs typeface="Trebuchet MS"/>
              </a:rPr>
              <a:t>database </a:t>
            </a:r>
            <a:r>
              <a:rPr sz="1800" spc="-125" dirty="0">
                <a:latin typeface="Trebuchet MS"/>
                <a:cs typeface="Trebuchet MS"/>
              </a:rPr>
              <a:t>can </a:t>
            </a:r>
            <a:r>
              <a:rPr sz="1800" spc="-114" dirty="0">
                <a:latin typeface="Trebuchet MS"/>
                <a:cs typeface="Trebuchet MS"/>
              </a:rPr>
              <a:t>be </a:t>
            </a:r>
            <a:r>
              <a:rPr sz="1800" spc="-100" dirty="0">
                <a:latin typeface="Trebuchet MS"/>
                <a:cs typeface="Trebuchet MS"/>
              </a:rPr>
              <a:t>deployed </a:t>
            </a:r>
            <a:r>
              <a:rPr sz="1800" spc="-114" dirty="0">
                <a:latin typeface="Trebuchet MS"/>
                <a:cs typeface="Trebuchet MS"/>
              </a:rPr>
              <a:t>locally </a:t>
            </a:r>
            <a:r>
              <a:rPr sz="1800" spc="-105" dirty="0">
                <a:latin typeface="Trebuchet MS"/>
                <a:cs typeface="Trebuchet MS"/>
              </a:rPr>
              <a:t>in </a:t>
            </a:r>
            <a:r>
              <a:rPr sz="1800" spc="-60" dirty="0">
                <a:latin typeface="Trebuchet MS"/>
                <a:cs typeface="Trebuchet MS"/>
              </a:rPr>
              <a:t>one </a:t>
            </a:r>
            <a:r>
              <a:rPr sz="1800" spc="-120" dirty="0">
                <a:latin typeface="Trebuchet MS"/>
                <a:cs typeface="Trebuchet MS"/>
              </a:rPr>
              <a:t>machine </a:t>
            </a:r>
            <a:r>
              <a:rPr sz="1800" spc="-130" dirty="0">
                <a:latin typeface="Trebuchet MS"/>
                <a:cs typeface="Trebuchet MS"/>
              </a:rPr>
              <a:t>just </a:t>
            </a:r>
            <a:r>
              <a:rPr sz="1800" spc="-85" dirty="0">
                <a:latin typeface="Trebuchet MS"/>
                <a:cs typeface="Trebuchet MS"/>
              </a:rPr>
              <a:t>used </a:t>
            </a:r>
            <a:r>
              <a:rPr sz="1800" spc="-110" dirty="0">
                <a:latin typeface="Trebuchet MS"/>
                <a:cs typeface="Trebuchet MS"/>
              </a:rPr>
              <a:t>by </a:t>
            </a:r>
            <a:r>
              <a:rPr sz="1800" spc="-65" dirty="0">
                <a:latin typeface="Trebuchet MS"/>
                <a:cs typeface="Trebuchet MS"/>
              </a:rPr>
              <a:t>one </a:t>
            </a:r>
            <a:r>
              <a:rPr sz="1800" spc="-60" dirty="0">
                <a:latin typeface="Trebuchet MS"/>
                <a:cs typeface="Trebuchet MS"/>
              </a:rPr>
              <a:t>user </a:t>
            </a:r>
            <a:r>
              <a:rPr sz="1800" spc="20" dirty="0">
                <a:latin typeface="Trebuchet MS"/>
                <a:cs typeface="Trebuchet MS"/>
              </a:rPr>
              <a:t>or  </a:t>
            </a:r>
            <a:r>
              <a:rPr sz="1800" spc="-90" dirty="0">
                <a:latin typeface="Trebuchet MS"/>
                <a:cs typeface="Trebuchet MS"/>
              </a:rPr>
              <a:t>distributed </a:t>
            </a:r>
            <a:r>
              <a:rPr sz="1800" spc="-45" dirty="0">
                <a:latin typeface="Trebuchet MS"/>
                <a:cs typeface="Trebuchet MS"/>
              </a:rPr>
              <a:t>to </a:t>
            </a:r>
            <a:r>
              <a:rPr sz="1800" spc="-130" dirty="0">
                <a:latin typeface="Trebuchet MS"/>
                <a:cs typeface="Trebuchet MS"/>
              </a:rPr>
              <a:t>many </a:t>
            </a:r>
            <a:r>
              <a:rPr sz="1800" spc="-60" dirty="0">
                <a:latin typeface="Trebuchet MS"/>
                <a:cs typeface="Trebuchet MS"/>
              </a:rPr>
              <a:t>users </a:t>
            </a:r>
            <a:r>
              <a:rPr sz="1800" spc="-75" dirty="0">
                <a:latin typeface="Trebuchet MS"/>
                <a:cs typeface="Trebuchet MS"/>
              </a:rPr>
              <a:t>through </a:t>
            </a:r>
            <a:r>
              <a:rPr sz="1800" spc="-180" dirty="0">
                <a:latin typeface="Trebuchet MS"/>
                <a:cs typeface="Trebuchet MS"/>
              </a:rPr>
              <a:t>a </a:t>
            </a:r>
            <a:r>
              <a:rPr sz="1800" spc="-85" dirty="0">
                <a:latin typeface="Trebuchet MS"/>
                <a:cs typeface="Trebuchet MS"/>
              </a:rPr>
              <a:t>network. </a:t>
            </a:r>
            <a:r>
              <a:rPr sz="1800" spc="-60" dirty="0">
                <a:latin typeface="Trebuchet MS"/>
                <a:cs typeface="Trebuchet MS"/>
              </a:rPr>
              <a:t>The notion </a:t>
            </a:r>
            <a:r>
              <a:rPr sz="1800" spc="-95" dirty="0">
                <a:latin typeface="Trebuchet MS"/>
                <a:cs typeface="Trebuchet MS"/>
              </a:rPr>
              <a:t>of </a:t>
            </a:r>
            <a:r>
              <a:rPr sz="1800" spc="-135" dirty="0">
                <a:latin typeface="Trebuchet MS"/>
                <a:cs typeface="Trebuchet MS"/>
              </a:rPr>
              <a:t>database </a:t>
            </a:r>
            <a:r>
              <a:rPr sz="1800" spc="-80" dirty="0">
                <a:latin typeface="Trebuchet MS"/>
                <a:cs typeface="Trebuchet MS"/>
              </a:rPr>
              <a:t>is </a:t>
            </a:r>
            <a:r>
              <a:rPr sz="1800" spc="-95" dirty="0">
                <a:latin typeface="Trebuchet MS"/>
                <a:cs typeface="Trebuchet MS"/>
              </a:rPr>
              <a:t>almost  </a:t>
            </a:r>
            <a:r>
              <a:rPr sz="1800" spc="-130" dirty="0">
                <a:latin typeface="Trebuchet MS"/>
                <a:cs typeface="Trebuchet MS"/>
              </a:rPr>
              <a:t>always </a:t>
            </a:r>
            <a:r>
              <a:rPr sz="1800" spc="-90" dirty="0">
                <a:latin typeface="Trebuchet MS"/>
                <a:cs typeface="Trebuchet MS"/>
              </a:rPr>
              <a:t>coupled </a:t>
            </a:r>
            <a:r>
              <a:rPr sz="1800" spc="-95" dirty="0">
                <a:latin typeface="Trebuchet MS"/>
                <a:cs typeface="Trebuchet MS"/>
              </a:rPr>
              <a:t>with </a:t>
            </a:r>
            <a:r>
              <a:rPr sz="1800" spc="-110" dirty="0">
                <a:latin typeface="Trebuchet MS"/>
                <a:cs typeface="Trebuchet MS"/>
              </a:rPr>
              <a:t>the </a:t>
            </a:r>
            <a:r>
              <a:rPr sz="1800" spc="-60" dirty="0">
                <a:latin typeface="Trebuchet MS"/>
                <a:cs typeface="Trebuchet MS"/>
              </a:rPr>
              <a:t>notion </a:t>
            </a:r>
            <a:r>
              <a:rPr sz="1800" spc="-95" dirty="0">
                <a:latin typeface="Trebuchet MS"/>
                <a:cs typeface="Trebuchet MS"/>
              </a:rPr>
              <a:t>of </a:t>
            </a:r>
            <a:r>
              <a:rPr sz="1800" spc="-60" dirty="0">
                <a:latin typeface="Trebuchet MS"/>
                <a:cs typeface="Trebuchet MS"/>
              </a:rPr>
              <a:t>network </a:t>
            </a:r>
            <a:r>
              <a:rPr sz="1800" spc="-110" dirty="0">
                <a:latin typeface="Trebuchet MS"/>
                <a:cs typeface="Trebuchet MS"/>
              </a:rPr>
              <a:t>because </a:t>
            </a:r>
            <a:r>
              <a:rPr sz="1800" spc="-105" dirty="0">
                <a:latin typeface="Trebuchet MS"/>
                <a:cs typeface="Trebuchet MS"/>
              </a:rPr>
              <a:t>in </a:t>
            </a:r>
            <a:r>
              <a:rPr sz="1800" spc="-80" dirty="0">
                <a:latin typeface="Trebuchet MS"/>
                <a:cs typeface="Trebuchet MS"/>
              </a:rPr>
              <a:t>enterprises </a:t>
            </a:r>
            <a:r>
              <a:rPr sz="1800" spc="-120" dirty="0">
                <a:latin typeface="Trebuchet MS"/>
                <a:cs typeface="Trebuchet MS"/>
              </a:rPr>
              <a:t>databases </a:t>
            </a:r>
            <a:r>
              <a:rPr sz="1800" spc="-110" dirty="0">
                <a:latin typeface="Trebuchet MS"/>
                <a:cs typeface="Trebuchet MS"/>
              </a:rPr>
              <a:t>are  </a:t>
            </a:r>
            <a:r>
              <a:rPr sz="1800" spc="-85" dirty="0">
                <a:latin typeface="Trebuchet MS"/>
                <a:cs typeface="Trebuchet MS"/>
              </a:rPr>
              <a:t>opened </a:t>
            </a:r>
            <a:r>
              <a:rPr sz="1800" spc="-55" dirty="0">
                <a:latin typeface="Trebuchet MS"/>
                <a:cs typeface="Trebuchet MS"/>
              </a:rPr>
              <a:t>to </a:t>
            </a:r>
            <a:r>
              <a:rPr sz="1800" spc="-135" dirty="0">
                <a:latin typeface="Trebuchet MS"/>
                <a:cs typeface="Trebuchet MS"/>
              </a:rPr>
              <a:t>many </a:t>
            </a:r>
            <a:r>
              <a:rPr sz="1800" spc="-95" dirty="0">
                <a:latin typeface="Trebuchet MS"/>
                <a:cs typeface="Trebuchet MS"/>
              </a:rPr>
              <a:t>users. </a:t>
            </a:r>
            <a:r>
              <a:rPr sz="1800" spc="-55" dirty="0">
                <a:latin typeface="Trebuchet MS"/>
                <a:cs typeface="Trebuchet MS"/>
              </a:rPr>
              <a:t>The </a:t>
            </a:r>
            <a:r>
              <a:rPr sz="1800" spc="-114" dirty="0">
                <a:latin typeface="Trebuchet MS"/>
                <a:cs typeface="Trebuchet MS"/>
              </a:rPr>
              <a:t>application </a:t>
            </a:r>
            <a:r>
              <a:rPr sz="1800" spc="-80" dirty="0">
                <a:latin typeface="Trebuchet MS"/>
                <a:cs typeface="Trebuchet MS"/>
              </a:rPr>
              <a:t>is </a:t>
            </a:r>
            <a:r>
              <a:rPr sz="1800" spc="-120" dirty="0">
                <a:latin typeface="Trebuchet MS"/>
                <a:cs typeface="Trebuchet MS"/>
              </a:rPr>
              <a:t>installed </a:t>
            </a:r>
            <a:r>
              <a:rPr sz="1800" spc="-105" dirty="0">
                <a:latin typeface="Trebuchet MS"/>
                <a:cs typeface="Trebuchet MS"/>
              </a:rPr>
              <a:t>in </a:t>
            </a:r>
            <a:r>
              <a:rPr sz="1800" spc="-125" dirty="0">
                <a:latin typeface="Trebuchet MS"/>
                <a:cs typeface="Trebuchet MS"/>
              </a:rPr>
              <a:t>different </a:t>
            </a:r>
            <a:r>
              <a:rPr sz="1800" spc="-114" dirty="0">
                <a:latin typeface="Trebuchet MS"/>
                <a:cs typeface="Trebuchet MS"/>
              </a:rPr>
              <a:t>client </a:t>
            </a:r>
            <a:r>
              <a:rPr sz="1800" spc="-105" dirty="0">
                <a:latin typeface="Trebuchet MS"/>
                <a:cs typeface="Trebuchet MS"/>
              </a:rPr>
              <a:t>machines  </a:t>
            </a:r>
            <a:r>
              <a:rPr sz="1800" spc="-90" dirty="0">
                <a:latin typeface="Trebuchet MS"/>
                <a:cs typeface="Trebuchet MS"/>
              </a:rPr>
              <a:t>which </a:t>
            </a:r>
            <a:r>
              <a:rPr sz="1800" spc="-110" dirty="0">
                <a:latin typeface="Trebuchet MS"/>
                <a:cs typeface="Trebuchet MS"/>
              </a:rPr>
              <a:t>are </a:t>
            </a:r>
            <a:r>
              <a:rPr sz="1800" spc="-90" dirty="0">
                <a:latin typeface="Trebuchet MS"/>
                <a:cs typeface="Trebuchet MS"/>
              </a:rPr>
              <a:t>connected </a:t>
            </a:r>
            <a:r>
              <a:rPr sz="1800" spc="-45" dirty="0">
                <a:latin typeface="Trebuchet MS"/>
                <a:cs typeface="Trebuchet MS"/>
              </a:rPr>
              <a:t>to </a:t>
            </a:r>
            <a:r>
              <a:rPr sz="1800" spc="-105" dirty="0">
                <a:latin typeface="Trebuchet MS"/>
                <a:cs typeface="Trebuchet MS"/>
              </a:rPr>
              <a:t>the </a:t>
            </a:r>
            <a:r>
              <a:rPr sz="1800" spc="-60" dirty="0">
                <a:latin typeface="Trebuchet MS"/>
                <a:cs typeface="Trebuchet MS"/>
              </a:rPr>
              <a:t>server </a:t>
            </a:r>
            <a:r>
              <a:rPr sz="1800" spc="-114" dirty="0">
                <a:latin typeface="Trebuchet MS"/>
                <a:cs typeface="Trebuchet MS"/>
              </a:rPr>
              <a:t>machine </a:t>
            </a:r>
            <a:r>
              <a:rPr sz="1800" spc="-85" dirty="0">
                <a:latin typeface="Trebuchet MS"/>
                <a:cs typeface="Trebuchet MS"/>
              </a:rPr>
              <a:t>where </a:t>
            </a:r>
            <a:r>
              <a:rPr sz="1800" spc="-100" dirty="0">
                <a:latin typeface="Trebuchet MS"/>
                <a:cs typeface="Trebuchet MS"/>
              </a:rPr>
              <a:t>inside </a:t>
            </a:r>
            <a:r>
              <a:rPr sz="1800" spc="-105" dirty="0">
                <a:latin typeface="Trebuchet MS"/>
                <a:cs typeface="Trebuchet MS"/>
              </a:rPr>
              <a:t>the </a:t>
            </a:r>
            <a:r>
              <a:rPr sz="1800" spc="-130" dirty="0">
                <a:latin typeface="Trebuchet MS"/>
                <a:cs typeface="Trebuchet MS"/>
              </a:rPr>
              <a:t>database </a:t>
            </a:r>
            <a:r>
              <a:rPr sz="1800" spc="-95" dirty="0">
                <a:latin typeface="Trebuchet MS"/>
                <a:cs typeface="Trebuchet MS"/>
              </a:rPr>
              <a:t>is  </a:t>
            </a:r>
            <a:r>
              <a:rPr sz="1800" spc="-130" dirty="0">
                <a:latin typeface="Trebuchet MS"/>
                <a:cs typeface="Trebuchet MS"/>
              </a:rPr>
              <a:t>installed. </a:t>
            </a:r>
            <a:r>
              <a:rPr sz="1800" spc="-110" dirty="0">
                <a:latin typeface="Trebuchet MS"/>
                <a:cs typeface="Trebuchet MS"/>
              </a:rPr>
              <a:t>Several applications </a:t>
            </a:r>
            <a:r>
              <a:rPr sz="1800" spc="-85" dirty="0">
                <a:latin typeface="Trebuchet MS"/>
                <a:cs typeface="Trebuchet MS"/>
              </a:rPr>
              <a:t>encoded </a:t>
            </a:r>
            <a:r>
              <a:rPr sz="1800" spc="-105" dirty="0">
                <a:latin typeface="Trebuchet MS"/>
                <a:cs typeface="Trebuchet MS"/>
              </a:rPr>
              <a:t>in </a:t>
            </a:r>
            <a:r>
              <a:rPr sz="1800" spc="-130" dirty="0">
                <a:latin typeface="Trebuchet MS"/>
                <a:cs typeface="Trebuchet MS"/>
              </a:rPr>
              <a:t>different </a:t>
            </a:r>
            <a:r>
              <a:rPr sz="1800" spc="-90" dirty="0">
                <a:latin typeface="Trebuchet MS"/>
                <a:cs typeface="Trebuchet MS"/>
              </a:rPr>
              <a:t>programming </a:t>
            </a:r>
            <a:r>
              <a:rPr sz="1800" spc="-125" dirty="0">
                <a:latin typeface="Trebuchet MS"/>
                <a:cs typeface="Trebuchet MS"/>
              </a:rPr>
              <a:t>languages can </a:t>
            </a:r>
            <a:r>
              <a:rPr sz="1800" spc="-114" dirty="0">
                <a:latin typeface="Trebuchet MS"/>
                <a:cs typeface="Trebuchet MS"/>
              </a:rPr>
              <a:t>be  </a:t>
            </a:r>
            <a:r>
              <a:rPr sz="1800" spc="-90" dirty="0">
                <a:latin typeface="Trebuchet MS"/>
                <a:cs typeface="Trebuchet MS"/>
              </a:rPr>
              <a:t>connected </a:t>
            </a:r>
            <a:r>
              <a:rPr sz="1800" spc="-45" dirty="0">
                <a:latin typeface="Trebuchet MS"/>
                <a:cs typeface="Trebuchet MS"/>
              </a:rPr>
              <a:t>to </a:t>
            </a:r>
            <a:r>
              <a:rPr sz="1800" spc="-110" dirty="0">
                <a:latin typeface="Trebuchet MS"/>
                <a:cs typeface="Trebuchet MS"/>
              </a:rPr>
              <a:t>the same</a:t>
            </a:r>
            <a:r>
              <a:rPr sz="1800" spc="30" dirty="0">
                <a:latin typeface="Trebuchet MS"/>
                <a:cs typeface="Trebuchet MS"/>
              </a:rPr>
              <a:t> </a:t>
            </a:r>
            <a:r>
              <a:rPr sz="1800" spc="-140" dirty="0">
                <a:latin typeface="Trebuchet MS"/>
                <a:cs typeface="Trebuchet MS"/>
              </a:rPr>
              <a:t>database.</a:t>
            </a:r>
            <a:endParaRPr sz="1800">
              <a:latin typeface="Trebuchet MS"/>
              <a:cs typeface="Trebuchet MS"/>
            </a:endParaRPr>
          </a:p>
        </p:txBody>
      </p:sp>
      <p:sp>
        <p:nvSpPr>
          <p:cNvPr id="5" name="object 5"/>
          <p:cNvSpPr/>
          <p:nvPr/>
        </p:nvSpPr>
        <p:spPr>
          <a:xfrm>
            <a:off x="4530852" y="3628644"/>
            <a:ext cx="4311396" cy="2857500"/>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16</a:t>
            </a:fld>
            <a:endParaRPr spc="-3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3728" y="781812"/>
            <a:ext cx="5876544" cy="52959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17</a:t>
            </a:fld>
            <a:endParaRPr spc="-3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50620" y="271272"/>
            <a:ext cx="6416802" cy="912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12875" y="378332"/>
            <a:ext cx="5897245" cy="513715"/>
          </a:xfrm>
          <a:prstGeom prst="rect">
            <a:avLst/>
          </a:prstGeom>
        </p:spPr>
        <p:txBody>
          <a:bodyPr vert="horz" wrap="square" lIns="0" tIns="13335" rIns="0" bIns="0" rtlCol="0">
            <a:spAutoFit/>
          </a:bodyPr>
          <a:lstStyle/>
          <a:p>
            <a:pPr marL="12700">
              <a:lnSpc>
                <a:spcPct val="100000"/>
              </a:lnSpc>
              <a:spcBef>
                <a:spcPts val="105"/>
              </a:spcBef>
            </a:pPr>
            <a:r>
              <a:rPr b="1" spc="55" dirty="0">
                <a:latin typeface="Trebuchet MS"/>
                <a:cs typeface="Trebuchet MS"/>
              </a:rPr>
              <a:t>Database </a:t>
            </a:r>
            <a:r>
              <a:rPr b="1" spc="80" dirty="0">
                <a:latin typeface="Trebuchet MS"/>
                <a:cs typeface="Trebuchet MS"/>
              </a:rPr>
              <a:t>System</a:t>
            </a:r>
            <a:r>
              <a:rPr b="1" spc="-295" dirty="0">
                <a:latin typeface="Trebuchet MS"/>
                <a:cs typeface="Trebuchet MS"/>
              </a:rPr>
              <a:t> </a:t>
            </a:r>
            <a:r>
              <a:rPr b="1" spc="20" dirty="0">
                <a:latin typeface="Trebuchet MS"/>
                <a:cs typeface="Trebuchet MS"/>
              </a:rPr>
              <a:t>Environment</a:t>
            </a:r>
          </a:p>
        </p:txBody>
      </p:sp>
      <p:sp>
        <p:nvSpPr>
          <p:cNvPr id="4" name="object 4"/>
          <p:cNvSpPr/>
          <p:nvPr/>
        </p:nvSpPr>
        <p:spPr>
          <a:xfrm>
            <a:off x="1298447" y="1269491"/>
            <a:ext cx="7772400" cy="4724400"/>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18</a:t>
            </a:fld>
            <a:endParaRPr spc="-3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20724" y="51815"/>
            <a:ext cx="3492246" cy="91211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82597" y="158242"/>
            <a:ext cx="2971800" cy="513715"/>
          </a:xfrm>
          <a:prstGeom prst="rect">
            <a:avLst/>
          </a:prstGeom>
        </p:spPr>
        <p:txBody>
          <a:bodyPr vert="horz" wrap="square" lIns="0" tIns="12700" rIns="0" bIns="0" rtlCol="0">
            <a:spAutoFit/>
          </a:bodyPr>
          <a:lstStyle/>
          <a:p>
            <a:pPr marL="12700">
              <a:lnSpc>
                <a:spcPct val="100000"/>
              </a:lnSpc>
              <a:spcBef>
                <a:spcPts val="100"/>
              </a:spcBef>
            </a:pPr>
            <a:r>
              <a:rPr b="1" spc="235" dirty="0">
                <a:latin typeface="Trebuchet MS"/>
                <a:cs typeface="Trebuchet MS"/>
              </a:rPr>
              <a:t>Why</a:t>
            </a:r>
            <a:r>
              <a:rPr b="1" spc="-150" dirty="0">
                <a:latin typeface="Trebuchet MS"/>
                <a:cs typeface="Trebuchet MS"/>
              </a:rPr>
              <a:t> </a:t>
            </a:r>
            <a:r>
              <a:rPr b="1" spc="25" dirty="0">
                <a:latin typeface="Trebuchet MS"/>
                <a:cs typeface="Trebuchet MS"/>
              </a:rPr>
              <a:t>Database?</a:t>
            </a: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19</a:t>
            </a:fld>
            <a:endParaRPr spc="-30" dirty="0"/>
          </a:p>
        </p:txBody>
      </p:sp>
      <p:sp>
        <p:nvSpPr>
          <p:cNvPr id="4" name="object 4"/>
          <p:cNvSpPr txBox="1"/>
          <p:nvPr/>
        </p:nvSpPr>
        <p:spPr>
          <a:xfrm>
            <a:off x="1626870" y="987043"/>
            <a:ext cx="3615690" cy="2811780"/>
          </a:xfrm>
          <a:prstGeom prst="rect">
            <a:avLst/>
          </a:prstGeom>
        </p:spPr>
        <p:txBody>
          <a:bodyPr vert="horz" wrap="square" lIns="0" tIns="102235" rIns="0" bIns="0" rtlCol="0">
            <a:spAutoFit/>
          </a:bodyPr>
          <a:lstStyle/>
          <a:p>
            <a:pPr marL="299085" indent="-287020">
              <a:lnSpc>
                <a:spcPct val="100000"/>
              </a:lnSpc>
              <a:spcBef>
                <a:spcPts val="805"/>
              </a:spcBef>
              <a:buFont typeface="Arial"/>
              <a:buChar char="•"/>
              <a:tabLst>
                <a:tab pos="299085" algn="l"/>
                <a:tab pos="299720" algn="l"/>
              </a:tabLst>
            </a:pPr>
            <a:r>
              <a:rPr sz="1800" spc="-90" dirty="0">
                <a:latin typeface="Trebuchet MS"/>
                <a:cs typeface="Trebuchet MS"/>
              </a:rPr>
              <a:t>Redundancy </a:t>
            </a:r>
            <a:r>
              <a:rPr sz="1800" spc="-125" dirty="0">
                <a:latin typeface="Trebuchet MS"/>
                <a:cs typeface="Trebuchet MS"/>
              </a:rPr>
              <a:t>can </a:t>
            </a:r>
            <a:r>
              <a:rPr sz="1800" spc="-114" dirty="0">
                <a:latin typeface="Trebuchet MS"/>
                <a:cs typeface="Trebuchet MS"/>
              </a:rPr>
              <a:t>be</a:t>
            </a:r>
            <a:r>
              <a:rPr sz="1800" spc="40" dirty="0">
                <a:latin typeface="Trebuchet MS"/>
                <a:cs typeface="Trebuchet MS"/>
              </a:rPr>
              <a:t> </a:t>
            </a:r>
            <a:r>
              <a:rPr sz="1800" spc="-90" dirty="0">
                <a:latin typeface="Trebuchet MS"/>
                <a:cs typeface="Trebuchet MS"/>
              </a:rPr>
              <a:t>reduced</a:t>
            </a:r>
            <a:endParaRPr sz="1800">
              <a:latin typeface="Trebuchet MS"/>
              <a:cs typeface="Trebuchet MS"/>
            </a:endParaRPr>
          </a:p>
          <a:p>
            <a:pPr marL="363220" indent="-350520">
              <a:lnSpc>
                <a:spcPct val="100000"/>
              </a:lnSpc>
              <a:spcBef>
                <a:spcPts val="710"/>
              </a:spcBef>
              <a:buFont typeface="Arial"/>
              <a:buChar char="•"/>
              <a:tabLst>
                <a:tab pos="362585" algn="l"/>
                <a:tab pos="363220" algn="l"/>
              </a:tabLst>
            </a:pPr>
            <a:r>
              <a:rPr sz="1800" spc="-80" dirty="0">
                <a:latin typeface="Trebuchet MS"/>
                <a:cs typeface="Trebuchet MS"/>
              </a:rPr>
              <a:t>Inconsistency </a:t>
            </a:r>
            <a:r>
              <a:rPr sz="1800" spc="-125" dirty="0">
                <a:latin typeface="Trebuchet MS"/>
                <a:cs typeface="Trebuchet MS"/>
              </a:rPr>
              <a:t>can </a:t>
            </a:r>
            <a:r>
              <a:rPr sz="1800" spc="-114" dirty="0">
                <a:latin typeface="Trebuchet MS"/>
                <a:cs typeface="Trebuchet MS"/>
              </a:rPr>
              <a:t>be</a:t>
            </a:r>
            <a:r>
              <a:rPr sz="1800" spc="20" dirty="0">
                <a:latin typeface="Trebuchet MS"/>
                <a:cs typeface="Trebuchet MS"/>
              </a:rPr>
              <a:t> </a:t>
            </a:r>
            <a:r>
              <a:rPr sz="1800" spc="-110" dirty="0">
                <a:latin typeface="Trebuchet MS"/>
                <a:cs typeface="Trebuchet MS"/>
              </a:rPr>
              <a:t>avoided</a:t>
            </a:r>
            <a:endParaRPr sz="1800">
              <a:latin typeface="Trebuchet MS"/>
              <a:cs typeface="Trebuchet MS"/>
            </a:endParaRPr>
          </a:p>
          <a:p>
            <a:pPr marL="334010" indent="-321945">
              <a:lnSpc>
                <a:spcPct val="100000"/>
              </a:lnSpc>
              <a:spcBef>
                <a:spcPts val="1080"/>
              </a:spcBef>
              <a:buFont typeface="Arial"/>
              <a:buChar char="•"/>
              <a:tabLst>
                <a:tab pos="334010" algn="l"/>
                <a:tab pos="334645" algn="l"/>
              </a:tabLst>
            </a:pPr>
            <a:r>
              <a:rPr sz="1800" spc="-55" dirty="0">
                <a:latin typeface="Trebuchet MS"/>
                <a:cs typeface="Trebuchet MS"/>
              </a:rPr>
              <a:t>The </a:t>
            </a:r>
            <a:r>
              <a:rPr sz="1800" spc="-140" dirty="0">
                <a:latin typeface="Trebuchet MS"/>
                <a:cs typeface="Trebuchet MS"/>
              </a:rPr>
              <a:t>data </a:t>
            </a:r>
            <a:r>
              <a:rPr sz="1800" spc="-125" dirty="0">
                <a:latin typeface="Trebuchet MS"/>
                <a:cs typeface="Trebuchet MS"/>
              </a:rPr>
              <a:t>can </a:t>
            </a:r>
            <a:r>
              <a:rPr sz="1800" spc="-114" dirty="0">
                <a:latin typeface="Trebuchet MS"/>
                <a:cs typeface="Trebuchet MS"/>
              </a:rPr>
              <a:t>be</a:t>
            </a:r>
            <a:r>
              <a:rPr sz="1800" spc="105" dirty="0">
                <a:latin typeface="Trebuchet MS"/>
                <a:cs typeface="Trebuchet MS"/>
              </a:rPr>
              <a:t> </a:t>
            </a:r>
            <a:r>
              <a:rPr sz="1800" spc="-90" dirty="0">
                <a:latin typeface="Trebuchet MS"/>
                <a:cs typeface="Trebuchet MS"/>
              </a:rPr>
              <a:t>shared</a:t>
            </a:r>
            <a:endParaRPr sz="1800">
              <a:latin typeface="Trebuchet MS"/>
              <a:cs typeface="Trebuchet MS"/>
            </a:endParaRPr>
          </a:p>
          <a:p>
            <a:pPr marL="363220" indent="-350520">
              <a:lnSpc>
                <a:spcPct val="100000"/>
              </a:lnSpc>
              <a:spcBef>
                <a:spcPts val="1080"/>
              </a:spcBef>
              <a:buFont typeface="Arial"/>
              <a:buChar char="•"/>
              <a:tabLst>
                <a:tab pos="362585" algn="l"/>
                <a:tab pos="363220" algn="l"/>
              </a:tabLst>
            </a:pPr>
            <a:r>
              <a:rPr sz="1800" spc="-95" dirty="0">
                <a:latin typeface="Trebuchet MS"/>
                <a:cs typeface="Trebuchet MS"/>
              </a:rPr>
              <a:t>Standards </a:t>
            </a:r>
            <a:r>
              <a:rPr sz="1800" spc="-125" dirty="0">
                <a:latin typeface="Trebuchet MS"/>
                <a:cs typeface="Trebuchet MS"/>
              </a:rPr>
              <a:t>can </a:t>
            </a:r>
            <a:r>
              <a:rPr sz="1800" spc="-114" dirty="0">
                <a:latin typeface="Trebuchet MS"/>
                <a:cs typeface="Trebuchet MS"/>
              </a:rPr>
              <a:t>be</a:t>
            </a:r>
            <a:r>
              <a:rPr sz="1800" spc="50" dirty="0">
                <a:latin typeface="Trebuchet MS"/>
                <a:cs typeface="Trebuchet MS"/>
              </a:rPr>
              <a:t> </a:t>
            </a:r>
            <a:r>
              <a:rPr sz="1800" spc="-95" dirty="0">
                <a:latin typeface="Trebuchet MS"/>
                <a:cs typeface="Trebuchet MS"/>
              </a:rPr>
              <a:t>enforced</a:t>
            </a:r>
            <a:endParaRPr sz="1800">
              <a:latin typeface="Trebuchet MS"/>
              <a:cs typeface="Trebuchet MS"/>
            </a:endParaRPr>
          </a:p>
          <a:p>
            <a:pPr marL="363220" indent="-350520">
              <a:lnSpc>
                <a:spcPct val="100000"/>
              </a:lnSpc>
              <a:spcBef>
                <a:spcPts val="1080"/>
              </a:spcBef>
              <a:buFont typeface="Arial"/>
              <a:buChar char="•"/>
              <a:tabLst>
                <a:tab pos="362585" algn="l"/>
                <a:tab pos="363220" algn="l"/>
              </a:tabLst>
            </a:pPr>
            <a:r>
              <a:rPr sz="1800" spc="-85" dirty="0">
                <a:latin typeface="Trebuchet MS"/>
                <a:cs typeface="Trebuchet MS"/>
              </a:rPr>
              <a:t>Security </a:t>
            </a:r>
            <a:r>
              <a:rPr sz="1800" spc="-70" dirty="0">
                <a:latin typeface="Trebuchet MS"/>
                <a:cs typeface="Trebuchet MS"/>
              </a:rPr>
              <a:t>restrictions </a:t>
            </a:r>
            <a:r>
              <a:rPr sz="1800" spc="-125" dirty="0">
                <a:latin typeface="Trebuchet MS"/>
                <a:cs typeface="Trebuchet MS"/>
              </a:rPr>
              <a:t>can </a:t>
            </a:r>
            <a:r>
              <a:rPr sz="1800" spc="-114" dirty="0">
                <a:latin typeface="Trebuchet MS"/>
                <a:cs typeface="Trebuchet MS"/>
              </a:rPr>
              <a:t>be</a:t>
            </a:r>
            <a:r>
              <a:rPr sz="1800" spc="40" dirty="0">
                <a:latin typeface="Trebuchet MS"/>
                <a:cs typeface="Trebuchet MS"/>
              </a:rPr>
              <a:t> </a:t>
            </a:r>
            <a:r>
              <a:rPr sz="1800" spc="-125" dirty="0">
                <a:latin typeface="Trebuchet MS"/>
                <a:cs typeface="Trebuchet MS"/>
              </a:rPr>
              <a:t>applied</a:t>
            </a:r>
            <a:endParaRPr sz="1800">
              <a:latin typeface="Trebuchet MS"/>
              <a:cs typeface="Trebuchet MS"/>
            </a:endParaRPr>
          </a:p>
          <a:p>
            <a:pPr marL="363220" indent="-350520">
              <a:lnSpc>
                <a:spcPct val="100000"/>
              </a:lnSpc>
              <a:spcBef>
                <a:spcPts val="1080"/>
              </a:spcBef>
              <a:buFont typeface="Arial"/>
              <a:buChar char="•"/>
              <a:tabLst>
                <a:tab pos="362585" algn="l"/>
                <a:tab pos="363220" algn="l"/>
              </a:tabLst>
            </a:pPr>
            <a:r>
              <a:rPr sz="1800" spc="-95" dirty="0">
                <a:latin typeface="Trebuchet MS"/>
                <a:cs typeface="Trebuchet MS"/>
              </a:rPr>
              <a:t>Integrity </a:t>
            </a:r>
            <a:r>
              <a:rPr sz="1800" spc="-125" dirty="0">
                <a:latin typeface="Trebuchet MS"/>
                <a:cs typeface="Trebuchet MS"/>
              </a:rPr>
              <a:t>can </a:t>
            </a:r>
            <a:r>
              <a:rPr sz="1800" spc="-114" dirty="0">
                <a:latin typeface="Trebuchet MS"/>
                <a:cs typeface="Trebuchet MS"/>
              </a:rPr>
              <a:t>be</a:t>
            </a:r>
            <a:r>
              <a:rPr sz="1800" spc="55" dirty="0">
                <a:latin typeface="Trebuchet MS"/>
                <a:cs typeface="Trebuchet MS"/>
              </a:rPr>
              <a:t> </a:t>
            </a:r>
            <a:r>
              <a:rPr sz="1800" spc="-120" dirty="0">
                <a:latin typeface="Trebuchet MS"/>
                <a:cs typeface="Trebuchet MS"/>
              </a:rPr>
              <a:t>maintained</a:t>
            </a:r>
            <a:endParaRPr sz="1800">
              <a:latin typeface="Trebuchet MS"/>
              <a:cs typeface="Trebuchet MS"/>
            </a:endParaRPr>
          </a:p>
          <a:p>
            <a:pPr marL="363220" indent="-350520">
              <a:lnSpc>
                <a:spcPct val="100000"/>
              </a:lnSpc>
              <a:spcBef>
                <a:spcPts val="1080"/>
              </a:spcBef>
              <a:buFont typeface="Arial"/>
              <a:buChar char="•"/>
              <a:tabLst>
                <a:tab pos="362585" algn="l"/>
                <a:tab pos="363220" algn="l"/>
              </a:tabLst>
            </a:pPr>
            <a:r>
              <a:rPr sz="1800" spc="-65" dirty="0">
                <a:latin typeface="Trebuchet MS"/>
                <a:cs typeface="Trebuchet MS"/>
              </a:rPr>
              <a:t>Provision </a:t>
            </a:r>
            <a:r>
              <a:rPr sz="1800" spc="-95" dirty="0">
                <a:latin typeface="Trebuchet MS"/>
                <a:cs typeface="Trebuchet MS"/>
              </a:rPr>
              <a:t>of </a:t>
            </a:r>
            <a:r>
              <a:rPr sz="1800" spc="-145" dirty="0">
                <a:latin typeface="Trebuchet MS"/>
                <a:cs typeface="Trebuchet MS"/>
              </a:rPr>
              <a:t>data</a:t>
            </a:r>
            <a:r>
              <a:rPr sz="1800" spc="-30" dirty="0">
                <a:latin typeface="Trebuchet MS"/>
                <a:cs typeface="Trebuchet MS"/>
              </a:rPr>
              <a:t> </a:t>
            </a:r>
            <a:r>
              <a:rPr sz="1800" spc="-105" dirty="0">
                <a:latin typeface="Trebuchet MS"/>
                <a:cs typeface="Trebuchet MS"/>
              </a:rPr>
              <a:t>independence</a:t>
            </a:r>
            <a:endParaRPr sz="1800">
              <a:latin typeface="Trebuchet MS"/>
              <a:cs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52727" y="466344"/>
            <a:ext cx="3688841" cy="912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14602" y="573151"/>
            <a:ext cx="3166745" cy="513715"/>
          </a:xfrm>
          <a:prstGeom prst="rect">
            <a:avLst/>
          </a:prstGeom>
        </p:spPr>
        <p:txBody>
          <a:bodyPr vert="horz" wrap="square" lIns="0" tIns="13335" rIns="0" bIns="0" rtlCol="0">
            <a:spAutoFit/>
          </a:bodyPr>
          <a:lstStyle/>
          <a:p>
            <a:pPr marL="12700">
              <a:lnSpc>
                <a:spcPct val="100000"/>
              </a:lnSpc>
              <a:spcBef>
                <a:spcPts val="105"/>
              </a:spcBef>
            </a:pPr>
            <a:r>
              <a:rPr spc="-165" dirty="0"/>
              <a:t>Learning </a:t>
            </a:r>
            <a:r>
              <a:rPr spc="-114" dirty="0"/>
              <a:t>outcomes</a:t>
            </a:r>
          </a:p>
        </p:txBody>
      </p:sp>
      <p:sp>
        <p:nvSpPr>
          <p:cNvPr id="6" name="object 6"/>
          <p:cNvSpPr txBox="1"/>
          <p:nvPr/>
        </p:nvSpPr>
        <p:spPr>
          <a:xfrm>
            <a:off x="8766682" y="6546718"/>
            <a:ext cx="152400" cy="20256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00" spc="-30" dirty="0">
                <a:solidFill>
                  <a:srgbClr val="B5A787"/>
                </a:solidFill>
                <a:latin typeface="Trebuchet MS"/>
                <a:cs typeface="Trebuchet MS"/>
              </a:rPr>
              <a:t>2</a:t>
            </a:fld>
            <a:endParaRPr sz="1200">
              <a:latin typeface="Trebuchet MS"/>
              <a:cs typeface="Trebuchet MS"/>
            </a:endParaRPr>
          </a:p>
        </p:txBody>
      </p:sp>
      <p:sp>
        <p:nvSpPr>
          <p:cNvPr id="4" name="object 4"/>
          <p:cNvSpPr txBox="1"/>
          <p:nvPr/>
        </p:nvSpPr>
        <p:spPr>
          <a:xfrm>
            <a:off x="1596897" y="1424305"/>
            <a:ext cx="6657340" cy="4111625"/>
          </a:xfrm>
          <a:prstGeom prst="rect">
            <a:avLst/>
          </a:prstGeom>
        </p:spPr>
        <p:txBody>
          <a:bodyPr vert="horz" wrap="square" lIns="0" tIns="12700" rIns="0" bIns="0" rtlCol="0">
            <a:spAutoFit/>
          </a:bodyPr>
          <a:lstStyle/>
          <a:p>
            <a:pPr marL="295910" marR="71755" indent="-283845">
              <a:lnSpc>
                <a:spcPct val="150100"/>
              </a:lnSpc>
              <a:spcBef>
                <a:spcPts val="100"/>
              </a:spcBef>
              <a:buClr>
                <a:srgbClr val="3891A7"/>
              </a:buClr>
              <a:buSzPct val="80555"/>
              <a:buFont typeface="Arial"/>
              <a:buChar char=""/>
              <a:tabLst>
                <a:tab pos="295910" algn="l"/>
                <a:tab pos="296545" algn="l"/>
              </a:tabLst>
            </a:pPr>
            <a:r>
              <a:rPr sz="1800" spc="-60" dirty="0">
                <a:latin typeface="Trebuchet MS"/>
                <a:cs typeface="Trebuchet MS"/>
              </a:rPr>
              <a:t>After </a:t>
            </a:r>
            <a:r>
              <a:rPr sz="1800" spc="-100" dirty="0">
                <a:latin typeface="Trebuchet MS"/>
                <a:cs typeface="Trebuchet MS"/>
              </a:rPr>
              <a:t>completing </a:t>
            </a:r>
            <a:r>
              <a:rPr sz="1800" spc="-90" dirty="0">
                <a:latin typeface="Trebuchet MS"/>
                <a:cs typeface="Trebuchet MS"/>
              </a:rPr>
              <a:t>this </a:t>
            </a:r>
            <a:r>
              <a:rPr sz="1800" spc="-145" dirty="0">
                <a:latin typeface="Trebuchet MS"/>
                <a:cs typeface="Trebuchet MS"/>
              </a:rPr>
              <a:t>chapter, </a:t>
            </a:r>
            <a:r>
              <a:rPr sz="1800" spc="-110" dirty="0">
                <a:latin typeface="Trebuchet MS"/>
                <a:cs typeface="Trebuchet MS"/>
              </a:rPr>
              <a:t>the </a:t>
            </a:r>
            <a:r>
              <a:rPr sz="1800" spc="-90" dirty="0">
                <a:latin typeface="Trebuchet MS"/>
                <a:cs typeface="Trebuchet MS"/>
              </a:rPr>
              <a:t>reader </a:t>
            </a:r>
            <a:r>
              <a:rPr lang="en-US" spc="-70" dirty="0" smtClean="0">
                <a:latin typeface="Trebuchet MS"/>
                <a:cs typeface="Trebuchet MS"/>
              </a:rPr>
              <a:t>will </a:t>
            </a:r>
            <a:r>
              <a:rPr sz="1800" spc="-114" dirty="0" smtClean="0">
                <a:latin typeface="Trebuchet MS"/>
                <a:cs typeface="Trebuchet MS"/>
              </a:rPr>
              <a:t>be </a:t>
            </a:r>
            <a:r>
              <a:rPr sz="1800" spc="-135" dirty="0">
                <a:latin typeface="Trebuchet MS"/>
                <a:cs typeface="Trebuchet MS"/>
              </a:rPr>
              <a:t>familiar </a:t>
            </a:r>
            <a:r>
              <a:rPr sz="1800" spc="-95" dirty="0">
                <a:latin typeface="Trebuchet MS"/>
                <a:cs typeface="Trebuchet MS"/>
              </a:rPr>
              <a:t>with </a:t>
            </a:r>
            <a:r>
              <a:rPr sz="1800" spc="-110" dirty="0">
                <a:latin typeface="Trebuchet MS"/>
                <a:cs typeface="Trebuchet MS"/>
              </a:rPr>
              <a:t>the  </a:t>
            </a:r>
            <a:r>
              <a:rPr sz="1800" spc="-95" dirty="0">
                <a:latin typeface="Trebuchet MS"/>
                <a:cs typeface="Trebuchet MS"/>
              </a:rPr>
              <a:t>following</a:t>
            </a:r>
            <a:r>
              <a:rPr sz="1800" spc="-70" dirty="0">
                <a:latin typeface="Trebuchet MS"/>
                <a:cs typeface="Trebuchet MS"/>
              </a:rPr>
              <a:t> </a:t>
            </a:r>
            <a:r>
              <a:rPr sz="1800" spc="-105" dirty="0">
                <a:latin typeface="Trebuchet MS"/>
                <a:cs typeface="Trebuchet MS"/>
              </a:rPr>
              <a:t>concepts:</a:t>
            </a:r>
            <a:endParaRPr sz="1800" dirty="0">
              <a:latin typeface="Trebuchet MS"/>
              <a:cs typeface="Trebuchet MS"/>
            </a:endParaRPr>
          </a:p>
          <a:p>
            <a:pPr marL="295910" indent="-283845">
              <a:lnSpc>
                <a:spcPct val="100000"/>
              </a:lnSpc>
              <a:spcBef>
                <a:spcPts val="1680"/>
              </a:spcBef>
              <a:buClr>
                <a:srgbClr val="3891A7"/>
              </a:buClr>
              <a:buSzPct val="80555"/>
              <a:buFont typeface="Arial"/>
              <a:buChar char=""/>
              <a:tabLst>
                <a:tab pos="295910" algn="l"/>
                <a:tab pos="296545" algn="l"/>
              </a:tabLst>
            </a:pPr>
            <a:r>
              <a:rPr sz="1800" spc="-125" dirty="0">
                <a:latin typeface="Trebuchet MS"/>
                <a:cs typeface="Trebuchet MS"/>
              </a:rPr>
              <a:t>File </a:t>
            </a:r>
            <a:r>
              <a:rPr sz="1800" spc="-105" dirty="0">
                <a:latin typeface="Trebuchet MS"/>
                <a:cs typeface="Trebuchet MS"/>
              </a:rPr>
              <a:t>based </a:t>
            </a:r>
            <a:r>
              <a:rPr sz="1800" spc="-85" dirty="0">
                <a:latin typeface="Trebuchet MS"/>
                <a:cs typeface="Trebuchet MS"/>
              </a:rPr>
              <a:t>system </a:t>
            </a:r>
            <a:r>
              <a:rPr sz="1800" spc="-135" dirty="0">
                <a:latin typeface="Trebuchet MS"/>
                <a:cs typeface="Trebuchet MS"/>
              </a:rPr>
              <a:t>vs. </a:t>
            </a:r>
            <a:r>
              <a:rPr sz="1800" spc="-125" dirty="0">
                <a:latin typeface="Trebuchet MS"/>
                <a:cs typeface="Trebuchet MS"/>
              </a:rPr>
              <a:t>database</a:t>
            </a:r>
            <a:r>
              <a:rPr sz="1800" spc="-10" dirty="0">
                <a:latin typeface="Trebuchet MS"/>
                <a:cs typeface="Trebuchet MS"/>
              </a:rPr>
              <a:t> </a:t>
            </a:r>
            <a:r>
              <a:rPr sz="1800" spc="-100" dirty="0">
                <a:latin typeface="Trebuchet MS"/>
                <a:cs typeface="Trebuchet MS"/>
              </a:rPr>
              <a:t>approach</a:t>
            </a:r>
            <a:endParaRPr sz="1800" dirty="0">
              <a:latin typeface="Trebuchet MS"/>
              <a:cs typeface="Trebuchet MS"/>
            </a:endParaRPr>
          </a:p>
          <a:p>
            <a:pPr marL="295910" marR="5080" indent="-283845">
              <a:lnSpc>
                <a:spcPct val="150000"/>
              </a:lnSpc>
              <a:spcBef>
                <a:spcPts val="600"/>
              </a:spcBef>
              <a:buClr>
                <a:srgbClr val="3891A7"/>
              </a:buClr>
              <a:buSzPct val="80555"/>
              <a:buFont typeface="Arial"/>
              <a:buChar char=""/>
              <a:tabLst>
                <a:tab pos="295910" algn="l"/>
                <a:tab pos="296545" algn="l"/>
              </a:tabLst>
            </a:pPr>
            <a:r>
              <a:rPr sz="1800" spc="-100" dirty="0">
                <a:latin typeface="Trebuchet MS"/>
                <a:cs typeface="Trebuchet MS"/>
              </a:rPr>
              <a:t>Data, </a:t>
            </a:r>
            <a:r>
              <a:rPr sz="1800" spc="-105" dirty="0">
                <a:latin typeface="Trebuchet MS"/>
                <a:cs typeface="Trebuchet MS"/>
              </a:rPr>
              <a:t>information, Character, </a:t>
            </a:r>
            <a:r>
              <a:rPr sz="1800" spc="-145" dirty="0">
                <a:latin typeface="Trebuchet MS"/>
                <a:cs typeface="Trebuchet MS"/>
              </a:rPr>
              <a:t>Field, </a:t>
            </a:r>
            <a:r>
              <a:rPr sz="1800" spc="-140" dirty="0">
                <a:latin typeface="Trebuchet MS"/>
                <a:cs typeface="Trebuchet MS"/>
              </a:rPr>
              <a:t>database, </a:t>
            </a:r>
            <a:r>
              <a:rPr sz="1800" spc="-110" dirty="0">
                <a:latin typeface="Trebuchet MS"/>
                <a:cs typeface="Trebuchet MS"/>
              </a:rPr>
              <a:t>type </a:t>
            </a:r>
            <a:r>
              <a:rPr sz="1800" spc="-95" dirty="0">
                <a:latin typeface="Trebuchet MS"/>
                <a:cs typeface="Trebuchet MS"/>
              </a:rPr>
              <a:t>of </a:t>
            </a:r>
            <a:r>
              <a:rPr sz="1800" spc="-140" dirty="0">
                <a:latin typeface="Trebuchet MS"/>
                <a:cs typeface="Trebuchet MS"/>
              </a:rPr>
              <a:t>database, </a:t>
            </a:r>
            <a:r>
              <a:rPr sz="1800" spc="-130" dirty="0">
                <a:latin typeface="Trebuchet MS"/>
                <a:cs typeface="Trebuchet MS"/>
              </a:rPr>
              <a:t>query,  </a:t>
            </a:r>
            <a:r>
              <a:rPr sz="1800" spc="-125" dirty="0">
                <a:latin typeface="Trebuchet MS"/>
                <a:cs typeface="Trebuchet MS"/>
              </a:rPr>
              <a:t>database management </a:t>
            </a:r>
            <a:r>
              <a:rPr sz="1800" spc="-50" dirty="0">
                <a:latin typeface="Trebuchet MS"/>
                <a:cs typeface="Trebuchet MS"/>
              </a:rPr>
              <a:t>system(DBMS), </a:t>
            </a:r>
            <a:r>
              <a:rPr sz="1800" spc="-70" dirty="0">
                <a:latin typeface="Trebuchet MS"/>
                <a:cs typeface="Trebuchet MS"/>
              </a:rPr>
              <a:t>components </a:t>
            </a:r>
            <a:r>
              <a:rPr sz="1800" spc="-95" dirty="0">
                <a:latin typeface="Trebuchet MS"/>
                <a:cs typeface="Trebuchet MS"/>
              </a:rPr>
              <a:t>of </a:t>
            </a:r>
            <a:r>
              <a:rPr sz="1800" spc="-125" dirty="0">
                <a:latin typeface="Trebuchet MS"/>
                <a:cs typeface="Trebuchet MS"/>
              </a:rPr>
              <a:t>database  management </a:t>
            </a:r>
            <a:r>
              <a:rPr sz="1800" spc="-114" dirty="0">
                <a:latin typeface="Trebuchet MS"/>
                <a:cs typeface="Trebuchet MS"/>
              </a:rPr>
              <a:t>system, </a:t>
            </a:r>
            <a:r>
              <a:rPr sz="1800" spc="75" dirty="0">
                <a:latin typeface="Trebuchet MS"/>
                <a:cs typeface="Trebuchet MS"/>
              </a:rPr>
              <a:t>DBMS</a:t>
            </a:r>
            <a:r>
              <a:rPr sz="1800" spc="-125" dirty="0">
                <a:latin typeface="Trebuchet MS"/>
                <a:cs typeface="Trebuchet MS"/>
              </a:rPr>
              <a:t> </a:t>
            </a:r>
            <a:r>
              <a:rPr sz="1800" spc="-105" dirty="0">
                <a:latin typeface="Trebuchet MS"/>
                <a:cs typeface="Trebuchet MS"/>
              </a:rPr>
              <a:t>architecture</a:t>
            </a:r>
            <a:endParaRPr sz="1800" dirty="0">
              <a:latin typeface="Trebuchet MS"/>
              <a:cs typeface="Trebuchet MS"/>
            </a:endParaRPr>
          </a:p>
          <a:p>
            <a:pPr marL="295910" indent="-283845">
              <a:lnSpc>
                <a:spcPct val="100000"/>
              </a:lnSpc>
              <a:spcBef>
                <a:spcPts val="1680"/>
              </a:spcBef>
              <a:buClr>
                <a:srgbClr val="3891A7"/>
              </a:buClr>
              <a:buSzPct val="80555"/>
              <a:buFont typeface="Arial"/>
              <a:buChar char=""/>
              <a:tabLst>
                <a:tab pos="295910" algn="l"/>
                <a:tab pos="296545" algn="l"/>
              </a:tabLst>
            </a:pPr>
            <a:r>
              <a:rPr sz="1800" spc="-60" dirty="0">
                <a:latin typeface="Trebuchet MS"/>
                <a:cs typeface="Trebuchet MS"/>
              </a:rPr>
              <a:t>Data</a:t>
            </a:r>
            <a:r>
              <a:rPr sz="1800" spc="-70" dirty="0">
                <a:latin typeface="Trebuchet MS"/>
                <a:cs typeface="Trebuchet MS"/>
              </a:rPr>
              <a:t> </a:t>
            </a:r>
            <a:r>
              <a:rPr sz="1800" spc="-85" dirty="0">
                <a:latin typeface="Trebuchet MS"/>
                <a:cs typeface="Trebuchet MS"/>
              </a:rPr>
              <a:t>model</a:t>
            </a:r>
            <a:endParaRPr sz="1800" dirty="0">
              <a:latin typeface="Trebuchet MS"/>
              <a:cs typeface="Trebuchet MS"/>
            </a:endParaRPr>
          </a:p>
          <a:p>
            <a:pPr marL="295910" indent="-283845">
              <a:lnSpc>
                <a:spcPct val="100000"/>
              </a:lnSpc>
              <a:spcBef>
                <a:spcPts val="1680"/>
              </a:spcBef>
              <a:buClr>
                <a:srgbClr val="3891A7"/>
              </a:buClr>
              <a:buSzPct val="80555"/>
              <a:buFont typeface="Arial"/>
              <a:buChar char=""/>
              <a:tabLst>
                <a:tab pos="295910" algn="l"/>
                <a:tab pos="296545" algn="l"/>
              </a:tabLst>
            </a:pPr>
            <a:r>
              <a:rPr sz="1800" spc="-55" dirty="0">
                <a:latin typeface="Trebuchet MS"/>
                <a:cs typeface="Trebuchet MS"/>
              </a:rPr>
              <a:t>Data</a:t>
            </a:r>
            <a:r>
              <a:rPr sz="1800" spc="-70" dirty="0">
                <a:latin typeface="Trebuchet MS"/>
                <a:cs typeface="Trebuchet MS"/>
              </a:rPr>
              <a:t> </a:t>
            </a:r>
            <a:r>
              <a:rPr sz="1800" spc="-105" dirty="0">
                <a:latin typeface="Trebuchet MS"/>
                <a:cs typeface="Trebuchet MS"/>
              </a:rPr>
              <a:t>independence</a:t>
            </a:r>
            <a:endParaRPr sz="1800" dirty="0">
              <a:latin typeface="Trebuchet MS"/>
              <a:cs typeface="Trebuchet MS"/>
            </a:endParaRPr>
          </a:p>
          <a:p>
            <a:pPr marL="295910" indent="-283845">
              <a:lnSpc>
                <a:spcPct val="100000"/>
              </a:lnSpc>
              <a:spcBef>
                <a:spcPts val="1680"/>
              </a:spcBef>
              <a:buClr>
                <a:srgbClr val="3891A7"/>
              </a:buClr>
              <a:buSzPct val="80555"/>
              <a:buFont typeface="Arial"/>
              <a:buChar char=""/>
              <a:tabLst>
                <a:tab pos="295910" algn="l"/>
                <a:tab pos="296545" algn="l"/>
              </a:tabLst>
            </a:pPr>
            <a:r>
              <a:rPr sz="1800" spc="75" dirty="0">
                <a:latin typeface="Trebuchet MS"/>
                <a:cs typeface="Trebuchet MS"/>
              </a:rPr>
              <a:t>DBMS</a:t>
            </a:r>
            <a:r>
              <a:rPr sz="1800" spc="-55" dirty="0">
                <a:latin typeface="Trebuchet MS"/>
                <a:cs typeface="Trebuchet MS"/>
              </a:rPr>
              <a:t> </a:t>
            </a:r>
            <a:r>
              <a:rPr sz="1800" spc="-130" dirty="0">
                <a:latin typeface="Trebuchet MS"/>
                <a:cs typeface="Trebuchet MS"/>
              </a:rPr>
              <a:t>languages</a:t>
            </a:r>
            <a:endParaRPr sz="1800" dirty="0">
              <a:latin typeface="Trebuchet MS"/>
              <a:cs typeface="Trebuchet M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80" y="0"/>
            <a:ext cx="9142730" cy="6858000"/>
            <a:chOff x="1780" y="0"/>
            <a:chExt cx="9142730" cy="6858000"/>
          </a:xfrm>
        </p:grpSpPr>
        <p:sp>
          <p:nvSpPr>
            <p:cNvPr id="3" name="object 3"/>
            <p:cNvSpPr/>
            <p:nvPr/>
          </p:nvSpPr>
          <p:spPr>
            <a:xfrm>
              <a:off x="1188719" y="297179"/>
              <a:ext cx="1206245" cy="102184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815084" y="362711"/>
              <a:ext cx="2490977" cy="91516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756660" y="362711"/>
              <a:ext cx="2852166" cy="91516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059423" y="362711"/>
              <a:ext cx="3084576" cy="915162"/>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482597" y="419176"/>
            <a:ext cx="7447915" cy="574675"/>
          </a:xfrm>
          <a:prstGeom prst="rect">
            <a:avLst/>
          </a:prstGeom>
        </p:spPr>
        <p:txBody>
          <a:bodyPr vert="horz" wrap="square" lIns="0" tIns="12700" rIns="0" bIns="0" rtlCol="0">
            <a:spAutoFit/>
          </a:bodyPr>
          <a:lstStyle/>
          <a:p>
            <a:pPr marL="12700">
              <a:lnSpc>
                <a:spcPct val="100000"/>
              </a:lnSpc>
              <a:spcBef>
                <a:spcPts val="100"/>
              </a:spcBef>
            </a:pPr>
            <a:r>
              <a:rPr sz="3600" b="1" spc="90" dirty="0">
                <a:latin typeface="Trebuchet MS"/>
                <a:cs typeface="Trebuchet MS"/>
              </a:rPr>
              <a:t>Th</a:t>
            </a:r>
            <a:r>
              <a:rPr b="1" spc="90" dirty="0">
                <a:latin typeface="Trebuchet MS"/>
                <a:cs typeface="Trebuchet MS"/>
              </a:rPr>
              <a:t>e </a:t>
            </a:r>
            <a:r>
              <a:rPr b="1" spc="-5" dirty="0">
                <a:latin typeface="Trebuchet MS"/>
                <a:cs typeface="Trebuchet MS"/>
              </a:rPr>
              <a:t>Essence </a:t>
            </a:r>
            <a:r>
              <a:rPr b="1" spc="45" dirty="0">
                <a:solidFill>
                  <a:srgbClr val="FF0000"/>
                </a:solidFill>
                <a:latin typeface="Trebuchet MS"/>
                <a:cs typeface="Trebuchet MS"/>
              </a:rPr>
              <a:t>(Quality </a:t>
            </a:r>
            <a:r>
              <a:rPr b="1" spc="-25" dirty="0">
                <a:solidFill>
                  <a:srgbClr val="FF0000"/>
                </a:solidFill>
                <a:latin typeface="Trebuchet MS"/>
                <a:cs typeface="Trebuchet MS"/>
              </a:rPr>
              <a:t>of) </a:t>
            </a:r>
            <a:r>
              <a:rPr b="1" spc="-65" dirty="0">
                <a:latin typeface="Trebuchet MS"/>
                <a:cs typeface="Trebuchet MS"/>
              </a:rPr>
              <a:t>of </a:t>
            </a:r>
            <a:r>
              <a:rPr b="1" spc="-5" dirty="0">
                <a:latin typeface="Trebuchet MS"/>
                <a:cs typeface="Trebuchet MS"/>
              </a:rPr>
              <a:t>a</a:t>
            </a:r>
            <a:r>
              <a:rPr b="1" spc="-615" dirty="0">
                <a:latin typeface="Trebuchet MS"/>
                <a:cs typeface="Trebuchet MS"/>
              </a:rPr>
              <a:t> </a:t>
            </a:r>
            <a:r>
              <a:rPr b="1" spc="55" dirty="0">
                <a:latin typeface="Trebuchet MS"/>
                <a:cs typeface="Trebuchet MS"/>
              </a:rPr>
              <a:t>Database</a:t>
            </a:r>
            <a:endParaRPr sz="36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20</a:t>
            </a:fld>
            <a:endParaRPr spc="-30" dirty="0"/>
          </a:p>
        </p:txBody>
      </p:sp>
      <p:sp>
        <p:nvSpPr>
          <p:cNvPr id="8" name="object 8"/>
          <p:cNvSpPr txBox="1"/>
          <p:nvPr/>
        </p:nvSpPr>
        <p:spPr>
          <a:xfrm>
            <a:off x="2087117" y="1407668"/>
            <a:ext cx="3903345" cy="2494915"/>
          </a:xfrm>
          <a:prstGeom prst="rect">
            <a:avLst/>
          </a:prstGeom>
        </p:spPr>
        <p:txBody>
          <a:bodyPr vert="horz" wrap="square" lIns="0" tIns="149860" rIns="0" bIns="0" rtlCol="0">
            <a:spAutoFit/>
          </a:bodyPr>
          <a:lstStyle/>
          <a:p>
            <a:pPr marL="297180" indent="-285115">
              <a:lnSpc>
                <a:spcPct val="100000"/>
              </a:lnSpc>
              <a:spcBef>
                <a:spcPts val="1180"/>
              </a:spcBef>
              <a:buFont typeface="Arial"/>
              <a:buChar char="•"/>
              <a:tabLst>
                <a:tab pos="297180" algn="l"/>
                <a:tab pos="297815" algn="l"/>
              </a:tabLst>
            </a:pPr>
            <a:r>
              <a:rPr sz="1800" spc="-70" dirty="0">
                <a:latin typeface="Trebuchet MS"/>
                <a:cs typeface="Trebuchet MS"/>
              </a:rPr>
              <a:t>Organization </a:t>
            </a:r>
            <a:r>
              <a:rPr sz="1800" spc="-95" dirty="0">
                <a:latin typeface="Trebuchet MS"/>
                <a:cs typeface="Trebuchet MS"/>
              </a:rPr>
              <a:t>of</a:t>
            </a:r>
            <a:r>
              <a:rPr sz="1800" spc="-25" dirty="0">
                <a:latin typeface="Trebuchet MS"/>
                <a:cs typeface="Trebuchet MS"/>
              </a:rPr>
              <a:t> </a:t>
            </a:r>
            <a:r>
              <a:rPr sz="1800" spc="-145" dirty="0">
                <a:latin typeface="Trebuchet MS"/>
                <a:cs typeface="Trebuchet MS"/>
              </a:rPr>
              <a:t>data</a:t>
            </a:r>
            <a:endParaRPr sz="1800">
              <a:latin typeface="Trebuchet MS"/>
              <a:cs typeface="Trebuchet MS"/>
            </a:endParaRPr>
          </a:p>
          <a:p>
            <a:pPr marL="297180" indent="-285115">
              <a:lnSpc>
                <a:spcPct val="100000"/>
              </a:lnSpc>
              <a:spcBef>
                <a:spcPts val="1080"/>
              </a:spcBef>
              <a:buFont typeface="Arial"/>
              <a:buChar char="•"/>
              <a:tabLst>
                <a:tab pos="297180" algn="l"/>
                <a:tab pos="297815" algn="l"/>
              </a:tabLst>
            </a:pPr>
            <a:r>
              <a:rPr sz="1800" spc="-130" dirty="0">
                <a:latin typeface="Trebuchet MS"/>
                <a:cs typeface="Trebuchet MS"/>
              </a:rPr>
              <a:t>Efficient </a:t>
            </a:r>
            <a:r>
              <a:rPr sz="1800" spc="-105" dirty="0">
                <a:latin typeface="Trebuchet MS"/>
                <a:cs typeface="Trebuchet MS"/>
              </a:rPr>
              <a:t>retrieval </a:t>
            </a:r>
            <a:r>
              <a:rPr sz="1800" spc="-95" dirty="0">
                <a:latin typeface="Trebuchet MS"/>
                <a:cs typeface="Trebuchet MS"/>
              </a:rPr>
              <a:t>of</a:t>
            </a:r>
            <a:r>
              <a:rPr sz="1800" spc="85" dirty="0">
                <a:latin typeface="Trebuchet MS"/>
                <a:cs typeface="Trebuchet MS"/>
              </a:rPr>
              <a:t> </a:t>
            </a:r>
            <a:r>
              <a:rPr sz="1800" spc="-140" dirty="0">
                <a:latin typeface="Trebuchet MS"/>
                <a:cs typeface="Trebuchet MS"/>
              </a:rPr>
              <a:t>data</a:t>
            </a:r>
            <a:endParaRPr sz="1800">
              <a:latin typeface="Trebuchet MS"/>
              <a:cs typeface="Trebuchet MS"/>
            </a:endParaRPr>
          </a:p>
          <a:p>
            <a:pPr marL="297180" indent="-285115">
              <a:lnSpc>
                <a:spcPct val="100000"/>
              </a:lnSpc>
              <a:spcBef>
                <a:spcPts val="1080"/>
              </a:spcBef>
              <a:buFont typeface="Arial"/>
              <a:buChar char="•"/>
              <a:tabLst>
                <a:tab pos="297180" algn="l"/>
                <a:tab pos="297815" algn="l"/>
              </a:tabLst>
            </a:pPr>
            <a:r>
              <a:rPr sz="1800" spc="-114" dirty="0">
                <a:latin typeface="Trebuchet MS"/>
                <a:cs typeface="Trebuchet MS"/>
              </a:rPr>
              <a:t>Reliable </a:t>
            </a:r>
            <a:r>
              <a:rPr sz="1800" spc="-80" dirty="0">
                <a:latin typeface="Trebuchet MS"/>
                <a:cs typeface="Trebuchet MS"/>
              </a:rPr>
              <a:t>storage </a:t>
            </a:r>
            <a:r>
              <a:rPr sz="1800" spc="-95" dirty="0">
                <a:latin typeface="Trebuchet MS"/>
                <a:cs typeface="Trebuchet MS"/>
              </a:rPr>
              <a:t>of</a:t>
            </a:r>
            <a:r>
              <a:rPr sz="1800" spc="20" dirty="0">
                <a:latin typeface="Trebuchet MS"/>
                <a:cs typeface="Trebuchet MS"/>
              </a:rPr>
              <a:t> </a:t>
            </a:r>
            <a:r>
              <a:rPr sz="1800" spc="-140" dirty="0">
                <a:latin typeface="Trebuchet MS"/>
                <a:cs typeface="Trebuchet MS"/>
              </a:rPr>
              <a:t>data</a:t>
            </a:r>
            <a:endParaRPr sz="1800">
              <a:latin typeface="Trebuchet MS"/>
              <a:cs typeface="Trebuchet MS"/>
            </a:endParaRPr>
          </a:p>
          <a:p>
            <a:pPr marL="297180" indent="-285115">
              <a:lnSpc>
                <a:spcPct val="100000"/>
              </a:lnSpc>
              <a:spcBef>
                <a:spcPts val="1080"/>
              </a:spcBef>
              <a:buFont typeface="Arial"/>
              <a:buChar char="•"/>
              <a:tabLst>
                <a:tab pos="297180" algn="l"/>
                <a:tab pos="297815" algn="l"/>
              </a:tabLst>
            </a:pPr>
            <a:r>
              <a:rPr sz="1800" spc="-100" dirty="0">
                <a:latin typeface="Trebuchet MS"/>
                <a:cs typeface="Trebuchet MS"/>
              </a:rPr>
              <a:t>Maintaining </a:t>
            </a:r>
            <a:r>
              <a:rPr sz="1800" spc="-110" dirty="0">
                <a:latin typeface="Trebuchet MS"/>
                <a:cs typeface="Trebuchet MS"/>
              </a:rPr>
              <a:t>the </a:t>
            </a:r>
            <a:r>
              <a:rPr sz="1800" spc="-80" dirty="0">
                <a:latin typeface="Trebuchet MS"/>
                <a:cs typeface="Trebuchet MS"/>
              </a:rPr>
              <a:t>consistency </a:t>
            </a:r>
            <a:r>
              <a:rPr sz="1800" spc="-95" dirty="0">
                <a:latin typeface="Trebuchet MS"/>
                <a:cs typeface="Trebuchet MS"/>
              </a:rPr>
              <a:t>of </a:t>
            </a:r>
            <a:r>
              <a:rPr sz="1800" spc="-110" dirty="0">
                <a:latin typeface="Trebuchet MS"/>
                <a:cs typeface="Trebuchet MS"/>
              </a:rPr>
              <a:t>the</a:t>
            </a:r>
            <a:r>
              <a:rPr sz="1800" spc="75" dirty="0">
                <a:latin typeface="Trebuchet MS"/>
                <a:cs typeface="Trebuchet MS"/>
              </a:rPr>
              <a:t> </a:t>
            </a:r>
            <a:r>
              <a:rPr sz="1800" spc="-140" dirty="0">
                <a:latin typeface="Trebuchet MS"/>
                <a:cs typeface="Trebuchet MS"/>
              </a:rPr>
              <a:t>data</a:t>
            </a:r>
            <a:endParaRPr sz="1800">
              <a:latin typeface="Trebuchet MS"/>
              <a:cs typeface="Trebuchet MS"/>
            </a:endParaRPr>
          </a:p>
          <a:p>
            <a:pPr marL="297180" indent="-285115">
              <a:lnSpc>
                <a:spcPct val="100000"/>
              </a:lnSpc>
              <a:spcBef>
                <a:spcPts val="1080"/>
              </a:spcBef>
              <a:buFont typeface="Arial"/>
              <a:buChar char="•"/>
              <a:tabLst>
                <a:tab pos="297180" algn="l"/>
                <a:tab pos="297815" algn="l"/>
              </a:tabLst>
            </a:pPr>
            <a:r>
              <a:rPr sz="1800" spc="-90" dirty="0">
                <a:latin typeface="Trebuchet MS"/>
                <a:cs typeface="Trebuchet MS"/>
              </a:rPr>
              <a:t>Sharing</a:t>
            </a:r>
            <a:r>
              <a:rPr sz="1800" spc="-60" dirty="0">
                <a:latin typeface="Trebuchet MS"/>
                <a:cs typeface="Trebuchet MS"/>
              </a:rPr>
              <a:t> </a:t>
            </a:r>
            <a:r>
              <a:rPr sz="1800" spc="-140" dirty="0">
                <a:latin typeface="Trebuchet MS"/>
                <a:cs typeface="Trebuchet MS"/>
              </a:rPr>
              <a:t>data</a:t>
            </a:r>
            <a:endParaRPr sz="1800">
              <a:latin typeface="Trebuchet MS"/>
              <a:cs typeface="Trebuchet MS"/>
            </a:endParaRPr>
          </a:p>
          <a:p>
            <a:pPr marL="297180" indent="-285115">
              <a:lnSpc>
                <a:spcPct val="100000"/>
              </a:lnSpc>
              <a:spcBef>
                <a:spcPts val="1080"/>
              </a:spcBef>
              <a:buFont typeface="Arial"/>
              <a:buChar char="•"/>
              <a:tabLst>
                <a:tab pos="297180" algn="l"/>
                <a:tab pos="297815" algn="l"/>
              </a:tabLst>
            </a:pPr>
            <a:r>
              <a:rPr sz="1800" spc="-80" dirty="0">
                <a:latin typeface="Trebuchet MS"/>
                <a:cs typeface="Trebuchet MS"/>
              </a:rPr>
              <a:t>Structuring </a:t>
            </a:r>
            <a:r>
              <a:rPr sz="1800" spc="-105" dirty="0">
                <a:latin typeface="Trebuchet MS"/>
                <a:cs typeface="Trebuchet MS"/>
              </a:rPr>
              <a:t>the</a:t>
            </a:r>
            <a:r>
              <a:rPr sz="1800" spc="-25" dirty="0">
                <a:latin typeface="Trebuchet MS"/>
                <a:cs typeface="Trebuchet MS"/>
              </a:rPr>
              <a:t> </a:t>
            </a:r>
            <a:r>
              <a:rPr sz="1800" spc="-145" dirty="0">
                <a:latin typeface="Trebuchet MS"/>
                <a:cs typeface="Trebuchet MS"/>
              </a:rPr>
              <a:t>data</a:t>
            </a:r>
            <a:endParaRPr sz="1800">
              <a:latin typeface="Trebuchet MS"/>
              <a:cs typeface="Trebuchet M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80" y="0"/>
            <a:ext cx="9142730" cy="6858000"/>
            <a:chOff x="1780" y="0"/>
            <a:chExt cx="9142730" cy="6858000"/>
          </a:xfrm>
        </p:grpSpPr>
        <p:sp>
          <p:nvSpPr>
            <p:cNvPr id="3" name="object 3"/>
            <p:cNvSpPr/>
            <p:nvPr/>
          </p:nvSpPr>
          <p:spPr>
            <a:xfrm>
              <a:off x="1162811" y="339852"/>
              <a:ext cx="3323082" cy="121843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843528" y="516636"/>
              <a:ext cx="2135886" cy="924306"/>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1514602" y="486283"/>
            <a:ext cx="4199255" cy="680720"/>
          </a:xfrm>
          <a:prstGeom prst="rect">
            <a:avLst/>
          </a:prstGeom>
        </p:spPr>
        <p:txBody>
          <a:bodyPr vert="horz" wrap="square" lIns="0" tIns="12065" rIns="0" bIns="0" rtlCol="0">
            <a:spAutoFit/>
          </a:bodyPr>
          <a:lstStyle/>
          <a:p>
            <a:pPr marL="12700">
              <a:lnSpc>
                <a:spcPct val="100000"/>
              </a:lnSpc>
              <a:spcBef>
                <a:spcPts val="95"/>
              </a:spcBef>
            </a:pPr>
            <a:r>
              <a:rPr sz="4300" spc="-245" dirty="0"/>
              <a:t>Example </a:t>
            </a:r>
            <a:r>
              <a:rPr sz="4300" spc="-229" dirty="0"/>
              <a:t>of</a:t>
            </a:r>
            <a:r>
              <a:rPr sz="4300" spc="15" dirty="0"/>
              <a:t> </a:t>
            </a:r>
            <a:r>
              <a:rPr spc="-204" dirty="0"/>
              <a:t>databases</a:t>
            </a:r>
            <a:endParaRPr sz="4300"/>
          </a:p>
        </p:txBody>
      </p:sp>
      <p:sp>
        <p:nvSpPr>
          <p:cNvPr id="9" name="object 9"/>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21</a:t>
            </a:fld>
            <a:endParaRPr spc="-30" dirty="0"/>
          </a:p>
        </p:txBody>
      </p:sp>
      <p:sp>
        <p:nvSpPr>
          <p:cNvPr id="6" name="object 6"/>
          <p:cNvSpPr txBox="1"/>
          <p:nvPr/>
        </p:nvSpPr>
        <p:spPr>
          <a:xfrm>
            <a:off x="1596897" y="1391451"/>
            <a:ext cx="7051040" cy="2773680"/>
          </a:xfrm>
          <a:prstGeom prst="rect">
            <a:avLst/>
          </a:prstGeom>
        </p:spPr>
        <p:txBody>
          <a:bodyPr vert="horz" wrap="square" lIns="0" tIns="92710" rIns="0" bIns="0" rtlCol="0">
            <a:spAutoFit/>
          </a:bodyPr>
          <a:lstStyle/>
          <a:p>
            <a:pPr marL="295910" indent="-283845">
              <a:lnSpc>
                <a:spcPct val="100000"/>
              </a:lnSpc>
              <a:spcBef>
                <a:spcPts val="730"/>
              </a:spcBef>
              <a:buClr>
                <a:srgbClr val="3891A7"/>
              </a:buClr>
              <a:buSzPct val="78947"/>
              <a:buFont typeface="Arial"/>
              <a:buChar char="•"/>
              <a:tabLst>
                <a:tab pos="295910" algn="l"/>
                <a:tab pos="296545" algn="l"/>
              </a:tabLst>
            </a:pPr>
            <a:r>
              <a:rPr sz="1900" spc="-70" dirty="0">
                <a:latin typeface="Trebuchet MS"/>
                <a:cs typeface="Trebuchet MS"/>
              </a:rPr>
              <a:t>Airline </a:t>
            </a:r>
            <a:r>
              <a:rPr sz="1900" spc="-75" dirty="0">
                <a:latin typeface="Trebuchet MS"/>
                <a:cs typeface="Trebuchet MS"/>
              </a:rPr>
              <a:t>Reservation </a:t>
            </a:r>
            <a:r>
              <a:rPr sz="1900" spc="-95" dirty="0">
                <a:latin typeface="Trebuchet MS"/>
                <a:cs typeface="Trebuchet MS"/>
              </a:rPr>
              <a:t>System</a:t>
            </a:r>
            <a:r>
              <a:rPr sz="1900" spc="5" dirty="0">
                <a:latin typeface="Trebuchet MS"/>
                <a:cs typeface="Trebuchet MS"/>
              </a:rPr>
              <a:t> </a:t>
            </a:r>
            <a:r>
              <a:rPr sz="1900" spc="-95" dirty="0">
                <a:latin typeface="Trebuchet MS"/>
                <a:cs typeface="Trebuchet MS"/>
              </a:rPr>
              <a:t>Database</a:t>
            </a:r>
            <a:endParaRPr sz="1900">
              <a:latin typeface="Trebuchet MS"/>
              <a:cs typeface="Trebuchet MS"/>
            </a:endParaRPr>
          </a:p>
          <a:p>
            <a:pPr marL="570230" lvl="1" indent="-238125">
              <a:lnSpc>
                <a:spcPct val="100000"/>
              </a:lnSpc>
              <a:spcBef>
                <a:spcPts val="600"/>
              </a:spcBef>
              <a:buClr>
                <a:srgbClr val="3891A7"/>
              </a:buClr>
              <a:buFont typeface="Wingdings"/>
              <a:buChar char=""/>
              <a:tabLst>
                <a:tab pos="570865" algn="l"/>
              </a:tabLst>
            </a:pPr>
            <a:r>
              <a:rPr sz="1800" spc="-75" dirty="0">
                <a:latin typeface="Trebuchet MS"/>
                <a:cs typeface="Trebuchet MS"/>
              </a:rPr>
              <a:t>List </a:t>
            </a:r>
            <a:r>
              <a:rPr sz="1800" spc="-95" dirty="0">
                <a:latin typeface="Trebuchet MS"/>
                <a:cs typeface="Trebuchet MS"/>
              </a:rPr>
              <a:t>of</a:t>
            </a:r>
            <a:r>
              <a:rPr sz="1800" spc="-25" dirty="0">
                <a:latin typeface="Trebuchet MS"/>
                <a:cs typeface="Trebuchet MS"/>
              </a:rPr>
              <a:t> </a:t>
            </a:r>
            <a:r>
              <a:rPr sz="1800" spc="-125" dirty="0">
                <a:latin typeface="Trebuchet MS"/>
                <a:cs typeface="Trebuchet MS"/>
              </a:rPr>
              <a:t>flights</a:t>
            </a:r>
            <a:endParaRPr sz="1800">
              <a:latin typeface="Trebuchet MS"/>
              <a:cs typeface="Trebuchet MS"/>
            </a:endParaRPr>
          </a:p>
          <a:p>
            <a:pPr marL="570230" lvl="1" indent="-238125">
              <a:lnSpc>
                <a:spcPct val="100000"/>
              </a:lnSpc>
              <a:spcBef>
                <a:spcPts val="605"/>
              </a:spcBef>
              <a:buClr>
                <a:srgbClr val="3891A7"/>
              </a:buClr>
              <a:buFont typeface="Wingdings"/>
              <a:buChar char=""/>
              <a:tabLst>
                <a:tab pos="570865" algn="l"/>
              </a:tabLst>
            </a:pPr>
            <a:r>
              <a:rPr sz="1800" spc="-80" dirty="0">
                <a:latin typeface="Trebuchet MS"/>
                <a:cs typeface="Trebuchet MS"/>
              </a:rPr>
              <a:t>List </a:t>
            </a:r>
            <a:r>
              <a:rPr sz="1800" spc="-95" dirty="0">
                <a:latin typeface="Trebuchet MS"/>
                <a:cs typeface="Trebuchet MS"/>
              </a:rPr>
              <a:t>of </a:t>
            </a:r>
            <a:r>
              <a:rPr sz="1800" spc="-100" dirty="0">
                <a:latin typeface="Trebuchet MS"/>
                <a:cs typeface="Trebuchet MS"/>
              </a:rPr>
              <a:t>seats </a:t>
            </a:r>
            <a:r>
              <a:rPr sz="1800" spc="-60" dirty="0">
                <a:latin typeface="Trebuchet MS"/>
                <a:cs typeface="Trebuchet MS"/>
              </a:rPr>
              <a:t>sold </a:t>
            </a:r>
            <a:r>
              <a:rPr sz="1800" spc="-65" dirty="0">
                <a:latin typeface="Trebuchet MS"/>
                <a:cs typeface="Trebuchet MS"/>
              </a:rPr>
              <a:t>for </a:t>
            </a:r>
            <a:r>
              <a:rPr sz="1800" spc="-125" dirty="0">
                <a:latin typeface="Trebuchet MS"/>
                <a:cs typeface="Trebuchet MS"/>
              </a:rPr>
              <a:t>each</a:t>
            </a:r>
            <a:r>
              <a:rPr sz="1800" spc="60" dirty="0">
                <a:latin typeface="Trebuchet MS"/>
                <a:cs typeface="Trebuchet MS"/>
              </a:rPr>
              <a:t> </a:t>
            </a:r>
            <a:r>
              <a:rPr sz="1800" spc="-135" dirty="0">
                <a:latin typeface="Trebuchet MS"/>
                <a:cs typeface="Trebuchet MS"/>
              </a:rPr>
              <a:t>flight</a:t>
            </a:r>
            <a:endParaRPr sz="1800">
              <a:latin typeface="Trebuchet MS"/>
              <a:cs typeface="Trebuchet MS"/>
            </a:endParaRPr>
          </a:p>
          <a:p>
            <a:pPr marL="570230" lvl="1" indent="-238125">
              <a:lnSpc>
                <a:spcPct val="100000"/>
              </a:lnSpc>
              <a:spcBef>
                <a:spcPts val="600"/>
              </a:spcBef>
              <a:buClr>
                <a:srgbClr val="3891A7"/>
              </a:buClr>
              <a:buFont typeface="Wingdings"/>
              <a:buChar char=""/>
              <a:tabLst>
                <a:tab pos="570865" algn="l"/>
              </a:tabLst>
            </a:pPr>
            <a:r>
              <a:rPr sz="1800" spc="-80" dirty="0">
                <a:latin typeface="Trebuchet MS"/>
                <a:cs typeface="Trebuchet MS"/>
              </a:rPr>
              <a:t>List </a:t>
            </a:r>
            <a:r>
              <a:rPr sz="1800" spc="-95" dirty="0">
                <a:latin typeface="Trebuchet MS"/>
                <a:cs typeface="Trebuchet MS"/>
              </a:rPr>
              <a:t>of </a:t>
            </a:r>
            <a:r>
              <a:rPr sz="1800" spc="-90" dirty="0">
                <a:latin typeface="Trebuchet MS"/>
                <a:cs typeface="Trebuchet MS"/>
              </a:rPr>
              <a:t>passenger</a:t>
            </a:r>
            <a:r>
              <a:rPr sz="1800" spc="-5" dirty="0">
                <a:latin typeface="Trebuchet MS"/>
                <a:cs typeface="Trebuchet MS"/>
              </a:rPr>
              <a:t> </a:t>
            </a:r>
            <a:r>
              <a:rPr sz="1800" spc="-105" dirty="0">
                <a:latin typeface="Trebuchet MS"/>
                <a:cs typeface="Trebuchet MS"/>
              </a:rPr>
              <a:t>names</a:t>
            </a:r>
            <a:endParaRPr sz="1800">
              <a:latin typeface="Trebuchet MS"/>
              <a:cs typeface="Trebuchet MS"/>
            </a:endParaRPr>
          </a:p>
          <a:p>
            <a:pPr marL="570230" marR="5080" lvl="1" indent="-238125">
              <a:lnSpc>
                <a:spcPct val="100000"/>
              </a:lnSpc>
              <a:spcBef>
                <a:spcPts val="600"/>
              </a:spcBef>
              <a:buClr>
                <a:srgbClr val="3891A7"/>
              </a:buClr>
              <a:buFont typeface="Wingdings"/>
              <a:buChar char=""/>
              <a:tabLst>
                <a:tab pos="570865" algn="l"/>
              </a:tabLst>
            </a:pPr>
            <a:r>
              <a:rPr sz="1800" spc="-40" dirty="0">
                <a:latin typeface="Trebuchet MS"/>
                <a:cs typeface="Trebuchet MS"/>
              </a:rPr>
              <a:t>Concurrent </a:t>
            </a:r>
            <a:r>
              <a:rPr sz="1800" spc="-95" dirty="0">
                <a:latin typeface="Trebuchet MS"/>
                <a:cs typeface="Trebuchet MS"/>
              </a:rPr>
              <a:t>access </a:t>
            </a:r>
            <a:r>
              <a:rPr sz="1800" spc="-65" dirty="0">
                <a:latin typeface="Trebuchet MS"/>
                <a:cs typeface="Trebuchet MS"/>
              </a:rPr>
              <a:t>control </a:t>
            </a:r>
            <a:r>
              <a:rPr sz="1800" spc="-105" dirty="0">
                <a:latin typeface="Trebuchet MS"/>
                <a:cs typeface="Trebuchet MS"/>
              </a:rPr>
              <a:t>(several </a:t>
            </a:r>
            <a:r>
              <a:rPr sz="1800" spc="-120" dirty="0">
                <a:latin typeface="Trebuchet MS"/>
                <a:cs typeface="Trebuchet MS"/>
              </a:rPr>
              <a:t>sale </a:t>
            </a:r>
            <a:r>
              <a:rPr sz="1800" spc="-114" dirty="0">
                <a:latin typeface="Trebuchet MS"/>
                <a:cs typeface="Trebuchet MS"/>
              </a:rPr>
              <a:t>agencies </a:t>
            </a:r>
            <a:r>
              <a:rPr sz="1800" spc="-155" dirty="0">
                <a:latin typeface="Trebuchet MS"/>
                <a:cs typeface="Trebuchet MS"/>
              </a:rPr>
              <a:t>may </a:t>
            </a:r>
            <a:r>
              <a:rPr sz="1800" spc="-110" dirty="0">
                <a:latin typeface="Trebuchet MS"/>
                <a:cs typeface="Trebuchet MS"/>
              </a:rPr>
              <a:t>sell </a:t>
            </a:r>
            <a:r>
              <a:rPr sz="1800" spc="-180" dirty="0">
                <a:latin typeface="Trebuchet MS"/>
                <a:cs typeface="Trebuchet MS"/>
              </a:rPr>
              <a:t>a </a:t>
            </a:r>
            <a:r>
              <a:rPr sz="1800" spc="-114" dirty="0">
                <a:latin typeface="Trebuchet MS"/>
                <a:cs typeface="Trebuchet MS"/>
              </a:rPr>
              <a:t>seat </a:t>
            </a:r>
            <a:r>
              <a:rPr sz="1800" spc="-150" dirty="0">
                <a:latin typeface="Trebuchet MS"/>
                <a:cs typeface="Trebuchet MS"/>
              </a:rPr>
              <a:t>at </a:t>
            </a:r>
            <a:r>
              <a:rPr sz="1800" spc="-110" dirty="0">
                <a:latin typeface="Trebuchet MS"/>
                <a:cs typeface="Trebuchet MS"/>
              </a:rPr>
              <a:t>the  same</a:t>
            </a:r>
            <a:r>
              <a:rPr sz="1800" spc="-65" dirty="0">
                <a:latin typeface="Trebuchet MS"/>
                <a:cs typeface="Trebuchet MS"/>
              </a:rPr>
              <a:t> </a:t>
            </a:r>
            <a:r>
              <a:rPr sz="1800" spc="-110" dirty="0">
                <a:latin typeface="Trebuchet MS"/>
                <a:cs typeface="Trebuchet MS"/>
              </a:rPr>
              <a:t>time)</a:t>
            </a:r>
            <a:endParaRPr sz="1800">
              <a:latin typeface="Trebuchet MS"/>
              <a:cs typeface="Trebuchet MS"/>
            </a:endParaRPr>
          </a:p>
          <a:p>
            <a:pPr marL="570230" lvl="1" indent="-238125">
              <a:lnSpc>
                <a:spcPct val="100000"/>
              </a:lnSpc>
              <a:spcBef>
                <a:spcPts val="600"/>
              </a:spcBef>
              <a:buClr>
                <a:srgbClr val="3891A7"/>
              </a:buClr>
              <a:buFont typeface="Wingdings"/>
              <a:buChar char=""/>
              <a:tabLst>
                <a:tab pos="570865" algn="l"/>
              </a:tabLst>
            </a:pPr>
            <a:r>
              <a:rPr sz="1800" spc="-114" dirty="0">
                <a:latin typeface="Trebuchet MS"/>
                <a:cs typeface="Trebuchet MS"/>
              </a:rPr>
              <a:t>Fast </a:t>
            </a:r>
            <a:r>
              <a:rPr sz="1800" spc="-95" dirty="0">
                <a:latin typeface="Trebuchet MS"/>
                <a:cs typeface="Trebuchet MS"/>
              </a:rPr>
              <a:t>search </a:t>
            </a:r>
            <a:r>
              <a:rPr sz="1800" spc="-65" dirty="0">
                <a:latin typeface="Trebuchet MS"/>
                <a:cs typeface="Trebuchet MS"/>
              </a:rPr>
              <a:t>for </a:t>
            </a:r>
            <a:r>
              <a:rPr sz="1800" spc="-180" dirty="0">
                <a:latin typeface="Trebuchet MS"/>
                <a:cs typeface="Trebuchet MS"/>
              </a:rPr>
              <a:t>a </a:t>
            </a:r>
            <a:r>
              <a:rPr sz="1800" spc="-160" dirty="0">
                <a:latin typeface="Trebuchet MS"/>
                <a:cs typeface="Trebuchet MS"/>
              </a:rPr>
              <a:t>flight, </a:t>
            </a:r>
            <a:r>
              <a:rPr sz="1800" spc="-125" dirty="0">
                <a:latin typeface="Trebuchet MS"/>
                <a:cs typeface="Trebuchet MS"/>
              </a:rPr>
              <a:t>passenger, </a:t>
            </a:r>
            <a:r>
              <a:rPr sz="1800" spc="-95" dirty="0">
                <a:latin typeface="Trebuchet MS"/>
                <a:cs typeface="Trebuchet MS"/>
              </a:rPr>
              <a:t>connection,</a:t>
            </a:r>
            <a:r>
              <a:rPr sz="1800" spc="-180" dirty="0">
                <a:latin typeface="Trebuchet MS"/>
                <a:cs typeface="Trebuchet MS"/>
              </a:rPr>
              <a:t> </a:t>
            </a:r>
            <a:r>
              <a:rPr sz="1800" spc="-145" dirty="0">
                <a:latin typeface="Trebuchet MS"/>
                <a:cs typeface="Trebuchet MS"/>
              </a:rPr>
              <a:t>etc.</a:t>
            </a:r>
            <a:endParaRPr sz="1800">
              <a:latin typeface="Trebuchet MS"/>
              <a:cs typeface="Trebuchet MS"/>
            </a:endParaRPr>
          </a:p>
          <a:p>
            <a:pPr marL="570230" lvl="1" indent="-238125">
              <a:lnSpc>
                <a:spcPct val="100000"/>
              </a:lnSpc>
              <a:spcBef>
                <a:spcPts val="600"/>
              </a:spcBef>
              <a:buClr>
                <a:srgbClr val="3891A7"/>
              </a:buClr>
              <a:buFont typeface="Wingdings"/>
              <a:buChar char=""/>
              <a:tabLst>
                <a:tab pos="570865" algn="l"/>
              </a:tabLst>
            </a:pPr>
            <a:r>
              <a:rPr sz="1800" spc="-70" dirty="0">
                <a:latin typeface="Trebuchet MS"/>
                <a:cs typeface="Trebuchet MS"/>
              </a:rPr>
              <a:t>Restrict </a:t>
            </a:r>
            <a:r>
              <a:rPr sz="1800" spc="-95" dirty="0">
                <a:latin typeface="Trebuchet MS"/>
                <a:cs typeface="Trebuchet MS"/>
              </a:rPr>
              <a:t>access </a:t>
            </a:r>
            <a:r>
              <a:rPr sz="1800" spc="-45" dirty="0">
                <a:latin typeface="Trebuchet MS"/>
                <a:cs typeface="Trebuchet MS"/>
              </a:rPr>
              <a:t>to </a:t>
            </a:r>
            <a:r>
              <a:rPr sz="1800" spc="-125" dirty="0">
                <a:latin typeface="Trebuchet MS"/>
                <a:cs typeface="Trebuchet MS"/>
              </a:rPr>
              <a:t>database</a:t>
            </a:r>
            <a:r>
              <a:rPr sz="1800" spc="-30" dirty="0">
                <a:latin typeface="Trebuchet MS"/>
                <a:cs typeface="Trebuchet MS"/>
              </a:rPr>
              <a:t> </a:t>
            </a:r>
            <a:r>
              <a:rPr sz="1800" spc="-85" dirty="0">
                <a:latin typeface="Trebuchet MS"/>
                <a:cs typeface="Trebuchet MS"/>
              </a:rPr>
              <a:t>(Security)</a:t>
            </a:r>
            <a:endParaRPr sz="1800">
              <a:latin typeface="Trebuchet MS"/>
              <a:cs typeface="Trebuchet M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60120" y="87163"/>
            <a:ext cx="3701033" cy="912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22044" y="232663"/>
            <a:ext cx="3178810" cy="513715"/>
          </a:xfrm>
          <a:prstGeom prst="rect">
            <a:avLst/>
          </a:prstGeom>
        </p:spPr>
        <p:txBody>
          <a:bodyPr vert="horz" wrap="square" lIns="0" tIns="12700" rIns="0" bIns="0" rtlCol="0">
            <a:spAutoFit/>
          </a:bodyPr>
          <a:lstStyle/>
          <a:p>
            <a:pPr marL="12700">
              <a:lnSpc>
                <a:spcPct val="100000"/>
              </a:lnSpc>
              <a:spcBef>
                <a:spcPts val="100"/>
              </a:spcBef>
            </a:pPr>
            <a:r>
              <a:rPr spc="-195" dirty="0"/>
              <a:t>Types </a:t>
            </a:r>
            <a:r>
              <a:rPr spc="-170" dirty="0"/>
              <a:t>of</a:t>
            </a:r>
            <a:r>
              <a:rPr spc="5" dirty="0"/>
              <a:t> </a:t>
            </a:r>
            <a:r>
              <a:rPr spc="-140" dirty="0"/>
              <a:t>Databases</a:t>
            </a: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22</a:t>
            </a:fld>
            <a:endParaRPr spc="-30" dirty="0"/>
          </a:p>
        </p:txBody>
      </p:sp>
      <p:sp>
        <p:nvSpPr>
          <p:cNvPr id="5" name="Rectangle 4"/>
          <p:cNvSpPr/>
          <p:nvPr/>
        </p:nvSpPr>
        <p:spPr>
          <a:xfrm>
            <a:off x="1188176" y="890441"/>
            <a:ext cx="7422423" cy="170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Trebuchet MS" panose="020B0603020202020204" pitchFamily="34" charset="0"/>
              </a:rPr>
              <a:t>There are various types of databases used in nowadays’ technology area, and each type has its strengths and weaknesses. Therefore, making the right choice of database for a particular use case should be done with more attention, considering data that is being stored and how it will be used. </a:t>
            </a:r>
          </a:p>
          <a:p>
            <a:pPr algn="ctr"/>
            <a:endParaRPr lang="en-US" dirty="0">
              <a:solidFill>
                <a:schemeClr val="tx1"/>
              </a:solidFill>
            </a:endParaRPr>
          </a:p>
        </p:txBody>
      </p:sp>
      <p:sp>
        <p:nvSpPr>
          <p:cNvPr id="6" name="Rectangle 5"/>
          <p:cNvSpPr/>
          <p:nvPr/>
        </p:nvSpPr>
        <p:spPr>
          <a:xfrm>
            <a:off x="1188176" y="2362200"/>
            <a:ext cx="7506538" cy="2169825"/>
          </a:xfrm>
          <a:prstGeom prst="rect">
            <a:avLst/>
          </a:prstGeom>
        </p:spPr>
        <p:txBody>
          <a:bodyPr wrap="square">
            <a:spAutoFit/>
          </a:bodyPr>
          <a:lstStyle/>
          <a:p>
            <a:pPr marL="12700" marR="5080" algn="just">
              <a:lnSpc>
                <a:spcPct val="150000"/>
              </a:lnSpc>
              <a:spcBef>
                <a:spcPts val="95"/>
              </a:spcBef>
              <a:buFont typeface="Arial"/>
              <a:buChar char="•"/>
              <a:tabLst>
                <a:tab pos="156210" algn="l"/>
              </a:tabLst>
            </a:pPr>
            <a:r>
              <a:rPr lang="en-US" b="1" spc="20" dirty="0">
                <a:latin typeface="Trebuchet MS"/>
                <a:cs typeface="Trebuchet MS"/>
              </a:rPr>
              <a:t>Operational </a:t>
            </a:r>
            <a:r>
              <a:rPr lang="en-US" b="1" spc="-40" dirty="0">
                <a:latin typeface="Trebuchet MS"/>
                <a:cs typeface="Trebuchet MS"/>
              </a:rPr>
              <a:t>databases</a:t>
            </a:r>
            <a:r>
              <a:rPr lang="en-US" spc="-40" dirty="0">
                <a:latin typeface="Trebuchet MS"/>
                <a:cs typeface="Trebuchet MS"/>
              </a:rPr>
              <a:t>: </a:t>
            </a:r>
            <a:r>
              <a:rPr lang="en-US" spc="-75" dirty="0">
                <a:latin typeface="Trebuchet MS"/>
                <a:cs typeface="Trebuchet MS"/>
              </a:rPr>
              <a:t>They </a:t>
            </a:r>
            <a:r>
              <a:rPr lang="en-US" spc="-60" dirty="0">
                <a:latin typeface="Trebuchet MS"/>
                <a:cs typeface="Trebuchet MS"/>
              </a:rPr>
              <a:t>store </a:t>
            </a:r>
            <a:r>
              <a:rPr lang="en-US" spc="-125" dirty="0">
                <a:latin typeface="Trebuchet MS"/>
                <a:cs typeface="Trebuchet MS"/>
              </a:rPr>
              <a:t>detailed </a:t>
            </a:r>
            <a:r>
              <a:rPr lang="en-US" spc="-140" dirty="0">
                <a:latin typeface="Trebuchet MS"/>
                <a:cs typeface="Trebuchet MS"/>
              </a:rPr>
              <a:t>data </a:t>
            </a:r>
            <a:r>
              <a:rPr lang="en-US" spc="-105" dirty="0">
                <a:latin typeface="Trebuchet MS"/>
                <a:cs typeface="Trebuchet MS"/>
              </a:rPr>
              <a:t>needed </a:t>
            </a:r>
            <a:r>
              <a:rPr lang="en-US" spc="-55" dirty="0">
                <a:latin typeface="Trebuchet MS"/>
                <a:cs typeface="Trebuchet MS"/>
              </a:rPr>
              <a:t>to support </a:t>
            </a:r>
            <a:r>
              <a:rPr lang="en-US" spc="-110" dirty="0">
                <a:latin typeface="Trebuchet MS"/>
                <a:cs typeface="Trebuchet MS"/>
              </a:rPr>
              <a:t>the  </a:t>
            </a:r>
            <a:r>
              <a:rPr lang="en-US" spc="-80" dirty="0">
                <a:latin typeface="Trebuchet MS"/>
                <a:cs typeface="Trebuchet MS"/>
              </a:rPr>
              <a:t>business </a:t>
            </a:r>
            <a:r>
              <a:rPr lang="en-US" spc="-70" dirty="0">
                <a:latin typeface="Trebuchet MS"/>
                <a:cs typeface="Trebuchet MS"/>
              </a:rPr>
              <a:t>processes </a:t>
            </a:r>
            <a:r>
              <a:rPr lang="en-US" spc="-120" dirty="0">
                <a:latin typeface="Trebuchet MS"/>
                <a:cs typeface="Trebuchet MS"/>
              </a:rPr>
              <a:t>and </a:t>
            </a:r>
            <a:r>
              <a:rPr lang="en-US" spc="-70" dirty="0">
                <a:latin typeface="Trebuchet MS"/>
                <a:cs typeface="Trebuchet MS"/>
              </a:rPr>
              <a:t>operations </a:t>
            </a:r>
            <a:r>
              <a:rPr lang="en-US" spc="-95" dirty="0">
                <a:latin typeface="Trebuchet MS"/>
                <a:cs typeface="Trebuchet MS"/>
              </a:rPr>
              <a:t>of </a:t>
            </a:r>
            <a:r>
              <a:rPr lang="en-US" spc="-180" dirty="0">
                <a:latin typeface="Trebuchet MS"/>
                <a:cs typeface="Trebuchet MS"/>
              </a:rPr>
              <a:t>a </a:t>
            </a:r>
            <a:r>
              <a:rPr lang="en-US" spc="-140" dirty="0">
                <a:latin typeface="Trebuchet MS"/>
                <a:cs typeface="Trebuchet MS"/>
              </a:rPr>
              <a:t>company. </a:t>
            </a:r>
            <a:r>
              <a:rPr lang="en-US" spc="-75" dirty="0">
                <a:latin typeface="Trebuchet MS"/>
                <a:cs typeface="Trebuchet MS"/>
              </a:rPr>
              <a:t>They </a:t>
            </a:r>
            <a:r>
              <a:rPr lang="en-US" spc="-110" dirty="0">
                <a:latin typeface="Trebuchet MS"/>
                <a:cs typeface="Trebuchet MS"/>
              </a:rPr>
              <a:t>are </a:t>
            </a:r>
            <a:r>
              <a:rPr lang="en-US" spc="-90" dirty="0">
                <a:latin typeface="Trebuchet MS"/>
                <a:cs typeface="Trebuchet MS"/>
              </a:rPr>
              <a:t>also </a:t>
            </a:r>
            <a:r>
              <a:rPr lang="en-US" spc="-130" dirty="0">
                <a:latin typeface="Trebuchet MS"/>
                <a:cs typeface="Trebuchet MS"/>
              </a:rPr>
              <a:t>called </a:t>
            </a:r>
            <a:r>
              <a:rPr lang="en-US" i="1" spc="-195" dirty="0">
                <a:latin typeface="Trebuchet MS"/>
                <a:cs typeface="Trebuchet MS"/>
              </a:rPr>
              <a:t>subject </a:t>
            </a:r>
            <a:r>
              <a:rPr lang="en-US" i="1" spc="-155" dirty="0">
                <a:latin typeface="Trebuchet MS"/>
                <a:cs typeface="Trebuchet MS"/>
              </a:rPr>
              <a:t>area  </a:t>
            </a:r>
            <a:r>
              <a:rPr lang="en-US" i="1" spc="-140" dirty="0">
                <a:latin typeface="Trebuchet MS"/>
                <a:cs typeface="Trebuchet MS"/>
              </a:rPr>
              <a:t>databases </a:t>
            </a:r>
            <a:r>
              <a:rPr lang="en-US" i="1" spc="-120" dirty="0">
                <a:latin typeface="Trebuchet MS"/>
                <a:cs typeface="Trebuchet MS"/>
              </a:rPr>
              <a:t>(SADB), </a:t>
            </a:r>
            <a:r>
              <a:rPr lang="en-US" i="1" spc="-170" dirty="0">
                <a:latin typeface="Trebuchet MS"/>
                <a:cs typeface="Trebuchet MS"/>
              </a:rPr>
              <a:t>transaction </a:t>
            </a:r>
            <a:r>
              <a:rPr lang="en-US" i="1" spc="-140" dirty="0">
                <a:latin typeface="Trebuchet MS"/>
                <a:cs typeface="Trebuchet MS"/>
              </a:rPr>
              <a:t>databases </a:t>
            </a:r>
            <a:r>
              <a:rPr lang="en-US" i="1" spc="-305" dirty="0">
                <a:latin typeface="Trebuchet MS"/>
                <a:cs typeface="Trebuchet MS"/>
              </a:rPr>
              <a:t>, </a:t>
            </a:r>
            <a:r>
              <a:rPr lang="en-US" i="1" spc="-140" dirty="0">
                <a:latin typeface="Trebuchet MS"/>
                <a:cs typeface="Trebuchet MS"/>
              </a:rPr>
              <a:t>and </a:t>
            </a:r>
            <a:r>
              <a:rPr lang="en-US" i="1" spc="-175" dirty="0">
                <a:latin typeface="Trebuchet MS"/>
                <a:cs typeface="Trebuchet MS"/>
              </a:rPr>
              <a:t>production </a:t>
            </a:r>
            <a:r>
              <a:rPr lang="en-US" i="1" spc="-140" dirty="0">
                <a:latin typeface="Trebuchet MS"/>
                <a:cs typeface="Trebuchet MS"/>
              </a:rPr>
              <a:t>databases </a:t>
            </a:r>
            <a:r>
              <a:rPr lang="en-US" i="1" spc="-305" dirty="0">
                <a:latin typeface="Trebuchet MS"/>
                <a:cs typeface="Trebuchet MS"/>
              </a:rPr>
              <a:t>. </a:t>
            </a:r>
            <a:r>
              <a:rPr lang="en-US" i="1" spc="-135" dirty="0">
                <a:latin typeface="Trebuchet MS"/>
                <a:cs typeface="Trebuchet MS"/>
              </a:rPr>
              <a:t>Examples </a:t>
            </a:r>
            <a:r>
              <a:rPr lang="en-US" i="1" spc="-165" dirty="0">
                <a:latin typeface="Trebuchet MS"/>
                <a:cs typeface="Trebuchet MS"/>
              </a:rPr>
              <a:t>are </a:t>
            </a:r>
            <a:r>
              <a:rPr lang="en-US" i="1" spc="-105" dirty="0">
                <a:latin typeface="Trebuchet MS"/>
                <a:cs typeface="Trebuchet MS"/>
              </a:rPr>
              <a:t>a  </a:t>
            </a:r>
            <a:r>
              <a:rPr lang="en-US" i="1" spc="-170" dirty="0">
                <a:latin typeface="Trebuchet MS"/>
                <a:cs typeface="Trebuchet MS"/>
              </a:rPr>
              <a:t>customer</a:t>
            </a:r>
            <a:r>
              <a:rPr lang="en-US" i="1" spc="200" dirty="0">
                <a:latin typeface="Trebuchet MS"/>
                <a:cs typeface="Trebuchet MS"/>
              </a:rPr>
              <a:t> </a:t>
            </a:r>
            <a:r>
              <a:rPr lang="en-US" i="1" spc="-155" dirty="0">
                <a:latin typeface="Trebuchet MS"/>
                <a:cs typeface="Trebuchet MS"/>
              </a:rPr>
              <a:t>database, </a:t>
            </a:r>
            <a:r>
              <a:rPr lang="en-US" i="1" spc="-145" dirty="0">
                <a:latin typeface="Trebuchet MS"/>
                <a:cs typeface="Trebuchet MS"/>
              </a:rPr>
              <a:t>human  </a:t>
            </a:r>
            <a:r>
              <a:rPr lang="en-US" spc="-65" dirty="0">
                <a:latin typeface="Trebuchet MS"/>
                <a:cs typeface="Trebuchet MS"/>
              </a:rPr>
              <a:t>resource </a:t>
            </a:r>
            <a:r>
              <a:rPr lang="en-US" spc="-140" dirty="0">
                <a:latin typeface="Trebuchet MS"/>
                <a:cs typeface="Trebuchet MS"/>
              </a:rPr>
              <a:t>database, </a:t>
            </a:r>
            <a:r>
              <a:rPr lang="en-US" spc="-80" dirty="0">
                <a:latin typeface="Trebuchet MS"/>
                <a:cs typeface="Trebuchet MS"/>
              </a:rPr>
              <a:t>inventory </a:t>
            </a:r>
            <a:r>
              <a:rPr lang="en-US" spc="-145" dirty="0">
                <a:latin typeface="Trebuchet MS"/>
                <a:cs typeface="Trebuchet MS"/>
              </a:rPr>
              <a:t>database, </a:t>
            </a:r>
            <a:r>
              <a:rPr lang="en-US" spc="-120" dirty="0">
                <a:latin typeface="Trebuchet MS"/>
                <a:cs typeface="Trebuchet MS"/>
              </a:rPr>
              <a:t>and </a:t>
            </a:r>
            <a:r>
              <a:rPr lang="en-US" spc="-60" dirty="0">
                <a:latin typeface="Trebuchet MS"/>
                <a:cs typeface="Trebuchet MS"/>
              </a:rPr>
              <a:t>other  </a:t>
            </a:r>
            <a:r>
              <a:rPr lang="en-US" spc="-114" dirty="0">
                <a:latin typeface="Trebuchet MS"/>
                <a:cs typeface="Trebuchet MS"/>
              </a:rPr>
              <a:t>databases </a:t>
            </a:r>
            <a:r>
              <a:rPr lang="en-US" spc="-100" dirty="0">
                <a:latin typeface="Trebuchet MS"/>
                <a:cs typeface="Trebuchet MS"/>
              </a:rPr>
              <a:t>containing </a:t>
            </a:r>
            <a:r>
              <a:rPr lang="en-US" spc="-140" dirty="0">
                <a:latin typeface="Trebuchet MS"/>
                <a:cs typeface="Trebuchet MS"/>
              </a:rPr>
              <a:t>data </a:t>
            </a:r>
            <a:r>
              <a:rPr lang="en-US" spc="-105" dirty="0">
                <a:latin typeface="Trebuchet MS"/>
                <a:cs typeface="Trebuchet MS"/>
              </a:rPr>
              <a:t>generated </a:t>
            </a:r>
            <a:r>
              <a:rPr lang="en-US" spc="-110" dirty="0">
                <a:latin typeface="Trebuchet MS"/>
                <a:cs typeface="Trebuchet MS"/>
              </a:rPr>
              <a:t>by </a:t>
            </a:r>
            <a:r>
              <a:rPr lang="en-US" spc="-80" dirty="0">
                <a:latin typeface="Trebuchet MS"/>
                <a:cs typeface="Trebuchet MS"/>
              </a:rPr>
              <a:t>business</a:t>
            </a:r>
            <a:r>
              <a:rPr lang="en-US" spc="204" dirty="0">
                <a:latin typeface="Trebuchet MS"/>
                <a:cs typeface="Trebuchet MS"/>
              </a:rPr>
              <a:t> </a:t>
            </a:r>
            <a:r>
              <a:rPr lang="en-US" spc="-90" dirty="0">
                <a:latin typeface="Trebuchet MS"/>
                <a:cs typeface="Trebuchet MS"/>
              </a:rPr>
              <a:t>operations.</a:t>
            </a:r>
            <a:endParaRPr lang="en-US" dirty="0">
              <a:latin typeface="Trebuchet MS"/>
              <a:cs typeface="Trebuchet MS"/>
            </a:endParaRPr>
          </a:p>
        </p:txBody>
      </p:sp>
      <p:pic>
        <p:nvPicPr>
          <p:cNvPr id="8" name="Picture 7"/>
          <p:cNvPicPr>
            <a:picLocks noChangeAspect="1"/>
          </p:cNvPicPr>
          <p:nvPr/>
        </p:nvPicPr>
        <p:blipFill>
          <a:blip r:embed="rId3"/>
          <a:stretch>
            <a:fillRect/>
          </a:stretch>
        </p:blipFill>
        <p:spPr>
          <a:xfrm>
            <a:off x="3276600" y="4532025"/>
            <a:ext cx="3048000" cy="1868506"/>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52400"/>
            <a:ext cx="5715000" cy="24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rebuchet MS" panose="020B0603020202020204" pitchFamily="34" charset="0"/>
              </a:rPr>
              <a:t>Example: </a:t>
            </a:r>
          </a:p>
          <a:p>
            <a:r>
              <a:rPr lang="en-US" dirty="0" smtClean="0">
                <a:solidFill>
                  <a:schemeClr val="tx1"/>
                </a:solidFill>
                <a:latin typeface="Trebuchet MS" panose="020B0603020202020204" pitchFamily="34" charset="0"/>
              </a:rPr>
              <a:t>In an online store, operational database is used to keep track of ongoing payments and record items.</a:t>
            </a:r>
          </a:p>
          <a:p>
            <a:endParaRPr lang="en-US" dirty="0">
              <a:solidFill>
                <a:schemeClr val="tx1"/>
              </a:solidFill>
              <a:latin typeface="Trebuchet MS" panose="020B0603020202020204" pitchFamily="34" charset="0"/>
            </a:endParaRPr>
          </a:p>
          <a:p>
            <a:r>
              <a:rPr lang="en-US" dirty="0" smtClean="0">
                <a:solidFill>
                  <a:schemeClr val="tx1"/>
                </a:solidFill>
                <a:latin typeface="Trebuchet MS" panose="020B0603020202020204" pitchFamily="34" charset="0"/>
              </a:rPr>
              <a:t>For credit or debit card, accountants use the operational database because it must balance up to the last changes made on the cards. </a:t>
            </a:r>
            <a:endParaRPr lang="en-US"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35604191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95401" y="304800"/>
            <a:ext cx="7239000" cy="2921313"/>
          </a:xfrm>
          <a:prstGeom prst="rect">
            <a:avLst/>
          </a:prstGeom>
        </p:spPr>
        <p:txBody>
          <a:bodyPr vert="horz" wrap="square" lIns="0" tIns="12700" rIns="0" bIns="0" rtlCol="0">
            <a:spAutoFit/>
          </a:bodyPr>
          <a:lstStyle/>
          <a:p>
            <a:pPr marL="298450" marR="5080" indent="-285750" algn="just">
              <a:lnSpc>
                <a:spcPct val="150000"/>
              </a:lnSpc>
              <a:spcBef>
                <a:spcPts val="100"/>
              </a:spcBef>
              <a:buFont typeface="Arial" panose="020B0604020202020204" pitchFamily="34" charset="0"/>
              <a:buChar char="•"/>
              <a:tabLst>
                <a:tab pos="156210" algn="l"/>
              </a:tabLst>
            </a:pPr>
            <a:r>
              <a:rPr lang="en-US" b="1" spc="25" dirty="0" smtClean="0">
                <a:latin typeface="Trebuchet MS"/>
                <a:cs typeface="Trebuchet MS"/>
              </a:rPr>
              <a:t>Personal database: </a:t>
            </a:r>
            <a:r>
              <a:rPr lang="en-US" dirty="0" smtClean="0">
                <a:latin typeface="Trebuchet MS" panose="020B0603020202020204" pitchFamily="34" charset="0"/>
              </a:rPr>
              <a:t>it is a tool </a:t>
            </a:r>
            <a:r>
              <a:rPr lang="en-US" dirty="0">
                <a:latin typeface="Trebuchet MS" panose="020B0603020202020204" pitchFamily="34" charset="0"/>
              </a:rPr>
              <a:t>specifically designed to store, retrieve, and manage large amounts of data in both numeric and textual </a:t>
            </a:r>
            <a:r>
              <a:rPr lang="en-US" dirty="0" smtClean="0">
                <a:latin typeface="Trebuchet MS" panose="020B0603020202020204" pitchFamily="34" charset="0"/>
              </a:rPr>
              <a:t>formats.</a:t>
            </a:r>
            <a:r>
              <a:rPr lang="en-US" dirty="0">
                <a:latin typeface="Trebuchet MS" panose="020B0603020202020204" pitchFamily="34" charset="0"/>
              </a:rPr>
              <a:t> </a:t>
            </a:r>
            <a:r>
              <a:rPr lang="en-US" dirty="0" smtClean="0">
                <a:latin typeface="Trebuchet MS" panose="020B0603020202020204" pitchFamily="34" charset="0"/>
              </a:rPr>
              <a:t>It can be </a:t>
            </a:r>
            <a:r>
              <a:rPr lang="en-US" dirty="0">
                <a:latin typeface="Trebuchet MS" panose="020B0603020202020204" pitchFamily="34" charset="0"/>
              </a:rPr>
              <a:t>used by end users to manipulate lists of data as well as by other applications that need to store data for further processing. </a:t>
            </a:r>
            <a:r>
              <a:rPr lang="en-US" dirty="0" smtClean="0">
                <a:latin typeface="Trebuchet MS" panose="020B0603020202020204" pitchFamily="34" charset="0"/>
              </a:rPr>
              <a:t>And it is relatively small for most of the cases because it is used for personal purposes. It is made up of one database and a single user.</a:t>
            </a:r>
            <a:endParaRPr sz="1800" dirty="0">
              <a:latin typeface="Trebuchet MS" panose="020B0603020202020204" pitchFamily="34" charset="0"/>
              <a:cs typeface="Trebuchet MS"/>
            </a:endParaRP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24</a:t>
            </a:fld>
            <a:endParaRPr spc="-30" dirty="0"/>
          </a:p>
        </p:txBody>
      </p:sp>
      <p:pic>
        <p:nvPicPr>
          <p:cNvPr id="2" name="Picture 1"/>
          <p:cNvPicPr>
            <a:picLocks noChangeAspect="1"/>
          </p:cNvPicPr>
          <p:nvPr/>
        </p:nvPicPr>
        <p:blipFill>
          <a:blip r:embed="rId2"/>
          <a:stretch>
            <a:fillRect/>
          </a:stretch>
        </p:blipFill>
        <p:spPr>
          <a:xfrm>
            <a:off x="2743200" y="3505200"/>
            <a:ext cx="4905375" cy="2019300"/>
          </a:xfrm>
          <a:prstGeom prst="rect">
            <a:avLst/>
          </a:prstGeom>
        </p:spPr>
      </p:pic>
    </p:spTree>
    <p:extLst>
      <p:ext uri="{BB962C8B-B14F-4D97-AF65-F5344CB8AC3E}">
        <p14:creationId xmlns:p14="http://schemas.microsoft.com/office/powerpoint/2010/main" val="14672859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95401" y="304800"/>
            <a:ext cx="7239000" cy="4116961"/>
          </a:xfrm>
          <a:prstGeom prst="rect">
            <a:avLst/>
          </a:prstGeom>
        </p:spPr>
        <p:txBody>
          <a:bodyPr vert="horz" wrap="square" lIns="0" tIns="12700" rIns="0" bIns="0" rtlCol="0">
            <a:spAutoFit/>
          </a:bodyPr>
          <a:lstStyle/>
          <a:p>
            <a:pPr marL="298450" marR="5080" indent="-285750" algn="just">
              <a:lnSpc>
                <a:spcPct val="150000"/>
              </a:lnSpc>
              <a:spcBef>
                <a:spcPts val="100"/>
              </a:spcBef>
              <a:buFont typeface="Arial" panose="020B0604020202020204" pitchFamily="34" charset="0"/>
              <a:buChar char="•"/>
              <a:tabLst>
                <a:tab pos="156210" algn="l"/>
              </a:tabLst>
            </a:pPr>
            <a:r>
              <a:rPr lang="en-US" b="1" spc="25" dirty="0" smtClean="0">
                <a:latin typeface="Trebuchet MS"/>
                <a:cs typeface="Trebuchet MS"/>
              </a:rPr>
              <a:t>End user database: </a:t>
            </a:r>
            <a:r>
              <a:rPr lang="en-US" dirty="0" smtClean="0">
                <a:latin typeface="Trebuchet MS" panose="020B0603020202020204" pitchFamily="34" charset="0"/>
              </a:rPr>
              <a:t>it is a type of database that allows an end-user to create, to store data, and manage data. It gives to an end-user a privilege to directly interact with and control the database and data stored on it; based on his/her responsibilities. For example, in different applications, the HR can have his/her responsibilities, and will be able to interact with the database according to his role, the same for programmers, depending on their role/responsibilities. Briefly. In End-users, based on their responsibilities, users will be categorized and be granted access to the database accordingly. </a:t>
            </a:r>
            <a:endParaRPr sz="1800" dirty="0">
              <a:latin typeface="Trebuchet MS" panose="020B0603020202020204" pitchFamily="34" charset="0"/>
              <a:cs typeface="Trebuchet MS"/>
            </a:endParaRP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25</a:t>
            </a:fld>
            <a:endParaRPr spc="-30" dirty="0"/>
          </a:p>
        </p:txBody>
      </p:sp>
      <p:pic>
        <p:nvPicPr>
          <p:cNvPr id="3" name="Picture 2"/>
          <p:cNvPicPr>
            <a:picLocks noChangeAspect="1"/>
          </p:cNvPicPr>
          <p:nvPr/>
        </p:nvPicPr>
        <p:blipFill>
          <a:blip r:embed="rId2"/>
          <a:stretch>
            <a:fillRect/>
          </a:stretch>
        </p:blipFill>
        <p:spPr>
          <a:xfrm>
            <a:off x="3352801" y="4197416"/>
            <a:ext cx="3200399" cy="2552384"/>
          </a:xfrm>
          <a:prstGeom prst="rect">
            <a:avLst/>
          </a:prstGeom>
        </p:spPr>
      </p:pic>
    </p:spTree>
    <p:extLst>
      <p:ext uri="{BB962C8B-B14F-4D97-AF65-F5344CB8AC3E}">
        <p14:creationId xmlns:p14="http://schemas.microsoft.com/office/powerpoint/2010/main" val="3028434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228600"/>
            <a:ext cx="6400800" cy="3416320"/>
          </a:xfrm>
          <a:prstGeom prst="rect">
            <a:avLst/>
          </a:prstGeom>
        </p:spPr>
        <p:txBody>
          <a:bodyPr wrap="square">
            <a:spAutoFit/>
          </a:bodyPr>
          <a:lstStyle/>
          <a:p>
            <a:pPr marL="12700" marR="148590" algn="just">
              <a:lnSpc>
                <a:spcPct val="150000"/>
              </a:lnSpc>
              <a:spcBef>
                <a:spcPts val="1800"/>
              </a:spcBef>
              <a:buFont typeface="Arial"/>
              <a:buChar char="•"/>
              <a:tabLst>
                <a:tab pos="156210" algn="l"/>
              </a:tabLst>
            </a:pPr>
            <a:r>
              <a:rPr lang="en-US" b="1" spc="15" dirty="0">
                <a:latin typeface="Trebuchet MS"/>
                <a:cs typeface="Trebuchet MS"/>
              </a:rPr>
              <a:t>Distributed </a:t>
            </a:r>
            <a:r>
              <a:rPr lang="en-US" b="1" spc="-40" dirty="0">
                <a:latin typeface="Trebuchet MS"/>
                <a:cs typeface="Trebuchet MS"/>
              </a:rPr>
              <a:t>databases</a:t>
            </a:r>
            <a:r>
              <a:rPr lang="en-US" spc="-40" dirty="0">
                <a:latin typeface="Trebuchet MS"/>
                <a:cs typeface="Trebuchet MS"/>
              </a:rPr>
              <a:t>: </a:t>
            </a:r>
            <a:r>
              <a:rPr lang="en-US" spc="-75" dirty="0">
                <a:latin typeface="Trebuchet MS"/>
                <a:cs typeface="Trebuchet MS"/>
              </a:rPr>
              <a:t>Many </a:t>
            </a:r>
            <a:r>
              <a:rPr lang="en-US" spc="-90" dirty="0">
                <a:latin typeface="Trebuchet MS"/>
                <a:cs typeface="Trebuchet MS"/>
              </a:rPr>
              <a:t>organizations </a:t>
            </a:r>
            <a:r>
              <a:rPr lang="en-US" spc="-114" dirty="0">
                <a:latin typeface="Trebuchet MS"/>
                <a:cs typeface="Trebuchet MS"/>
              </a:rPr>
              <a:t>replicate </a:t>
            </a:r>
            <a:r>
              <a:rPr lang="en-US" spc="-120" dirty="0">
                <a:latin typeface="Trebuchet MS"/>
                <a:cs typeface="Trebuchet MS"/>
              </a:rPr>
              <a:t>and </a:t>
            </a:r>
            <a:r>
              <a:rPr lang="en-US" spc="-95" dirty="0">
                <a:latin typeface="Trebuchet MS"/>
                <a:cs typeface="Trebuchet MS"/>
              </a:rPr>
              <a:t>distribute </a:t>
            </a:r>
            <a:r>
              <a:rPr lang="en-US" spc="-80" dirty="0">
                <a:latin typeface="Trebuchet MS"/>
                <a:cs typeface="Trebuchet MS"/>
              </a:rPr>
              <a:t>copies  </a:t>
            </a:r>
            <a:r>
              <a:rPr lang="en-US" spc="20" dirty="0">
                <a:latin typeface="Trebuchet MS"/>
                <a:cs typeface="Trebuchet MS"/>
              </a:rPr>
              <a:t>or </a:t>
            </a:r>
            <a:r>
              <a:rPr lang="en-US" spc="-80" dirty="0">
                <a:latin typeface="Trebuchet MS"/>
                <a:cs typeface="Trebuchet MS"/>
              </a:rPr>
              <a:t>parts </a:t>
            </a:r>
            <a:r>
              <a:rPr lang="en-US" spc="-100" dirty="0">
                <a:latin typeface="Trebuchet MS"/>
                <a:cs typeface="Trebuchet MS"/>
              </a:rPr>
              <a:t>of </a:t>
            </a:r>
            <a:r>
              <a:rPr lang="en-US" spc="-120" dirty="0">
                <a:latin typeface="Trebuchet MS"/>
                <a:cs typeface="Trebuchet MS"/>
              </a:rPr>
              <a:t>databases </a:t>
            </a:r>
            <a:r>
              <a:rPr lang="en-US" spc="-55" dirty="0">
                <a:latin typeface="Trebuchet MS"/>
                <a:cs typeface="Trebuchet MS"/>
              </a:rPr>
              <a:t>to </a:t>
            </a:r>
            <a:r>
              <a:rPr lang="en-US" spc="-60" dirty="0">
                <a:latin typeface="Trebuchet MS"/>
                <a:cs typeface="Trebuchet MS"/>
              </a:rPr>
              <a:t>network </a:t>
            </a:r>
            <a:r>
              <a:rPr lang="en-US" spc="-55" dirty="0">
                <a:latin typeface="Trebuchet MS"/>
                <a:cs typeface="Trebuchet MS"/>
              </a:rPr>
              <a:t>servers </a:t>
            </a:r>
            <a:r>
              <a:rPr lang="en-US" spc="-150" dirty="0">
                <a:latin typeface="Trebuchet MS"/>
                <a:cs typeface="Trebuchet MS"/>
              </a:rPr>
              <a:t>at </a:t>
            </a:r>
            <a:r>
              <a:rPr lang="en-US" spc="-180" dirty="0">
                <a:latin typeface="Trebuchet MS"/>
                <a:cs typeface="Trebuchet MS"/>
              </a:rPr>
              <a:t>a </a:t>
            </a:r>
            <a:r>
              <a:rPr lang="en-US" spc="-105" dirty="0">
                <a:latin typeface="Trebuchet MS"/>
                <a:cs typeface="Trebuchet MS"/>
              </a:rPr>
              <a:t>variety </a:t>
            </a:r>
            <a:r>
              <a:rPr lang="en-US" spc="-100" dirty="0">
                <a:latin typeface="Trebuchet MS"/>
                <a:cs typeface="Trebuchet MS"/>
              </a:rPr>
              <a:t>of </a:t>
            </a:r>
            <a:r>
              <a:rPr lang="en-US" spc="-114" dirty="0">
                <a:latin typeface="Trebuchet MS"/>
                <a:cs typeface="Trebuchet MS"/>
              </a:rPr>
              <a:t>sites. </a:t>
            </a:r>
            <a:r>
              <a:rPr lang="en-US" spc="-70" dirty="0">
                <a:latin typeface="Trebuchet MS"/>
                <a:cs typeface="Trebuchet MS"/>
              </a:rPr>
              <a:t>These </a:t>
            </a:r>
            <a:r>
              <a:rPr lang="en-US" spc="-90" dirty="0">
                <a:latin typeface="Trebuchet MS"/>
                <a:cs typeface="Trebuchet MS"/>
              </a:rPr>
              <a:t>distributed  </a:t>
            </a:r>
            <a:r>
              <a:rPr lang="en-US" spc="-120" dirty="0">
                <a:latin typeface="Trebuchet MS"/>
                <a:cs typeface="Trebuchet MS"/>
              </a:rPr>
              <a:t>databases </a:t>
            </a:r>
            <a:r>
              <a:rPr lang="en-US" spc="-125" dirty="0">
                <a:latin typeface="Trebuchet MS"/>
                <a:cs typeface="Trebuchet MS"/>
              </a:rPr>
              <a:t>can </a:t>
            </a:r>
            <a:r>
              <a:rPr lang="en-US" spc="-90" dirty="0">
                <a:latin typeface="Trebuchet MS"/>
                <a:cs typeface="Trebuchet MS"/>
              </a:rPr>
              <a:t>reside </a:t>
            </a:r>
            <a:r>
              <a:rPr lang="en-US" spc="-30" dirty="0">
                <a:latin typeface="Trebuchet MS"/>
                <a:cs typeface="Trebuchet MS"/>
              </a:rPr>
              <a:t>on </a:t>
            </a:r>
            <a:r>
              <a:rPr lang="en-US" spc="-60" dirty="0">
                <a:latin typeface="Trebuchet MS"/>
                <a:cs typeface="Trebuchet MS"/>
              </a:rPr>
              <a:t>network </a:t>
            </a:r>
            <a:r>
              <a:rPr lang="en-US" spc="-55" dirty="0">
                <a:latin typeface="Trebuchet MS"/>
                <a:cs typeface="Trebuchet MS"/>
              </a:rPr>
              <a:t>servers </a:t>
            </a:r>
            <a:r>
              <a:rPr lang="en-US" spc="-30" dirty="0">
                <a:latin typeface="Trebuchet MS"/>
                <a:cs typeface="Trebuchet MS"/>
              </a:rPr>
              <a:t>on </a:t>
            </a:r>
            <a:r>
              <a:rPr lang="en-US" spc="-110" dirty="0">
                <a:latin typeface="Trebuchet MS"/>
                <a:cs typeface="Trebuchet MS"/>
              </a:rPr>
              <a:t>the </a:t>
            </a:r>
            <a:r>
              <a:rPr lang="en-US" spc="-5" dirty="0">
                <a:latin typeface="Trebuchet MS"/>
                <a:cs typeface="Trebuchet MS"/>
              </a:rPr>
              <a:t>World </a:t>
            </a:r>
            <a:r>
              <a:rPr lang="en-US" dirty="0">
                <a:latin typeface="Trebuchet MS"/>
                <a:cs typeface="Trebuchet MS"/>
              </a:rPr>
              <a:t>Wide </a:t>
            </a:r>
            <a:r>
              <a:rPr lang="en-US" spc="-85" dirty="0">
                <a:latin typeface="Trebuchet MS"/>
                <a:cs typeface="Trebuchet MS"/>
              </a:rPr>
              <a:t>Web, </a:t>
            </a:r>
            <a:r>
              <a:rPr lang="en-US" spc="-30" dirty="0">
                <a:latin typeface="Trebuchet MS"/>
                <a:cs typeface="Trebuchet MS"/>
              </a:rPr>
              <a:t>on  </a:t>
            </a:r>
            <a:r>
              <a:rPr lang="en-US" spc="-65" dirty="0">
                <a:latin typeface="Trebuchet MS"/>
                <a:cs typeface="Trebuchet MS"/>
              </a:rPr>
              <a:t>corporate </a:t>
            </a:r>
            <a:r>
              <a:rPr lang="en-US" spc="-100" dirty="0">
                <a:latin typeface="Trebuchet MS"/>
                <a:cs typeface="Trebuchet MS"/>
              </a:rPr>
              <a:t>intranets </a:t>
            </a:r>
            <a:r>
              <a:rPr lang="en-US" spc="20" dirty="0">
                <a:latin typeface="Trebuchet MS"/>
                <a:cs typeface="Trebuchet MS"/>
              </a:rPr>
              <a:t>or </a:t>
            </a:r>
            <a:r>
              <a:rPr lang="en-US" spc="-105" dirty="0">
                <a:latin typeface="Trebuchet MS"/>
                <a:cs typeface="Trebuchet MS"/>
              </a:rPr>
              <a:t>extranets, </a:t>
            </a:r>
            <a:r>
              <a:rPr lang="en-US" spc="20" dirty="0">
                <a:latin typeface="Trebuchet MS"/>
                <a:cs typeface="Trebuchet MS"/>
              </a:rPr>
              <a:t>or </a:t>
            </a:r>
            <a:r>
              <a:rPr lang="en-US" spc="-30" dirty="0">
                <a:latin typeface="Trebuchet MS"/>
                <a:cs typeface="Trebuchet MS"/>
              </a:rPr>
              <a:t>on </a:t>
            </a:r>
            <a:r>
              <a:rPr lang="en-US" spc="-60" dirty="0">
                <a:latin typeface="Trebuchet MS"/>
                <a:cs typeface="Trebuchet MS"/>
              </a:rPr>
              <a:t>other </a:t>
            </a:r>
            <a:r>
              <a:rPr lang="en-US" spc="-100" dirty="0">
                <a:latin typeface="Trebuchet MS"/>
                <a:cs typeface="Trebuchet MS"/>
              </a:rPr>
              <a:t>company </a:t>
            </a:r>
            <a:r>
              <a:rPr lang="en-US" spc="-85" dirty="0">
                <a:latin typeface="Trebuchet MS"/>
                <a:cs typeface="Trebuchet MS"/>
              </a:rPr>
              <a:t>networks. </a:t>
            </a:r>
            <a:r>
              <a:rPr lang="en-US" spc="-60" dirty="0">
                <a:latin typeface="Trebuchet MS"/>
                <a:cs typeface="Trebuchet MS"/>
              </a:rPr>
              <a:t>Distributed  </a:t>
            </a:r>
            <a:r>
              <a:rPr lang="en-US" spc="-114" dirty="0">
                <a:latin typeface="Trebuchet MS"/>
                <a:cs typeface="Trebuchet MS"/>
              </a:rPr>
              <a:t>databases </a:t>
            </a:r>
            <a:r>
              <a:rPr lang="en-US" spc="-155" dirty="0">
                <a:latin typeface="Trebuchet MS"/>
                <a:cs typeface="Trebuchet MS"/>
              </a:rPr>
              <a:t>may </a:t>
            </a:r>
            <a:r>
              <a:rPr lang="en-US" spc="-114" dirty="0">
                <a:latin typeface="Trebuchet MS"/>
                <a:cs typeface="Trebuchet MS"/>
              </a:rPr>
              <a:t>be </a:t>
            </a:r>
            <a:r>
              <a:rPr lang="en-US" spc="-75" dirty="0">
                <a:latin typeface="Trebuchet MS"/>
                <a:cs typeface="Trebuchet MS"/>
              </a:rPr>
              <a:t>copies </a:t>
            </a:r>
            <a:r>
              <a:rPr lang="en-US" spc="-95" dirty="0">
                <a:latin typeface="Trebuchet MS"/>
                <a:cs typeface="Trebuchet MS"/>
              </a:rPr>
              <a:t>of </a:t>
            </a:r>
            <a:r>
              <a:rPr lang="en-US" spc="-135" dirty="0">
                <a:latin typeface="Trebuchet MS"/>
                <a:cs typeface="Trebuchet MS"/>
              </a:rPr>
              <a:t>any </a:t>
            </a:r>
            <a:r>
              <a:rPr lang="en-US" spc="-60" dirty="0">
                <a:latin typeface="Trebuchet MS"/>
                <a:cs typeface="Trebuchet MS"/>
              </a:rPr>
              <a:t>other </a:t>
            </a:r>
            <a:r>
              <a:rPr lang="en-US" spc="-110" dirty="0">
                <a:latin typeface="Trebuchet MS"/>
                <a:cs typeface="Trebuchet MS"/>
              </a:rPr>
              <a:t>type </a:t>
            </a:r>
            <a:r>
              <a:rPr lang="en-US" spc="-95" dirty="0">
                <a:latin typeface="Trebuchet MS"/>
                <a:cs typeface="Trebuchet MS"/>
              </a:rPr>
              <a:t>of</a:t>
            </a:r>
            <a:r>
              <a:rPr lang="en-US" spc="-80" dirty="0">
                <a:latin typeface="Trebuchet MS"/>
                <a:cs typeface="Trebuchet MS"/>
              </a:rPr>
              <a:t> </a:t>
            </a:r>
            <a:r>
              <a:rPr lang="en-US" spc="-140" dirty="0">
                <a:latin typeface="Trebuchet MS"/>
                <a:cs typeface="Trebuchet MS"/>
              </a:rPr>
              <a:t>database</a:t>
            </a:r>
            <a:r>
              <a:rPr lang="en-US" spc="-140" dirty="0" smtClean="0">
                <a:latin typeface="Trebuchet MS"/>
                <a:cs typeface="Trebuchet MS"/>
              </a:rPr>
              <a:t>. Briefly, this type of database is made up of multiple databases and multiple users. </a:t>
            </a:r>
            <a:endParaRPr lang="en-US" dirty="0">
              <a:latin typeface="Trebuchet MS"/>
              <a:cs typeface="Trebuchet MS"/>
            </a:endParaRPr>
          </a:p>
        </p:txBody>
      </p:sp>
      <p:pic>
        <p:nvPicPr>
          <p:cNvPr id="3" name="Picture 2"/>
          <p:cNvPicPr>
            <a:picLocks noChangeAspect="1"/>
          </p:cNvPicPr>
          <p:nvPr/>
        </p:nvPicPr>
        <p:blipFill>
          <a:blip r:embed="rId2"/>
          <a:stretch>
            <a:fillRect/>
          </a:stretch>
        </p:blipFill>
        <p:spPr>
          <a:xfrm>
            <a:off x="2928937" y="3644920"/>
            <a:ext cx="3438525" cy="2950825"/>
          </a:xfrm>
          <a:prstGeom prst="rect">
            <a:avLst/>
          </a:prstGeom>
        </p:spPr>
      </p:pic>
    </p:spTree>
    <p:extLst>
      <p:ext uri="{BB962C8B-B14F-4D97-AF65-F5344CB8AC3E}">
        <p14:creationId xmlns:p14="http://schemas.microsoft.com/office/powerpoint/2010/main" val="7679693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95400" y="304800"/>
            <a:ext cx="7295515" cy="2921313"/>
          </a:xfrm>
          <a:prstGeom prst="rect">
            <a:avLst/>
          </a:prstGeom>
        </p:spPr>
        <p:txBody>
          <a:bodyPr vert="horz" wrap="square" lIns="0" tIns="12700" rIns="0" bIns="0" rtlCol="0">
            <a:spAutoFit/>
          </a:bodyPr>
          <a:lstStyle/>
          <a:p>
            <a:pPr marL="298450" marR="5080" indent="-285750" algn="just">
              <a:lnSpc>
                <a:spcPct val="150000"/>
              </a:lnSpc>
              <a:spcBef>
                <a:spcPts val="100"/>
              </a:spcBef>
              <a:buFont typeface="Arial" panose="020B0604020202020204" pitchFamily="34" charset="0"/>
              <a:buChar char="•"/>
              <a:tabLst>
                <a:tab pos="156210" algn="l"/>
              </a:tabLst>
            </a:pPr>
            <a:r>
              <a:rPr lang="en-US" b="1" spc="25" dirty="0" smtClean="0">
                <a:latin typeface="Trebuchet MS"/>
                <a:cs typeface="Trebuchet MS"/>
              </a:rPr>
              <a:t>Centralized database: </a:t>
            </a:r>
            <a:r>
              <a:rPr lang="en-US" sz="1800" spc="-60" dirty="0" smtClean="0">
                <a:latin typeface="Trebuchet MS"/>
                <a:cs typeface="Trebuchet MS"/>
              </a:rPr>
              <a:t>it is a collection of information at a single location accessible from numerous points. </a:t>
            </a:r>
            <a:r>
              <a:rPr lang="en-US" spc="-60" dirty="0" smtClean="0">
                <a:latin typeface="Trebuchet MS"/>
                <a:cs typeface="Trebuchet MS"/>
              </a:rPr>
              <a:t>All the data is stored and managed </a:t>
            </a:r>
            <a:r>
              <a:rPr lang="en-US" sz="1800" spc="-60" dirty="0" smtClean="0">
                <a:latin typeface="Trebuchet MS"/>
                <a:cs typeface="Trebuchet MS"/>
              </a:rPr>
              <a:t> at a single, centralized location/server. The basic  role of a centralized database management system is to provide facilities and give access to all the connected computers which fulfill all requirements requested by any single node. In this case, we have a single database and multiple users located at different locations. </a:t>
            </a:r>
            <a:endParaRPr sz="1800" dirty="0">
              <a:latin typeface="Trebuchet MS"/>
              <a:cs typeface="Trebuchet MS"/>
            </a:endParaRP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27</a:t>
            </a:fld>
            <a:endParaRPr spc="-30" dirty="0"/>
          </a:p>
        </p:txBody>
      </p:sp>
      <p:pic>
        <p:nvPicPr>
          <p:cNvPr id="8" name="Picture 7"/>
          <p:cNvPicPr>
            <a:picLocks noChangeAspect="1"/>
          </p:cNvPicPr>
          <p:nvPr/>
        </p:nvPicPr>
        <p:blipFill>
          <a:blip r:embed="rId2"/>
          <a:stretch>
            <a:fillRect/>
          </a:stretch>
        </p:blipFill>
        <p:spPr>
          <a:xfrm>
            <a:off x="2667000" y="3226113"/>
            <a:ext cx="4488053" cy="3123887"/>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95401" y="304800"/>
            <a:ext cx="7239000" cy="2090316"/>
          </a:xfrm>
          <a:prstGeom prst="rect">
            <a:avLst/>
          </a:prstGeom>
        </p:spPr>
        <p:txBody>
          <a:bodyPr vert="horz" wrap="square" lIns="0" tIns="12700" rIns="0" bIns="0" rtlCol="0">
            <a:spAutoFit/>
          </a:bodyPr>
          <a:lstStyle/>
          <a:p>
            <a:pPr marL="298450" marR="5080" indent="-285750" algn="just">
              <a:lnSpc>
                <a:spcPct val="150000"/>
              </a:lnSpc>
              <a:spcBef>
                <a:spcPts val="100"/>
              </a:spcBef>
              <a:buFont typeface="Arial" panose="020B0604020202020204" pitchFamily="34" charset="0"/>
              <a:buChar char="•"/>
              <a:tabLst>
                <a:tab pos="156210" algn="l"/>
              </a:tabLst>
            </a:pPr>
            <a:r>
              <a:rPr lang="en-US" b="1" spc="25" dirty="0" smtClean="0">
                <a:latin typeface="Trebuchet MS"/>
                <a:cs typeface="Trebuchet MS"/>
              </a:rPr>
              <a:t>Commercial database: </a:t>
            </a:r>
            <a:r>
              <a:rPr lang="en-US" dirty="0" smtClean="0">
                <a:latin typeface="Trebuchet MS" panose="020B0603020202020204" pitchFamily="34" charset="0"/>
              </a:rPr>
              <a:t>This type of database requires users to pay a given amount of money in order to access data from database, since they have been created for business purposes. In contrast to open source databases, commercial databases can be accessed or modified by only by authorized users. Eg. Oracle, IBM DB2</a:t>
            </a:r>
            <a:endParaRPr sz="1800" dirty="0">
              <a:latin typeface="Trebuchet MS" panose="020B0603020202020204" pitchFamily="34" charset="0"/>
              <a:cs typeface="Trebuchet MS"/>
            </a:endParaRP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28</a:t>
            </a:fld>
            <a:endParaRPr spc="-30" dirty="0"/>
          </a:p>
        </p:txBody>
      </p:sp>
    </p:spTree>
    <p:extLst>
      <p:ext uri="{BB962C8B-B14F-4D97-AF65-F5344CB8AC3E}">
        <p14:creationId xmlns:p14="http://schemas.microsoft.com/office/powerpoint/2010/main" val="40016946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95401" y="304800"/>
            <a:ext cx="7239000" cy="2039469"/>
          </a:xfrm>
          <a:prstGeom prst="rect">
            <a:avLst/>
          </a:prstGeom>
        </p:spPr>
        <p:txBody>
          <a:bodyPr vert="horz" wrap="square" lIns="0" tIns="12700" rIns="0" bIns="0" rtlCol="0">
            <a:spAutoFit/>
          </a:bodyPr>
          <a:lstStyle/>
          <a:p>
            <a:pPr marL="298450" marR="5080" indent="-285750" algn="just">
              <a:lnSpc>
                <a:spcPct val="150000"/>
              </a:lnSpc>
              <a:spcBef>
                <a:spcPts val="100"/>
              </a:spcBef>
              <a:buFont typeface="Arial" panose="020B0604020202020204" pitchFamily="34" charset="0"/>
              <a:buChar char="•"/>
              <a:tabLst>
                <a:tab pos="156210" algn="l"/>
              </a:tabLst>
            </a:pPr>
            <a:r>
              <a:rPr lang="en-US" b="1" spc="25" dirty="0" smtClean="0">
                <a:latin typeface="Trebuchet MS"/>
                <a:cs typeface="Trebuchet MS"/>
              </a:rPr>
              <a:t>Cloud database</a:t>
            </a:r>
            <a:r>
              <a:rPr lang="en-US" spc="25" dirty="0" smtClean="0">
                <a:latin typeface="Trebuchet MS"/>
                <a:cs typeface="Trebuchet MS"/>
              </a:rPr>
              <a:t>: it is</a:t>
            </a:r>
            <a:r>
              <a:rPr lang="en-US" dirty="0" smtClean="0">
                <a:latin typeface="Trebuchet MS" panose="020B0603020202020204" pitchFamily="34" charset="0"/>
              </a:rPr>
              <a:t> a database built, deployed and accessed in a cloud (virtual</a:t>
            </a:r>
            <a:r>
              <a:rPr lang="en-US" dirty="0">
                <a:latin typeface="Trebuchet MS" panose="020B0603020202020204" pitchFamily="34" charset="0"/>
              </a:rPr>
              <a:t>) </a:t>
            </a:r>
            <a:r>
              <a:rPr lang="en-US" dirty="0" smtClean="0">
                <a:latin typeface="Trebuchet MS" panose="020B0603020202020204" pitchFamily="34" charset="0"/>
              </a:rPr>
              <a:t>environment where, users will be accessing data privately, publicly or using a hybrid mode. It is created with a purpose to help organize, store and manage data within an organization.</a:t>
            </a:r>
            <a:endParaRPr sz="1800" dirty="0">
              <a:latin typeface="Trebuchet MS" panose="020B0603020202020204" pitchFamily="34" charset="0"/>
              <a:cs typeface="Trebuchet MS"/>
            </a:endParaRP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29</a:t>
            </a:fld>
            <a:endParaRPr spc="-30" dirty="0"/>
          </a:p>
        </p:txBody>
      </p:sp>
      <p:pic>
        <p:nvPicPr>
          <p:cNvPr id="2" name="Picture 1"/>
          <p:cNvPicPr>
            <a:picLocks noChangeAspect="1"/>
          </p:cNvPicPr>
          <p:nvPr/>
        </p:nvPicPr>
        <p:blipFill>
          <a:blip r:embed="rId2"/>
          <a:stretch>
            <a:fillRect/>
          </a:stretch>
        </p:blipFill>
        <p:spPr>
          <a:xfrm>
            <a:off x="2590800" y="2455316"/>
            <a:ext cx="4038600" cy="4116802"/>
          </a:xfrm>
          <a:prstGeom prst="rect">
            <a:avLst/>
          </a:prstGeom>
        </p:spPr>
      </p:pic>
    </p:spTree>
    <p:extLst>
      <p:ext uri="{BB962C8B-B14F-4D97-AF65-F5344CB8AC3E}">
        <p14:creationId xmlns:p14="http://schemas.microsoft.com/office/powerpoint/2010/main" val="758021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54962" y="457200"/>
            <a:ext cx="7584237" cy="6478055"/>
          </a:xfrm>
          <a:prstGeom prst="rect">
            <a:avLst/>
          </a:prstGeom>
        </p:spPr>
        <p:txBody>
          <a:bodyPr vert="horz" wrap="square" lIns="0" tIns="12065" rIns="0" bIns="0" rtlCol="0">
            <a:spAutoFit/>
          </a:bodyPr>
          <a:lstStyle/>
          <a:p>
            <a:pPr marL="106045" marR="5080" indent="63500" algn="just">
              <a:lnSpc>
                <a:spcPct val="150000"/>
              </a:lnSpc>
              <a:spcBef>
                <a:spcPts val="95"/>
              </a:spcBef>
            </a:pPr>
            <a:r>
              <a:rPr sz="1800" b="1" spc="65" dirty="0">
                <a:latin typeface="Trebuchet MS"/>
                <a:cs typeface="Trebuchet MS"/>
              </a:rPr>
              <a:t>Data </a:t>
            </a:r>
            <a:r>
              <a:rPr sz="1800" b="1" spc="-175" dirty="0">
                <a:latin typeface="Trebuchet MS"/>
                <a:cs typeface="Trebuchet MS"/>
              </a:rPr>
              <a:t>: </a:t>
            </a:r>
            <a:r>
              <a:rPr sz="1800" spc="-60" dirty="0">
                <a:latin typeface="Trebuchet MS"/>
                <a:cs typeface="Trebuchet MS"/>
              </a:rPr>
              <a:t>Data </a:t>
            </a:r>
            <a:r>
              <a:rPr sz="1800" spc="-80" dirty="0">
                <a:latin typeface="Trebuchet MS"/>
                <a:cs typeface="Trebuchet MS"/>
              </a:rPr>
              <a:t>is </a:t>
            </a:r>
            <a:r>
              <a:rPr sz="1800" spc="-110" dirty="0">
                <a:latin typeface="Trebuchet MS"/>
                <a:cs typeface="Trebuchet MS"/>
              </a:rPr>
              <a:t>the </a:t>
            </a:r>
            <a:r>
              <a:rPr sz="1800" spc="-90" dirty="0">
                <a:latin typeface="Trebuchet MS"/>
                <a:cs typeface="Trebuchet MS"/>
              </a:rPr>
              <a:t>result </a:t>
            </a:r>
            <a:r>
              <a:rPr sz="1800" spc="-100" dirty="0">
                <a:latin typeface="Trebuchet MS"/>
                <a:cs typeface="Trebuchet MS"/>
              </a:rPr>
              <a:t>of </a:t>
            </a:r>
            <a:r>
              <a:rPr sz="1800" spc="-180" dirty="0">
                <a:latin typeface="Trebuchet MS"/>
                <a:cs typeface="Trebuchet MS"/>
              </a:rPr>
              <a:t>a </a:t>
            </a:r>
            <a:r>
              <a:rPr sz="1800" spc="-120" dirty="0">
                <a:latin typeface="Trebuchet MS"/>
                <a:cs typeface="Trebuchet MS"/>
              </a:rPr>
              <a:t>measurement, event </a:t>
            </a:r>
            <a:r>
              <a:rPr sz="1800" spc="20" dirty="0" smtClean="0">
                <a:latin typeface="Trebuchet MS"/>
                <a:cs typeface="Trebuchet MS"/>
              </a:rPr>
              <a:t>or</a:t>
            </a:r>
            <a:r>
              <a:rPr lang="en-US" sz="1800" spc="20" dirty="0" smtClean="0">
                <a:latin typeface="Trebuchet MS"/>
                <a:cs typeface="Trebuchet MS"/>
              </a:rPr>
              <a:t> raw</a:t>
            </a:r>
            <a:r>
              <a:rPr sz="1800" spc="20" dirty="0" smtClean="0">
                <a:latin typeface="Trebuchet MS"/>
                <a:cs typeface="Trebuchet MS"/>
              </a:rPr>
              <a:t> </a:t>
            </a:r>
            <a:r>
              <a:rPr sz="1800" spc="-180" dirty="0">
                <a:latin typeface="Trebuchet MS"/>
                <a:cs typeface="Trebuchet MS"/>
              </a:rPr>
              <a:t>fact. </a:t>
            </a:r>
            <a:r>
              <a:rPr lang="en-US" spc="-180" dirty="0" smtClean="0">
                <a:latin typeface="Trebuchet MS"/>
                <a:cs typeface="Trebuchet MS"/>
              </a:rPr>
              <a:t>Data </a:t>
            </a:r>
            <a:r>
              <a:rPr lang="en-US" sz="1800" spc="-180" dirty="0" smtClean="0">
                <a:latin typeface="Trebuchet MS"/>
                <a:cs typeface="Trebuchet MS"/>
              </a:rPr>
              <a:t>can be of various forms such as:  </a:t>
            </a:r>
            <a:r>
              <a:rPr lang="en-US" spc="-60" dirty="0">
                <a:latin typeface="Trebuchet MS"/>
                <a:cs typeface="Trebuchet MS"/>
              </a:rPr>
              <a:t>n</a:t>
            </a:r>
            <a:r>
              <a:rPr sz="1800" spc="-60" dirty="0" smtClean="0">
                <a:latin typeface="Trebuchet MS"/>
                <a:cs typeface="Trebuchet MS"/>
              </a:rPr>
              <a:t>umbers</a:t>
            </a:r>
            <a:r>
              <a:rPr sz="1800" spc="-60" dirty="0">
                <a:latin typeface="Trebuchet MS"/>
                <a:cs typeface="Trebuchet MS"/>
              </a:rPr>
              <a:t>,  </a:t>
            </a:r>
            <a:r>
              <a:rPr sz="1800" spc="-110" dirty="0">
                <a:latin typeface="Trebuchet MS"/>
                <a:cs typeface="Trebuchet MS"/>
              </a:rPr>
              <a:t>characters, </a:t>
            </a:r>
            <a:r>
              <a:rPr sz="1800" spc="-100" dirty="0">
                <a:latin typeface="Trebuchet MS"/>
                <a:cs typeface="Trebuchet MS"/>
              </a:rPr>
              <a:t>symbols, </a:t>
            </a:r>
            <a:r>
              <a:rPr sz="1800" spc="-145" dirty="0">
                <a:latin typeface="Trebuchet MS"/>
                <a:cs typeface="Trebuchet MS"/>
              </a:rPr>
              <a:t>images, </a:t>
            </a:r>
            <a:r>
              <a:rPr sz="1800" spc="-95" dirty="0">
                <a:latin typeface="Trebuchet MS"/>
                <a:cs typeface="Trebuchet MS"/>
              </a:rPr>
              <a:t>audio </a:t>
            </a:r>
            <a:r>
              <a:rPr sz="1800" spc="-170" dirty="0">
                <a:latin typeface="Trebuchet MS"/>
                <a:cs typeface="Trebuchet MS"/>
              </a:rPr>
              <a:t>etc., </a:t>
            </a:r>
            <a:r>
              <a:rPr sz="1800" spc="-90" dirty="0">
                <a:latin typeface="Trebuchet MS"/>
                <a:cs typeface="Trebuchet MS"/>
              </a:rPr>
              <a:t>which </a:t>
            </a:r>
            <a:r>
              <a:rPr sz="1800" spc="-130" dirty="0">
                <a:latin typeface="Trebuchet MS"/>
                <a:cs typeface="Trebuchet MS"/>
              </a:rPr>
              <a:t>can </a:t>
            </a:r>
            <a:r>
              <a:rPr sz="1800" spc="-114" dirty="0">
                <a:latin typeface="Trebuchet MS"/>
                <a:cs typeface="Trebuchet MS"/>
              </a:rPr>
              <a:t>be </a:t>
            </a:r>
            <a:r>
              <a:rPr sz="1800" spc="-75" dirty="0">
                <a:latin typeface="Trebuchet MS"/>
                <a:cs typeface="Trebuchet MS"/>
              </a:rPr>
              <a:t>processed </a:t>
            </a:r>
            <a:r>
              <a:rPr sz="1800" spc="-110" dirty="0">
                <a:latin typeface="Trebuchet MS"/>
                <a:cs typeface="Trebuchet MS"/>
              </a:rPr>
              <a:t>by </a:t>
            </a:r>
            <a:r>
              <a:rPr sz="1800" spc="-180" dirty="0">
                <a:latin typeface="Trebuchet MS"/>
                <a:cs typeface="Trebuchet MS"/>
              </a:rPr>
              <a:t>a </a:t>
            </a:r>
            <a:r>
              <a:rPr sz="1800" spc="-120" dirty="0">
                <a:latin typeface="Trebuchet MS"/>
                <a:cs typeface="Trebuchet MS"/>
              </a:rPr>
              <a:t>computer.  </a:t>
            </a:r>
            <a:r>
              <a:rPr sz="1800" spc="-105" dirty="0">
                <a:latin typeface="Trebuchet MS"/>
                <a:cs typeface="Trebuchet MS"/>
              </a:rPr>
              <a:t>Example:Ali.</a:t>
            </a:r>
            <a:endParaRPr sz="1800" dirty="0">
              <a:latin typeface="Trebuchet MS"/>
              <a:cs typeface="Trebuchet MS"/>
            </a:endParaRPr>
          </a:p>
          <a:p>
            <a:pPr>
              <a:lnSpc>
                <a:spcPct val="100000"/>
              </a:lnSpc>
              <a:spcBef>
                <a:spcPts val="15"/>
              </a:spcBef>
            </a:pPr>
            <a:endParaRPr sz="1750" dirty="0">
              <a:latin typeface="Trebuchet MS"/>
              <a:cs typeface="Trebuchet MS"/>
            </a:endParaRPr>
          </a:p>
          <a:p>
            <a:pPr marL="59055" marR="76200" indent="63500" algn="just">
              <a:lnSpc>
                <a:spcPct val="150000"/>
              </a:lnSpc>
              <a:spcBef>
                <a:spcPts val="5"/>
              </a:spcBef>
            </a:pPr>
            <a:r>
              <a:rPr sz="1800" b="1" dirty="0">
                <a:latin typeface="Trebuchet MS"/>
                <a:cs typeface="Trebuchet MS"/>
              </a:rPr>
              <a:t>Information: </a:t>
            </a:r>
            <a:r>
              <a:rPr sz="1800" spc="-85" dirty="0">
                <a:latin typeface="Trebuchet MS"/>
                <a:cs typeface="Trebuchet MS"/>
              </a:rPr>
              <a:t>Information </a:t>
            </a:r>
            <a:r>
              <a:rPr sz="1800" spc="-80" dirty="0">
                <a:latin typeface="Trebuchet MS"/>
                <a:cs typeface="Trebuchet MS"/>
              </a:rPr>
              <a:t>is </a:t>
            </a:r>
            <a:r>
              <a:rPr sz="1800" spc="-110" dirty="0">
                <a:latin typeface="Trebuchet MS"/>
                <a:cs typeface="Trebuchet MS"/>
              </a:rPr>
              <a:t>the </a:t>
            </a:r>
            <a:r>
              <a:rPr sz="1800" spc="-145" dirty="0">
                <a:latin typeface="Trebuchet MS"/>
                <a:cs typeface="Trebuchet MS"/>
              </a:rPr>
              <a:t>data  </a:t>
            </a:r>
            <a:r>
              <a:rPr sz="1800" spc="-130" dirty="0">
                <a:latin typeface="Trebuchet MS"/>
                <a:cs typeface="Trebuchet MS"/>
              </a:rPr>
              <a:t>that </a:t>
            </a:r>
            <a:r>
              <a:rPr sz="1800" spc="-105" dirty="0">
                <a:latin typeface="Trebuchet MS"/>
                <a:cs typeface="Trebuchet MS"/>
              </a:rPr>
              <a:t>has </a:t>
            </a:r>
            <a:r>
              <a:rPr sz="1800" spc="-110" dirty="0">
                <a:latin typeface="Trebuchet MS"/>
                <a:cs typeface="Trebuchet MS"/>
              </a:rPr>
              <a:t>been </a:t>
            </a:r>
            <a:r>
              <a:rPr sz="1800" spc="-70" dirty="0">
                <a:latin typeface="Trebuchet MS"/>
                <a:cs typeface="Trebuchet MS"/>
              </a:rPr>
              <a:t>processed </a:t>
            </a:r>
            <a:r>
              <a:rPr sz="1800" spc="-55" dirty="0">
                <a:latin typeface="Trebuchet MS"/>
                <a:cs typeface="Trebuchet MS"/>
              </a:rPr>
              <a:t>to </a:t>
            </a:r>
            <a:r>
              <a:rPr sz="1800" spc="-114" dirty="0">
                <a:latin typeface="Trebuchet MS"/>
                <a:cs typeface="Trebuchet MS"/>
              </a:rPr>
              <a:t>be  </a:t>
            </a:r>
            <a:r>
              <a:rPr sz="1800" spc="-130" dirty="0">
                <a:latin typeface="Trebuchet MS"/>
                <a:cs typeface="Trebuchet MS"/>
              </a:rPr>
              <a:t>meaningful </a:t>
            </a:r>
            <a:r>
              <a:rPr sz="1800" spc="-45" dirty="0">
                <a:latin typeface="Trebuchet MS"/>
                <a:cs typeface="Trebuchet MS"/>
              </a:rPr>
              <a:t>to </a:t>
            </a:r>
            <a:r>
              <a:rPr sz="1800" spc="-114" dirty="0">
                <a:latin typeface="Trebuchet MS"/>
                <a:cs typeface="Trebuchet MS"/>
              </a:rPr>
              <a:t>the </a:t>
            </a:r>
            <a:r>
              <a:rPr sz="1800" spc="-55" dirty="0">
                <a:latin typeface="Trebuchet MS"/>
                <a:cs typeface="Trebuchet MS"/>
              </a:rPr>
              <a:t>person </a:t>
            </a:r>
            <a:r>
              <a:rPr sz="1800" spc="-45" dirty="0">
                <a:latin typeface="Trebuchet MS"/>
                <a:cs typeface="Trebuchet MS"/>
              </a:rPr>
              <a:t>who </a:t>
            </a:r>
            <a:r>
              <a:rPr sz="1800" spc="-100" dirty="0">
                <a:latin typeface="Trebuchet MS"/>
                <a:cs typeface="Trebuchet MS"/>
              </a:rPr>
              <a:t>receives </a:t>
            </a:r>
            <a:r>
              <a:rPr sz="1800" spc="-170" dirty="0">
                <a:latin typeface="Trebuchet MS"/>
                <a:cs typeface="Trebuchet MS"/>
              </a:rPr>
              <a:t>it. </a:t>
            </a:r>
            <a:r>
              <a:rPr sz="1800" spc="-85" dirty="0">
                <a:latin typeface="Trebuchet MS"/>
                <a:cs typeface="Trebuchet MS"/>
              </a:rPr>
              <a:t>Information </a:t>
            </a:r>
            <a:r>
              <a:rPr sz="1800" spc="-80" dirty="0">
                <a:latin typeface="Trebuchet MS"/>
                <a:cs typeface="Trebuchet MS"/>
              </a:rPr>
              <a:t>is </a:t>
            </a:r>
            <a:r>
              <a:rPr sz="1800" spc="-110" dirty="0">
                <a:latin typeface="Trebuchet MS"/>
                <a:cs typeface="Trebuchet MS"/>
              </a:rPr>
              <a:t>the </a:t>
            </a:r>
            <a:r>
              <a:rPr sz="1800" spc="-90" dirty="0">
                <a:latin typeface="Trebuchet MS"/>
                <a:cs typeface="Trebuchet MS"/>
              </a:rPr>
              <a:t>knowledge </a:t>
            </a:r>
            <a:r>
              <a:rPr sz="1800" spc="-95" dirty="0">
                <a:latin typeface="Trebuchet MS"/>
                <a:cs typeface="Trebuchet MS"/>
              </a:rPr>
              <a:t>derived  </a:t>
            </a:r>
            <a:r>
              <a:rPr sz="1800" spc="-85" dirty="0">
                <a:latin typeface="Trebuchet MS"/>
                <a:cs typeface="Trebuchet MS"/>
              </a:rPr>
              <a:t>from </a:t>
            </a:r>
            <a:r>
              <a:rPr sz="1800" spc="-140" dirty="0">
                <a:latin typeface="Trebuchet MS"/>
                <a:cs typeface="Trebuchet MS"/>
              </a:rPr>
              <a:t>study, </a:t>
            </a:r>
            <a:r>
              <a:rPr sz="1800" spc="-90" dirty="0">
                <a:latin typeface="Trebuchet MS"/>
                <a:cs typeface="Trebuchet MS"/>
              </a:rPr>
              <a:t>experience </a:t>
            </a:r>
            <a:r>
              <a:rPr sz="1800" spc="-105" dirty="0">
                <a:latin typeface="Trebuchet MS"/>
                <a:cs typeface="Trebuchet MS"/>
              </a:rPr>
              <a:t>(by </a:t>
            </a:r>
            <a:r>
              <a:rPr sz="1800" spc="-110" dirty="0">
                <a:latin typeface="Trebuchet MS"/>
                <a:cs typeface="Trebuchet MS"/>
              </a:rPr>
              <a:t>the </a:t>
            </a:r>
            <a:r>
              <a:rPr sz="1800" spc="-100" dirty="0">
                <a:latin typeface="Trebuchet MS"/>
                <a:cs typeface="Trebuchet MS"/>
              </a:rPr>
              <a:t>senses), </a:t>
            </a:r>
            <a:r>
              <a:rPr sz="1800" spc="20" dirty="0">
                <a:latin typeface="Trebuchet MS"/>
                <a:cs typeface="Trebuchet MS"/>
              </a:rPr>
              <a:t>or </a:t>
            </a:r>
            <a:r>
              <a:rPr sz="1800" spc="-95" dirty="0">
                <a:latin typeface="Trebuchet MS"/>
                <a:cs typeface="Trebuchet MS"/>
              </a:rPr>
              <a:t>instruction. </a:t>
            </a:r>
            <a:endParaRPr lang="en-US" sz="1800" spc="-95" dirty="0" smtClean="0">
              <a:latin typeface="Trebuchet MS"/>
              <a:cs typeface="Trebuchet MS"/>
            </a:endParaRPr>
          </a:p>
          <a:p>
            <a:pPr marL="59055" marR="76200" indent="63500" algn="just">
              <a:lnSpc>
                <a:spcPct val="150000"/>
              </a:lnSpc>
              <a:spcBef>
                <a:spcPts val="5"/>
              </a:spcBef>
            </a:pPr>
            <a:r>
              <a:rPr sz="1800" spc="-125" dirty="0" smtClean="0">
                <a:latin typeface="Trebuchet MS"/>
                <a:cs typeface="Trebuchet MS"/>
              </a:rPr>
              <a:t>Example</a:t>
            </a:r>
            <a:r>
              <a:rPr sz="1800" spc="-125" dirty="0">
                <a:latin typeface="Trebuchet MS"/>
                <a:cs typeface="Trebuchet MS"/>
              </a:rPr>
              <a:t>: </a:t>
            </a:r>
            <a:r>
              <a:rPr sz="1800" spc="-40" dirty="0">
                <a:latin typeface="Trebuchet MS"/>
                <a:cs typeface="Trebuchet MS"/>
              </a:rPr>
              <a:t>Ali </a:t>
            </a:r>
            <a:r>
              <a:rPr sz="1800" spc="-80" dirty="0">
                <a:latin typeface="Trebuchet MS"/>
                <a:cs typeface="Trebuchet MS"/>
              </a:rPr>
              <a:t>is </a:t>
            </a:r>
            <a:r>
              <a:rPr sz="1800" spc="-110" dirty="0">
                <a:latin typeface="Trebuchet MS"/>
                <a:cs typeface="Trebuchet MS"/>
              </a:rPr>
              <a:t>the  </a:t>
            </a:r>
            <a:r>
              <a:rPr sz="1800" spc="-114" dirty="0">
                <a:latin typeface="Trebuchet MS"/>
                <a:cs typeface="Trebuchet MS"/>
              </a:rPr>
              <a:t>manager</a:t>
            </a:r>
            <a:endParaRPr sz="1800" dirty="0">
              <a:latin typeface="Trebuchet MS"/>
              <a:cs typeface="Trebuchet MS"/>
            </a:endParaRPr>
          </a:p>
          <a:p>
            <a:pPr>
              <a:lnSpc>
                <a:spcPct val="100000"/>
              </a:lnSpc>
            </a:pPr>
            <a:endParaRPr sz="2100" dirty="0">
              <a:latin typeface="Trebuchet MS"/>
              <a:cs typeface="Trebuchet MS"/>
            </a:endParaRPr>
          </a:p>
          <a:p>
            <a:pPr marL="12700">
              <a:lnSpc>
                <a:spcPct val="100000"/>
              </a:lnSpc>
              <a:spcBef>
                <a:spcPts val="1365"/>
              </a:spcBef>
            </a:pPr>
            <a:r>
              <a:rPr sz="1800" b="1" spc="125" dirty="0">
                <a:latin typeface="Trebuchet MS"/>
                <a:cs typeface="Trebuchet MS"/>
              </a:rPr>
              <a:t>Why </a:t>
            </a:r>
            <a:r>
              <a:rPr sz="1800" b="1" spc="25" dirty="0">
                <a:latin typeface="Trebuchet MS"/>
                <a:cs typeface="Trebuchet MS"/>
              </a:rPr>
              <a:t>do </a:t>
            </a:r>
            <a:r>
              <a:rPr sz="1800" b="1" spc="-45" dirty="0">
                <a:latin typeface="Trebuchet MS"/>
                <a:cs typeface="Trebuchet MS"/>
              </a:rPr>
              <a:t>we </a:t>
            </a:r>
            <a:r>
              <a:rPr sz="1800" b="1" spc="-30" dirty="0">
                <a:latin typeface="Trebuchet MS"/>
                <a:cs typeface="Trebuchet MS"/>
              </a:rPr>
              <a:t>need</a:t>
            </a:r>
            <a:r>
              <a:rPr sz="1800" b="1" spc="-285" dirty="0">
                <a:latin typeface="Trebuchet MS"/>
                <a:cs typeface="Trebuchet MS"/>
              </a:rPr>
              <a:t> </a:t>
            </a:r>
            <a:r>
              <a:rPr sz="1800" b="1" spc="-10" dirty="0">
                <a:latin typeface="Trebuchet MS"/>
                <a:cs typeface="Trebuchet MS"/>
              </a:rPr>
              <a:t>information?</a:t>
            </a:r>
            <a:endParaRPr sz="1800" dirty="0">
              <a:latin typeface="Trebuchet MS"/>
              <a:cs typeface="Trebuchet MS"/>
            </a:endParaRPr>
          </a:p>
          <a:p>
            <a:pPr marL="299085" indent="-287020">
              <a:lnSpc>
                <a:spcPct val="100000"/>
              </a:lnSpc>
              <a:spcBef>
                <a:spcPts val="1080"/>
              </a:spcBef>
              <a:buFont typeface="Wingdings"/>
              <a:buChar char=""/>
              <a:tabLst>
                <a:tab pos="299720" algn="l"/>
              </a:tabLst>
            </a:pPr>
            <a:r>
              <a:rPr sz="1800" spc="-100" dirty="0">
                <a:latin typeface="Trebuchet MS"/>
                <a:cs typeface="Trebuchet MS"/>
              </a:rPr>
              <a:t>To </a:t>
            </a:r>
            <a:r>
              <a:rPr sz="1800" spc="-130" dirty="0">
                <a:latin typeface="Trebuchet MS"/>
                <a:cs typeface="Trebuchet MS"/>
              </a:rPr>
              <a:t>gain </a:t>
            </a:r>
            <a:r>
              <a:rPr sz="1800" spc="-90" dirty="0">
                <a:latin typeface="Trebuchet MS"/>
                <a:cs typeface="Trebuchet MS"/>
              </a:rPr>
              <a:t>knowledge </a:t>
            </a:r>
            <a:r>
              <a:rPr sz="1800" spc="-95" dirty="0">
                <a:latin typeface="Trebuchet MS"/>
                <a:cs typeface="Trebuchet MS"/>
              </a:rPr>
              <a:t>about </a:t>
            </a:r>
            <a:r>
              <a:rPr sz="1800" spc="-110" dirty="0">
                <a:latin typeface="Trebuchet MS"/>
                <a:cs typeface="Trebuchet MS"/>
              </a:rPr>
              <a:t>the</a:t>
            </a:r>
            <a:r>
              <a:rPr sz="1800" spc="155" dirty="0">
                <a:latin typeface="Trebuchet MS"/>
                <a:cs typeface="Trebuchet MS"/>
              </a:rPr>
              <a:t> </a:t>
            </a:r>
            <a:r>
              <a:rPr sz="1800" spc="-65" dirty="0">
                <a:latin typeface="Trebuchet MS"/>
                <a:cs typeface="Trebuchet MS"/>
              </a:rPr>
              <a:t>surroundings</a:t>
            </a:r>
            <a:endParaRPr sz="1800" dirty="0">
              <a:latin typeface="Trebuchet MS"/>
              <a:cs typeface="Trebuchet MS"/>
            </a:endParaRPr>
          </a:p>
          <a:p>
            <a:pPr marL="299085" indent="-287020">
              <a:lnSpc>
                <a:spcPct val="100000"/>
              </a:lnSpc>
              <a:spcBef>
                <a:spcPts val="1080"/>
              </a:spcBef>
              <a:buFont typeface="Wingdings"/>
              <a:buChar char=""/>
              <a:tabLst>
                <a:tab pos="299720" algn="l"/>
              </a:tabLst>
            </a:pPr>
            <a:r>
              <a:rPr sz="1800" spc="-100" dirty="0">
                <a:latin typeface="Trebuchet MS"/>
                <a:cs typeface="Trebuchet MS"/>
              </a:rPr>
              <a:t>To </a:t>
            </a:r>
            <a:r>
              <a:rPr sz="1800" spc="-110" dirty="0">
                <a:latin typeface="Trebuchet MS"/>
                <a:cs typeface="Trebuchet MS"/>
              </a:rPr>
              <a:t>keep </a:t>
            </a:r>
            <a:r>
              <a:rPr sz="1800" spc="-105" dirty="0">
                <a:latin typeface="Trebuchet MS"/>
                <a:cs typeface="Trebuchet MS"/>
              </a:rPr>
              <a:t>the </a:t>
            </a:r>
            <a:r>
              <a:rPr sz="1800" spc="-85" dirty="0">
                <a:latin typeface="Trebuchet MS"/>
                <a:cs typeface="Trebuchet MS"/>
              </a:rPr>
              <a:t>system </a:t>
            </a:r>
            <a:r>
              <a:rPr sz="1800" spc="-95" dirty="0">
                <a:latin typeface="Trebuchet MS"/>
                <a:cs typeface="Trebuchet MS"/>
              </a:rPr>
              <a:t>up </a:t>
            </a:r>
            <a:r>
              <a:rPr sz="1800" spc="-45" dirty="0">
                <a:latin typeface="Trebuchet MS"/>
                <a:cs typeface="Trebuchet MS"/>
              </a:rPr>
              <a:t>to</a:t>
            </a:r>
            <a:r>
              <a:rPr sz="1800" spc="150" dirty="0">
                <a:latin typeface="Trebuchet MS"/>
                <a:cs typeface="Trebuchet MS"/>
              </a:rPr>
              <a:t> </a:t>
            </a:r>
            <a:r>
              <a:rPr sz="1800" spc="-130" dirty="0">
                <a:latin typeface="Trebuchet MS"/>
                <a:cs typeface="Trebuchet MS"/>
              </a:rPr>
              <a:t>date</a:t>
            </a:r>
            <a:endParaRPr sz="1800" dirty="0">
              <a:latin typeface="Trebuchet MS"/>
              <a:cs typeface="Trebuchet MS"/>
            </a:endParaRPr>
          </a:p>
          <a:p>
            <a:pPr marL="299085" indent="-287020">
              <a:lnSpc>
                <a:spcPct val="100000"/>
              </a:lnSpc>
              <a:spcBef>
                <a:spcPts val="1080"/>
              </a:spcBef>
              <a:buFont typeface="Wingdings"/>
              <a:buChar char=""/>
              <a:tabLst>
                <a:tab pos="299720" algn="l"/>
              </a:tabLst>
            </a:pPr>
            <a:r>
              <a:rPr sz="1800" spc="-100" dirty="0">
                <a:latin typeface="Trebuchet MS"/>
                <a:cs typeface="Trebuchet MS"/>
              </a:rPr>
              <a:t>To </a:t>
            </a:r>
            <a:r>
              <a:rPr sz="1800" spc="-40" dirty="0">
                <a:latin typeface="Trebuchet MS"/>
                <a:cs typeface="Trebuchet MS"/>
              </a:rPr>
              <a:t>know </a:t>
            </a:r>
            <a:r>
              <a:rPr sz="1800" spc="-95" dirty="0">
                <a:latin typeface="Trebuchet MS"/>
                <a:cs typeface="Trebuchet MS"/>
              </a:rPr>
              <a:t>about </a:t>
            </a:r>
            <a:r>
              <a:rPr sz="1800" spc="-110" dirty="0">
                <a:latin typeface="Trebuchet MS"/>
                <a:cs typeface="Trebuchet MS"/>
              </a:rPr>
              <a:t>the </a:t>
            </a:r>
            <a:r>
              <a:rPr sz="1800" spc="-75" dirty="0">
                <a:latin typeface="Trebuchet MS"/>
                <a:cs typeface="Trebuchet MS"/>
              </a:rPr>
              <a:t>rules </a:t>
            </a:r>
            <a:r>
              <a:rPr sz="1800" spc="-120" dirty="0">
                <a:latin typeface="Trebuchet MS"/>
                <a:cs typeface="Trebuchet MS"/>
              </a:rPr>
              <a:t>and </a:t>
            </a:r>
            <a:r>
              <a:rPr sz="1800" spc="-95" dirty="0">
                <a:latin typeface="Trebuchet MS"/>
                <a:cs typeface="Trebuchet MS"/>
              </a:rPr>
              <a:t>regulations of</a:t>
            </a:r>
            <a:r>
              <a:rPr sz="1800" spc="204" dirty="0">
                <a:latin typeface="Trebuchet MS"/>
                <a:cs typeface="Trebuchet MS"/>
              </a:rPr>
              <a:t> </a:t>
            </a:r>
            <a:r>
              <a:rPr sz="1800" spc="-80" dirty="0" smtClean="0">
                <a:latin typeface="Trebuchet MS"/>
                <a:cs typeface="Trebuchet MS"/>
              </a:rPr>
              <a:t>society</a:t>
            </a:r>
            <a:endParaRPr lang="en-US" sz="1800" spc="-80" dirty="0" smtClean="0">
              <a:latin typeface="Trebuchet MS"/>
              <a:cs typeface="Trebuchet MS"/>
            </a:endParaRPr>
          </a:p>
          <a:p>
            <a:pPr marL="299085" indent="-287020">
              <a:lnSpc>
                <a:spcPct val="100000"/>
              </a:lnSpc>
              <a:spcBef>
                <a:spcPts val="1080"/>
              </a:spcBef>
              <a:buFont typeface="Wingdings"/>
              <a:buChar char=""/>
              <a:tabLst>
                <a:tab pos="299720" algn="l"/>
              </a:tabLst>
            </a:pPr>
            <a:r>
              <a:rPr lang="en-US" sz="1800" dirty="0" smtClean="0">
                <a:latin typeface="Trebuchet MS"/>
                <a:cs typeface="Trebuchet MS"/>
              </a:rPr>
              <a:t>To solve problems</a:t>
            </a:r>
          </a:p>
          <a:p>
            <a:pPr marL="299085" indent="-287020">
              <a:lnSpc>
                <a:spcPct val="100000"/>
              </a:lnSpc>
              <a:spcBef>
                <a:spcPts val="1080"/>
              </a:spcBef>
              <a:buFont typeface="Wingdings"/>
              <a:buChar char=""/>
              <a:tabLst>
                <a:tab pos="299720" algn="l"/>
              </a:tabLst>
            </a:pPr>
            <a:r>
              <a:rPr lang="en-US" dirty="0" smtClean="0">
                <a:latin typeface="Trebuchet MS"/>
                <a:cs typeface="Trebuchet MS"/>
              </a:rPr>
              <a:t>To make decisions </a:t>
            </a:r>
          </a:p>
          <a:p>
            <a:pPr marL="299085" indent="-287020">
              <a:lnSpc>
                <a:spcPct val="100000"/>
              </a:lnSpc>
              <a:spcBef>
                <a:spcPts val="1080"/>
              </a:spcBef>
              <a:buFont typeface="Wingdings"/>
              <a:buChar char=""/>
              <a:tabLst>
                <a:tab pos="299720" algn="l"/>
              </a:tabLst>
            </a:pPr>
            <a:r>
              <a:rPr lang="en-US" sz="1800" dirty="0" smtClean="0">
                <a:latin typeface="Trebuchet MS"/>
                <a:cs typeface="Trebuchet MS"/>
              </a:rPr>
              <a:t>Etc.</a:t>
            </a:r>
            <a:endParaRPr sz="1800" dirty="0">
              <a:latin typeface="Trebuchet MS"/>
              <a:cs typeface="Trebuchet MS"/>
            </a:endParaRPr>
          </a:p>
        </p:txBody>
      </p:sp>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3</a:t>
            </a:fld>
            <a:endParaRPr spc="-3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95401" y="304800"/>
            <a:ext cx="7239000" cy="2505814"/>
          </a:xfrm>
          <a:prstGeom prst="rect">
            <a:avLst/>
          </a:prstGeom>
        </p:spPr>
        <p:txBody>
          <a:bodyPr vert="horz" wrap="square" lIns="0" tIns="12700" rIns="0" bIns="0" rtlCol="0">
            <a:spAutoFit/>
          </a:bodyPr>
          <a:lstStyle/>
          <a:p>
            <a:pPr marL="298450" marR="5080" indent="-285750" algn="just">
              <a:lnSpc>
                <a:spcPct val="150000"/>
              </a:lnSpc>
              <a:spcBef>
                <a:spcPts val="100"/>
              </a:spcBef>
              <a:buFont typeface="Arial" panose="020B0604020202020204" pitchFamily="34" charset="0"/>
              <a:buChar char="•"/>
              <a:tabLst>
                <a:tab pos="156210" algn="l"/>
              </a:tabLst>
            </a:pPr>
            <a:r>
              <a:rPr lang="en-US" b="1" spc="25" dirty="0" smtClean="0">
                <a:latin typeface="Trebuchet MS"/>
                <a:cs typeface="Trebuchet MS"/>
              </a:rPr>
              <a:t> Relational database</a:t>
            </a:r>
            <a:r>
              <a:rPr lang="en-US" spc="25" dirty="0" smtClean="0">
                <a:latin typeface="Trebuchet MS"/>
                <a:cs typeface="Trebuchet MS"/>
              </a:rPr>
              <a:t>: it is</a:t>
            </a:r>
            <a:r>
              <a:rPr lang="en-US" dirty="0" smtClean="0">
                <a:latin typeface="Trebuchet MS" panose="020B0603020202020204" pitchFamily="34" charset="0"/>
              </a:rPr>
              <a:t> a collection that organizes data into tables (or relations) comprising rows (records/tuples) and columns (attributes); where each table represents an entity and a row represents a unique instance of that entity. It is called relational database because there exist a predefined relationship between a table and another table.</a:t>
            </a:r>
            <a:endParaRPr sz="1800" dirty="0">
              <a:latin typeface="Trebuchet MS" panose="020B0603020202020204" pitchFamily="34" charset="0"/>
              <a:cs typeface="Trebuchet MS"/>
            </a:endParaRP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30</a:t>
            </a:fld>
            <a:endParaRPr spc="-30" dirty="0"/>
          </a:p>
        </p:txBody>
      </p:sp>
      <p:pic>
        <p:nvPicPr>
          <p:cNvPr id="3" name="Picture 2"/>
          <p:cNvPicPr>
            <a:picLocks noChangeAspect="1"/>
          </p:cNvPicPr>
          <p:nvPr/>
        </p:nvPicPr>
        <p:blipFill>
          <a:blip r:embed="rId2"/>
          <a:stretch>
            <a:fillRect/>
          </a:stretch>
        </p:blipFill>
        <p:spPr>
          <a:xfrm>
            <a:off x="2514600" y="2971800"/>
            <a:ext cx="4410075" cy="2343150"/>
          </a:xfrm>
          <a:prstGeom prst="rect">
            <a:avLst/>
          </a:prstGeom>
        </p:spPr>
      </p:pic>
    </p:spTree>
    <p:extLst>
      <p:ext uri="{BB962C8B-B14F-4D97-AF65-F5344CB8AC3E}">
        <p14:creationId xmlns:p14="http://schemas.microsoft.com/office/powerpoint/2010/main" val="38891925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95401" y="304800"/>
            <a:ext cx="7239000" cy="5011628"/>
          </a:xfrm>
          <a:prstGeom prst="rect">
            <a:avLst/>
          </a:prstGeom>
        </p:spPr>
        <p:txBody>
          <a:bodyPr vert="horz" wrap="square" lIns="0" tIns="12700" rIns="0" bIns="0" rtlCol="0">
            <a:spAutoFit/>
          </a:bodyPr>
          <a:lstStyle/>
          <a:p>
            <a:pPr marL="298450" marR="5080" indent="-285750" algn="just">
              <a:lnSpc>
                <a:spcPct val="150000"/>
              </a:lnSpc>
              <a:spcBef>
                <a:spcPts val="100"/>
              </a:spcBef>
              <a:buFont typeface="Arial" panose="020B0604020202020204" pitchFamily="34" charset="0"/>
              <a:buChar char="•"/>
              <a:tabLst>
                <a:tab pos="156210" algn="l"/>
              </a:tabLst>
            </a:pPr>
            <a:r>
              <a:rPr lang="en-US" b="1" spc="25" dirty="0" smtClean="0">
                <a:latin typeface="Trebuchet MS"/>
                <a:cs typeface="Trebuchet MS"/>
              </a:rPr>
              <a:t> Object Oriented database (OODB)</a:t>
            </a:r>
            <a:r>
              <a:rPr lang="en-US" spc="25" dirty="0" smtClean="0">
                <a:latin typeface="Trebuchet MS"/>
                <a:cs typeface="Trebuchet MS"/>
              </a:rPr>
              <a:t>: this type of database bases its functionalities on the principles of object oriented programming (</a:t>
            </a:r>
            <a:r>
              <a:rPr lang="en-US" spc="25" dirty="0" err="1" smtClean="0">
                <a:latin typeface="Trebuchet MS"/>
                <a:cs typeface="Trebuchet MS"/>
              </a:rPr>
              <a:t>oop</a:t>
            </a:r>
            <a:r>
              <a:rPr lang="en-US" spc="25" dirty="0" smtClean="0">
                <a:latin typeface="Trebuchet MS"/>
                <a:cs typeface="Trebuchet MS"/>
              </a:rPr>
              <a:t>). In other words, it is designed to store, manage, and retrieve data a way that is aligned with </a:t>
            </a:r>
            <a:r>
              <a:rPr lang="en-US" spc="25" dirty="0" err="1" smtClean="0">
                <a:latin typeface="Trebuchet MS"/>
                <a:cs typeface="Trebuchet MS"/>
              </a:rPr>
              <a:t>oop</a:t>
            </a:r>
            <a:r>
              <a:rPr lang="en-US" spc="25" dirty="0" smtClean="0">
                <a:latin typeface="Trebuchet MS"/>
                <a:cs typeface="Trebuchet MS"/>
              </a:rPr>
              <a:t>. In object oriented database, data is stored as objects, and objects are self-contained units that contain both data and the operations that can be performed on that data. OODB implements OOP concepts such as classes of objects, object identity, polymorphism, encapsulation and inheritance.</a:t>
            </a:r>
          </a:p>
          <a:p>
            <a:pPr marL="12700" marR="5080" algn="just">
              <a:lnSpc>
                <a:spcPct val="150000"/>
              </a:lnSpc>
              <a:spcBef>
                <a:spcPts val="100"/>
              </a:spcBef>
              <a:tabLst>
                <a:tab pos="156210" algn="l"/>
              </a:tabLst>
            </a:pPr>
            <a:r>
              <a:rPr lang="en-US" b="1" spc="25" dirty="0" smtClean="0">
                <a:latin typeface="Trebuchet MS"/>
                <a:cs typeface="Trebuchet MS"/>
              </a:rPr>
              <a:t>Note: </a:t>
            </a:r>
            <a:r>
              <a:rPr lang="en-US" spc="25" dirty="0" smtClean="0">
                <a:latin typeface="Trebuchet MS"/>
                <a:cs typeface="Trebuchet MS"/>
              </a:rPr>
              <a:t>The object oriented Database is more preferable for efficient representation and management of complex data structures and relationships. </a:t>
            </a:r>
            <a:endParaRPr sz="1800" b="1" dirty="0">
              <a:latin typeface="Trebuchet MS" panose="020B0603020202020204" pitchFamily="34" charset="0"/>
              <a:cs typeface="Trebuchet MS"/>
            </a:endParaRP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31</a:t>
            </a:fld>
            <a:endParaRPr spc="-30" dirty="0"/>
          </a:p>
        </p:txBody>
      </p:sp>
      <p:pic>
        <p:nvPicPr>
          <p:cNvPr id="2" name="Picture 1"/>
          <p:cNvPicPr>
            <a:picLocks noChangeAspect="1"/>
          </p:cNvPicPr>
          <p:nvPr/>
        </p:nvPicPr>
        <p:blipFill>
          <a:blip r:embed="rId2"/>
          <a:stretch>
            <a:fillRect/>
          </a:stretch>
        </p:blipFill>
        <p:spPr>
          <a:xfrm>
            <a:off x="3657599" y="4724399"/>
            <a:ext cx="2438401" cy="2024883"/>
          </a:xfrm>
          <a:prstGeom prst="rect">
            <a:avLst/>
          </a:prstGeom>
        </p:spPr>
      </p:pic>
    </p:spTree>
    <p:extLst>
      <p:ext uri="{BB962C8B-B14F-4D97-AF65-F5344CB8AC3E}">
        <p14:creationId xmlns:p14="http://schemas.microsoft.com/office/powerpoint/2010/main" val="14171982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50416" y="262509"/>
            <a:ext cx="7632065" cy="2494915"/>
          </a:xfrm>
          <a:prstGeom prst="rect">
            <a:avLst/>
          </a:prstGeom>
        </p:spPr>
        <p:txBody>
          <a:bodyPr vert="horz" wrap="square" lIns="0" tIns="12700" rIns="0" bIns="0" rtlCol="0">
            <a:spAutoFit/>
          </a:bodyPr>
          <a:lstStyle/>
          <a:p>
            <a:pPr marL="12700" marR="5080" algn="just">
              <a:lnSpc>
                <a:spcPct val="150000"/>
              </a:lnSpc>
              <a:spcBef>
                <a:spcPts val="100"/>
              </a:spcBef>
              <a:buFont typeface="Arial"/>
              <a:buChar char="•"/>
              <a:tabLst>
                <a:tab pos="156210" algn="l"/>
              </a:tabLst>
            </a:pPr>
            <a:r>
              <a:rPr sz="1800" b="1" spc="65" dirty="0">
                <a:latin typeface="Trebuchet MS"/>
                <a:cs typeface="Trebuchet MS"/>
              </a:rPr>
              <a:t>Data </a:t>
            </a:r>
            <a:r>
              <a:rPr sz="1800" b="1" spc="10" dirty="0">
                <a:latin typeface="Trebuchet MS"/>
                <a:cs typeface="Trebuchet MS"/>
              </a:rPr>
              <a:t>Warehouse: </a:t>
            </a:r>
            <a:r>
              <a:rPr sz="1800" spc="135" dirty="0">
                <a:latin typeface="Trebuchet MS"/>
                <a:cs typeface="Trebuchet MS"/>
              </a:rPr>
              <a:t>A </a:t>
            </a:r>
            <a:r>
              <a:rPr sz="1800" spc="-145" dirty="0">
                <a:latin typeface="Trebuchet MS"/>
                <a:cs typeface="Trebuchet MS"/>
              </a:rPr>
              <a:t>data </a:t>
            </a:r>
            <a:r>
              <a:rPr sz="1800" spc="-80" dirty="0">
                <a:latin typeface="Trebuchet MS"/>
                <a:cs typeface="Trebuchet MS"/>
              </a:rPr>
              <a:t>warehouse </a:t>
            </a:r>
            <a:r>
              <a:rPr sz="1800" spc="-55" dirty="0">
                <a:latin typeface="Trebuchet MS"/>
                <a:cs typeface="Trebuchet MS"/>
              </a:rPr>
              <a:t>stores </a:t>
            </a:r>
            <a:r>
              <a:rPr sz="1800" spc="-140" dirty="0">
                <a:latin typeface="Trebuchet MS"/>
                <a:cs typeface="Trebuchet MS"/>
              </a:rPr>
              <a:t>data </a:t>
            </a:r>
            <a:r>
              <a:rPr sz="1800" spc="-125" dirty="0">
                <a:latin typeface="Trebuchet MS"/>
                <a:cs typeface="Trebuchet MS"/>
              </a:rPr>
              <a:t>that </a:t>
            </a:r>
            <a:r>
              <a:rPr sz="1800" spc="-150" dirty="0">
                <a:latin typeface="Trebuchet MS"/>
                <a:cs typeface="Trebuchet MS"/>
              </a:rPr>
              <a:t>have </a:t>
            </a:r>
            <a:r>
              <a:rPr sz="1800" spc="-110" dirty="0">
                <a:latin typeface="Trebuchet MS"/>
                <a:cs typeface="Trebuchet MS"/>
              </a:rPr>
              <a:t>been </a:t>
            </a:r>
            <a:r>
              <a:rPr sz="1800" spc="-95" dirty="0">
                <a:latin typeface="Trebuchet MS"/>
                <a:cs typeface="Trebuchet MS"/>
              </a:rPr>
              <a:t>extracted  </a:t>
            </a:r>
            <a:r>
              <a:rPr sz="1800" spc="-85" dirty="0">
                <a:latin typeface="Trebuchet MS"/>
                <a:cs typeface="Trebuchet MS"/>
              </a:rPr>
              <a:t>from </a:t>
            </a:r>
            <a:r>
              <a:rPr sz="1800" spc="-110" dirty="0">
                <a:latin typeface="Trebuchet MS"/>
                <a:cs typeface="Trebuchet MS"/>
              </a:rPr>
              <a:t>the </a:t>
            </a:r>
            <a:r>
              <a:rPr sz="1800" spc="-70" dirty="0">
                <a:latin typeface="Trebuchet MS"/>
                <a:cs typeface="Trebuchet MS"/>
              </a:rPr>
              <a:t>various </a:t>
            </a:r>
            <a:r>
              <a:rPr sz="1800" spc="-105" dirty="0">
                <a:latin typeface="Trebuchet MS"/>
                <a:cs typeface="Trebuchet MS"/>
              </a:rPr>
              <a:t>operational, </a:t>
            </a:r>
            <a:r>
              <a:rPr sz="1800" spc="-114" dirty="0">
                <a:latin typeface="Trebuchet MS"/>
                <a:cs typeface="Trebuchet MS"/>
              </a:rPr>
              <a:t>external, </a:t>
            </a:r>
            <a:r>
              <a:rPr sz="1800" spc="-120" dirty="0">
                <a:latin typeface="Trebuchet MS"/>
                <a:cs typeface="Trebuchet MS"/>
              </a:rPr>
              <a:t>and </a:t>
            </a:r>
            <a:r>
              <a:rPr sz="1800" spc="-60" dirty="0">
                <a:latin typeface="Trebuchet MS"/>
                <a:cs typeface="Trebuchet MS"/>
              </a:rPr>
              <a:t>other </a:t>
            </a:r>
            <a:r>
              <a:rPr sz="1800" spc="-120" dirty="0">
                <a:latin typeface="Trebuchet MS"/>
                <a:cs typeface="Trebuchet MS"/>
              </a:rPr>
              <a:t>databases </a:t>
            </a:r>
            <a:r>
              <a:rPr sz="1800" spc="-100" dirty="0">
                <a:latin typeface="Trebuchet MS"/>
                <a:cs typeface="Trebuchet MS"/>
              </a:rPr>
              <a:t>of </a:t>
            </a:r>
            <a:r>
              <a:rPr sz="1800" spc="-135" dirty="0">
                <a:latin typeface="Trebuchet MS"/>
                <a:cs typeface="Trebuchet MS"/>
              </a:rPr>
              <a:t>an </a:t>
            </a:r>
            <a:r>
              <a:rPr sz="1800" spc="-105" dirty="0">
                <a:latin typeface="Trebuchet MS"/>
                <a:cs typeface="Trebuchet MS"/>
              </a:rPr>
              <a:t>organization. </a:t>
            </a:r>
            <a:r>
              <a:rPr sz="1800" spc="-85" dirty="0">
                <a:latin typeface="Trebuchet MS"/>
                <a:cs typeface="Trebuchet MS"/>
              </a:rPr>
              <a:t>It </a:t>
            </a:r>
            <a:r>
              <a:rPr sz="1800" spc="-80" dirty="0">
                <a:latin typeface="Trebuchet MS"/>
                <a:cs typeface="Trebuchet MS"/>
              </a:rPr>
              <a:t>is  </a:t>
            </a:r>
            <a:r>
              <a:rPr sz="1800" spc="-180" dirty="0">
                <a:latin typeface="Trebuchet MS"/>
                <a:cs typeface="Trebuchet MS"/>
              </a:rPr>
              <a:t>a </a:t>
            </a:r>
            <a:r>
              <a:rPr sz="1800" spc="-105" dirty="0">
                <a:latin typeface="Trebuchet MS"/>
                <a:cs typeface="Trebuchet MS"/>
              </a:rPr>
              <a:t>central </a:t>
            </a:r>
            <a:r>
              <a:rPr sz="1800" spc="-60" dirty="0">
                <a:latin typeface="Trebuchet MS"/>
                <a:cs typeface="Trebuchet MS"/>
              </a:rPr>
              <a:t>source </a:t>
            </a:r>
            <a:r>
              <a:rPr sz="1800" spc="-95" dirty="0">
                <a:latin typeface="Trebuchet MS"/>
                <a:cs typeface="Trebuchet MS"/>
              </a:rPr>
              <a:t>of </a:t>
            </a:r>
            <a:r>
              <a:rPr sz="1800" spc="-105" dirty="0">
                <a:latin typeface="Trebuchet MS"/>
                <a:cs typeface="Trebuchet MS"/>
              </a:rPr>
              <a:t>the </a:t>
            </a:r>
            <a:r>
              <a:rPr sz="1800" spc="-145" dirty="0">
                <a:latin typeface="Trebuchet MS"/>
                <a:cs typeface="Trebuchet MS"/>
              </a:rPr>
              <a:t>data </a:t>
            </a:r>
            <a:r>
              <a:rPr sz="1800" spc="-125" dirty="0">
                <a:latin typeface="Trebuchet MS"/>
                <a:cs typeface="Trebuchet MS"/>
              </a:rPr>
              <a:t>that </a:t>
            </a:r>
            <a:r>
              <a:rPr sz="1800" spc="-145" dirty="0">
                <a:latin typeface="Trebuchet MS"/>
                <a:cs typeface="Trebuchet MS"/>
              </a:rPr>
              <a:t>have </a:t>
            </a:r>
            <a:r>
              <a:rPr sz="1800" spc="-110" dirty="0">
                <a:latin typeface="Trebuchet MS"/>
                <a:cs typeface="Trebuchet MS"/>
              </a:rPr>
              <a:t>been </a:t>
            </a:r>
            <a:r>
              <a:rPr sz="1800" spc="-140" dirty="0">
                <a:latin typeface="Trebuchet MS"/>
                <a:cs typeface="Trebuchet MS"/>
              </a:rPr>
              <a:t>cleaned, </a:t>
            </a:r>
            <a:r>
              <a:rPr sz="1800" spc="-100" dirty="0">
                <a:latin typeface="Trebuchet MS"/>
                <a:cs typeface="Trebuchet MS"/>
              </a:rPr>
              <a:t>transformed, </a:t>
            </a:r>
            <a:r>
              <a:rPr sz="1800" spc="-120" dirty="0">
                <a:latin typeface="Trebuchet MS"/>
                <a:cs typeface="Trebuchet MS"/>
              </a:rPr>
              <a:t>and cataloged </a:t>
            </a:r>
            <a:r>
              <a:rPr sz="1800" spc="-5" dirty="0">
                <a:latin typeface="Trebuchet MS"/>
                <a:cs typeface="Trebuchet MS"/>
              </a:rPr>
              <a:t>so  </a:t>
            </a:r>
            <a:r>
              <a:rPr sz="1800" spc="-125" dirty="0">
                <a:latin typeface="Trebuchet MS"/>
                <a:cs typeface="Trebuchet MS"/>
              </a:rPr>
              <a:t>that </a:t>
            </a:r>
            <a:r>
              <a:rPr sz="1800" spc="-114" dirty="0">
                <a:latin typeface="Trebuchet MS"/>
                <a:cs typeface="Trebuchet MS"/>
              </a:rPr>
              <a:t>they </a:t>
            </a:r>
            <a:r>
              <a:rPr sz="1800" spc="-125" dirty="0">
                <a:latin typeface="Trebuchet MS"/>
                <a:cs typeface="Trebuchet MS"/>
              </a:rPr>
              <a:t>can </a:t>
            </a:r>
            <a:r>
              <a:rPr sz="1800" spc="-120" dirty="0">
                <a:latin typeface="Trebuchet MS"/>
                <a:cs typeface="Trebuchet MS"/>
              </a:rPr>
              <a:t>be </a:t>
            </a:r>
            <a:r>
              <a:rPr sz="1800" spc="-85" dirty="0">
                <a:latin typeface="Trebuchet MS"/>
                <a:cs typeface="Trebuchet MS"/>
              </a:rPr>
              <a:t>used </a:t>
            </a:r>
            <a:r>
              <a:rPr sz="1800" spc="-114" dirty="0">
                <a:latin typeface="Trebuchet MS"/>
                <a:cs typeface="Trebuchet MS"/>
              </a:rPr>
              <a:t>by </a:t>
            </a:r>
            <a:r>
              <a:rPr sz="1800" spc="-110" dirty="0">
                <a:latin typeface="Trebuchet MS"/>
                <a:cs typeface="Trebuchet MS"/>
              </a:rPr>
              <a:t>managers </a:t>
            </a:r>
            <a:r>
              <a:rPr sz="1800" spc="-120" dirty="0">
                <a:latin typeface="Trebuchet MS"/>
                <a:cs typeface="Trebuchet MS"/>
              </a:rPr>
              <a:t>and </a:t>
            </a:r>
            <a:r>
              <a:rPr sz="1800" spc="-60" dirty="0">
                <a:latin typeface="Trebuchet MS"/>
                <a:cs typeface="Trebuchet MS"/>
              </a:rPr>
              <a:t>other </a:t>
            </a:r>
            <a:r>
              <a:rPr sz="1800" spc="-80" dirty="0">
                <a:latin typeface="Trebuchet MS"/>
                <a:cs typeface="Trebuchet MS"/>
              </a:rPr>
              <a:t>business </a:t>
            </a:r>
            <a:r>
              <a:rPr sz="1800" spc="-85" dirty="0">
                <a:latin typeface="Trebuchet MS"/>
                <a:cs typeface="Trebuchet MS"/>
              </a:rPr>
              <a:t>professionals </a:t>
            </a:r>
            <a:r>
              <a:rPr sz="1800" spc="-65" dirty="0">
                <a:latin typeface="Trebuchet MS"/>
                <a:cs typeface="Trebuchet MS"/>
              </a:rPr>
              <a:t>for </a:t>
            </a:r>
            <a:r>
              <a:rPr sz="1800" spc="-145" dirty="0">
                <a:latin typeface="Trebuchet MS"/>
                <a:cs typeface="Trebuchet MS"/>
              </a:rPr>
              <a:t>data  </a:t>
            </a:r>
            <a:r>
              <a:rPr sz="1800" spc="-135" dirty="0">
                <a:latin typeface="Trebuchet MS"/>
                <a:cs typeface="Trebuchet MS"/>
              </a:rPr>
              <a:t>mining, </a:t>
            </a:r>
            <a:r>
              <a:rPr sz="1800" spc="-90" dirty="0">
                <a:latin typeface="Trebuchet MS"/>
                <a:cs typeface="Trebuchet MS"/>
              </a:rPr>
              <a:t>online </a:t>
            </a:r>
            <a:r>
              <a:rPr sz="1800" spc="-140" dirty="0">
                <a:latin typeface="Trebuchet MS"/>
                <a:cs typeface="Trebuchet MS"/>
              </a:rPr>
              <a:t>analytical </a:t>
            </a:r>
            <a:r>
              <a:rPr sz="1800" spc="-100" dirty="0">
                <a:latin typeface="Trebuchet MS"/>
                <a:cs typeface="Trebuchet MS"/>
              </a:rPr>
              <a:t>processing, </a:t>
            </a:r>
            <a:r>
              <a:rPr sz="1800" spc="-120" dirty="0">
                <a:latin typeface="Trebuchet MS"/>
                <a:cs typeface="Trebuchet MS"/>
              </a:rPr>
              <a:t>and </a:t>
            </a:r>
            <a:r>
              <a:rPr sz="1800" spc="-55" dirty="0">
                <a:latin typeface="Trebuchet MS"/>
                <a:cs typeface="Trebuchet MS"/>
              </a:rPr>
              <a:t>other </a:t>
            </a:r>
            <a:r>
              <a:rPr sz="1800" spc="-70" dirty="0">
                <a:latin typeface="Trebuchet MS"/>
                <a:cs typeface="Trebuchet MS"/>
              </a:rPr>
              <a:t>forms </a:t>
            </a:r>
            <a:r>
              <a:rPr sz="1800" spc="-95" dirty="0">
                <a:latin typeface="Trebuchet MS"/>
                <a:cs typeface="Trebuchet MS"/>
              </a:rPr>
              <a:t>of </a:t>
            </a:r>
            <a:r>
              <a:rPr sz="1800" spc="-80" dirty="0">
                <a:latin typeface="Trebuchet MS"/>
                <a:cs typeface="Trebuchet MS"/>
              </a:rPr>
              <a:t>business </a:t>
            </a:r>
            <a:r>
              <a:rPr sz="1800" spc="-130" dirty="0">
                <a:latin typeface="Trebuchet MS"/>
                <a:cs typeface="Trebuchet MS"/>
              </a:rPr>
              <a:t>analysis, </a:t>
            </a:r>
            <a:r>
              <a:rPr sz="1800" spc="-105" dirty="0">
                <a:latin typeface="Trebuchet MS"/>
                <a:cs typeface="Trebuchet MS"/>
              </a:rPr>
              <a:t>market  </a:t>
            </a:r>
            <a:r>
              <a:rPr sz="1800" spc="-110" dirty="0">
                <a:latin typeface="Trebuchet MS"/>
                <a:cs typeface="Trebuchet MS"/>
              </a:rPr>
              <a:t>research, </a:t>
            </a:r>
            <a:r>
              <a:rPr sz="1800" spc="-120" dirty="0">
                <a:latin typeface="Trebuchet MS"/>
                <a:cs typeface="Trebuchet MS"/>
              </a:rPr>
              <a:t>and </a:t>
            </a:r>
            <a:r>
              <a:rPr sz="1800" spc="-80" dirty="0">
                <a:latin typeface="Trebuchet MS"/>
                <a:cs typeface="Trebuchet MS"/>
              </a:rPr>
              <a:t>decision</a:t>
            </a:r>
            <a:r>
              <a:rPr sz="1800" spc="-110" dirty="0">
                <a:latin typeface="Trebuchet MS"/>
                <a:cs typeface="Trebuchet MS"/>
              </a:rPr>
              <a:t> </a:t>
            </a:r>
            <a:r>
              <a:rPr sz="1800" spc="-80" dirty="0">
                <a:latin typeface="Trebuchet MS"/>
                <a:cs typeface="Trebuchet MS"/>
              </a:rPr>
              <a:t>support.</a:t>
            </a:r>
            <a:endParaRPr sz="1800">
              <a:latin typeface="Trebuchet MS"/>
              <a:cs typeface="Trebuchet MS"/>
            </a:endParaRPr>
          </a:p>
        </p:txBody>
      </p:sp>
      <p:sp>
        <p:nvSpPr>
          <p:cNvPr id="3" name="object 3"/>
          <p:cNvSpPr/>
          <p:nvPr/>
        </p:nvSpPr>
        <p:spPr>
          <a:xfrm>
            <a:off x="2357627" y="2929127"/>
            <a:ext cx="4590287" cy="271424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32</a:t>
            </a:fld>
            <a:endParaRPr spc="-3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50416" y="190072"/>
            <a:ext cx="7416800" cy="1261110"/>
          </a:xfrm>
          <a:prstGeom prst="rect">
            <a:avLst/>
          </a:prstGeom>
        </p:spPr>
        <p:txBody>
          <a:bodyPr vert="horz" wrap="square" lIns="0" tIns="13335" rIns="0" bIns="0" rtlCol="0">
            <a:spAutoFit/>
          </a:bodyPr>
          <a:lstStyle/>
          <a:p>
            <a:pPr marL="12700" marR="5080" algn="just">
              <a:lnSpc>
                <a:spcPct val="150100"/>
              </a:lnSpc>
              <a:spcBef>
                <a:spcPts val="105"/>
              </a:spcBef>
              <a:buSzPct val="94444"/>
              <a:buFont typeface="Arial"/>
              <a:buChar char="•"/>
              <a:tabLst>
                <a:tab pos="93980" algn="l"/>
              </a:tabLst>
            </a:pPr>
            <a:r>
              <a:rPr sz="1800" b="1" spc="70" dirty="0">
                <a:latin typeface="Trebuchet MS"/>
                <a:cs typeface="Trebuchet MS"/>
              </a:rPr>
              <a:t>Data </a:t>
            </a:r>
            <a:r>
              <a:rPr sz="1800" b="1" spc="30" dirty="0">
                <a:latin typeface="Trebuchet MS"/>
                <a:cs typeface="Trebuchet MS"/>
              </a:rPr>
              <a:t>Mart: </a:t>
            </a:r>
            <a:r>
              <a:rPr sz="1800" spc="-65" dirty="0">
                <a:latin typeface="Trebuchet MS"/>
                <a:cs typeface="Trebuchet MS"/>
              </a:rPr>
              <a:t>Data </a:t>
            </a:r>
            <a:r>
              <a:rPr sz="1800" spc="-75" dirty="0">
                <a:latin typeface="Trebuchet MS"/>
                <a:cs typeface="Trebuchet MS"/>
              </a:rPr>
              <a:t>warehouses </a:t>
            </a:r>
            <a:r>
              <a:rPr sz="1800" spc="-155" dirty="0">
                <a:latin typeface="Trebuchet MS"/>
                <a:cs typeface="Trebuchet MS"/>
              </a:rPr>
              <a:t>may </a:t>
            </a:r>
            <a:r>
              <a:rPr sz="1800" spc="-120" dirty="0">
                <a:latin typeface="Trebuchet MS"/>
                <a:cs typeface="Trebuchet MS"/>
              </a:rPr>
              <a:t>be </a:t>
            </a:r>
            <a:r>
              <a:rPr sz="1800" spc="-95" dirty="0">
                <a:latin typeface="Trebuchet MS"/>
                <a:cs typeface="Trebuchet MS"/>
              </a:rPr>
              <a:t>subdivided </a:t>
            </a:r>
            <a:r>
              <a:rPr sz="1800" spc="-80" dirty="0">
                <a:latin typeface="Trebuchet MS"/>
                <a:cs typeface="Trebuchet MS"/>
              </a:rPr>
              <a:t>into </a:t>
            </a:r>
            <a:r>
              <a:rPr sz="1800" b="1" spc="-5" dirty="0">
                <a:latin typeface="Trebuchet MS"/>
                <a:cs typeface="Trebuchet MS"/>
              </a:rPr>
              <a:t>data </a:t>
            </a:r>
            <a:r>
              <a:rPr sz="1800" b="1" spc="45" dirty="0">
                <a:latin typeface="Trebuchet MS"/>
                <a:cs typeface="Trebuchet MS"/>
              </a:rPr>
              <a:t>marts </a:t>
            </a:r>
            <a:r>
              <a:rPr sz="1800" b="1" spc="-175" dirty="0">
                <a:latin typeface="Trebuchet MS"/>
                <a:cs typeface="Trebuchet MS"/>
              </a:rPr>
              <a:t>, </a:t>
            </a:r>
            <a:r>
              <a:rPr sz="1800" b="1" spc="-25" dirty="0">
                <a:latin typeface="Trebuchet MS"/>
                <a:cs typeface="Trebuchet MS"/>
              </a:rPr>
              <a:t>which  </a:t>
            </a:r>
            <a:r>
              <a:rPr sz="1800" b="1" spc="-10" dirty="0">
                <a:latin typeface="Trebuchet MS"/>
                <a:cs typeface="Trebuchet MS"/>
              </a:rPr>
              <a:t>hold </a:t>
            </a:r>
            <a:r>
              <a:rPr sz="1800" b="1" spc="-15" dirty="0">
                <a:latin typeface="Trebuchet MS"/>
                <a:cs typeface="Trebuchet MS"/>
              </a:rPr>
              <a:t>subsets </a:t>
            </a:r>
            <a:r>
              <a:rPr sz="1800" b="1" spc="-40" dirty="0">
                <a:latin typeface="Trebuchet MS"/>
                <a:cs typeface="Trebuchet MS"/>
              </a:rPr>
              <a:t>of </a:t>
            </a:r>
            <a:r>
              <a:rPr sz="1800" b="1" spc="-5" dirty="0">
                <a:latin typeface="Trebuchet MS"/>
                <a:cs typeface="Trebuchet MS"/>
              </a:rPr>
              <a:t>data </a:t>
            </a:r>
            <a:r>
              <a:rPr sz="1800" b="1" spc="20" dirty="0">
                <a:latin typeface="Trebuchet MS"/>
                <a:cs typeface="Trebuchet MS"/>
              </a:rPr>
              <a:t>from </a:t>
            </a:r>
            <a:r>
              <a:rPr sz="1800" b="1" spc="-15" dirty="0">
                <a:latin typeface="Trebuchet MS"/>
                <a:cs typeface="Trebuchet MS"/>
              </a:rPr>
              <a:t>the </a:t>
            </a:r>
            <a:r>
              <a:rPr sz="1800" spc="-80" dirty="0">
                <a:latin typeface="Trebuchet MS"/>
                <a:cs typeface="Trebuchet MS"/>
              </a:rPr>
              <a:t>warehouse </a:t>
            </a:r>
            <a:r>
              <a:rPr sz="1800" spc="-130" dirty="0">
                <a:latin typeface="Trebuchet MS"/>
                <a:cs typeface="Trebuchet MS"/>
              </a:rPr>
              <a:t>that </a:t>
            </a:r>
            <a:r>
              <a:rPr sz="1800" spc="-90" dirty="0">
                <a:latin typeface="Trebuchet MS"/>
                <a:cs typeface="Trebuchet MS"/>
              </a:rPr>
              <a:t>focus </a:t>
            </a:r>
            <a:r>
              <a:rPr sz="1800" spc="-30" dirty="0">
                <a:latin typeface="Trebuchet MS"/>
                <a:cs typeface="Trebuchet MS"/>
              </a:rPr>
              <a:t>on </a:t>
            </a:r>
            <a:r>
              <a:rPr sz="1800" spc="-120" dirty="0">
                <a:latin typeface="Trebuchet MS"/>
                <a:cs typeface="Trebuchet MS"/>
              </a:rPr>
              <a:t>specific </a:t>
            </a:r>
            <a:r>
              <a:rPr sz="1800" spc="-100" dirty="0">
                <a:latin typeface="Trebuchet MS"/>
                <a:cs typeface="Trebuchet MS"/>
              </a:rPr>
              <a:t>aspects of </a:t>
            </a:r>
            <a:r>
              <a:rPr sz="1800" spc="-180" dirty="0">
                <a:latin typeface="Trebuchet MS"/>
                <a:cs typeface="Trebuchet MS"/>
              </a:rPr>
              <a:t>a  </a:t>
            </a:r>
            <a:r>
              <a:rPr sz="1800" spc="-140" dirty="0">
                <a:latin typeface="Trebuchet MS"/>
                <a:cs typeface="Trebuchet MS"/>
              </a:rPr>
              <a:t>company, </a:t>
            </a:r>
            <a:r>
              <a:rPr sz="1800" spc="-80" dirty="0">
                <a:latin typeface="Trebuchet MS"/>
                <a:cs typeface="Trebuchet MS"/>
              </a:rPr>
              <a:t>such </a:t>
            </a:r>
            <a:r>
              <a:rPr sz="1800" spc="-110" dirty="0">
                <a:latin typeface="Trebuchet MS"/>
                <a:cs typeface="Trebuchet MS"/>
              </a:rPr>
              <a:t>as </a:t>
            </a:r>
            <a:r>
              <a:rPr sz="1800" spc="-180" dirty="0">
                <a:latin typeface="Trebuchet MS"/>
                <a:cs typeface="Trebuchet MS"/>
              </a:rPr>
              <a:t>a </a:t>
            </a:r>
            <a:r>
              <a:rPr sz="1800" spc="-100" dirty="0">
                <a:latin typeface="Trebuchet MS"/>
                <a:cs typeface="Trebuchet MS"/>
              </a:rPr>
              <a:t>department </a:t>
            </a:r>
            <a:r>
              <a:rPr sz="1800" spc="20" dirty="0">
                <a:latin typeface="Trebuchet MS"/>
                <a:cs typeface="Trebuchet MS"/>
              </a:rPr>
              <a:t>or </a:t>
            </a:r>
            <a:r>
              <a:rPr sz="1800" spc="-180" dirty="0">
                <a:latin typeface="Trebuchet MS"/>
                <a:cs typeface="Trebuchet MS"/>
              </a:rPr>
              <a:t>a </a:t>
            </a:r>
            <a:r>
              <a:rPr sz="1800" spc="-80" dirty="0">
                <a:latin typeface="Trebuchet MS"/>
                <a:cs typeface="Trebuchet MS"/>
              </a:rPr>
              <a:t>business</a:t>
            </a:r>
            <a:r>
              <a:rPr sz="1800" spc="150" dirty="0">
                <a:latin typeface="Trebuchet MS"/>
                <a:cs typeface="Trebuchet MS"/>
              </a:rPr>
              <a:t> </a:t>
            </a:r>
            <a:r>
              <a:rPr sz="1800" spc="-85" dirty="0">
                <a:latin typeface="Trebuchet MS"/>
                <a:cs typeface="Trebuchet MS"/>
              </a:rPr>
              <a:t>process.</a:t>
            </a:r>
            <a:endParaRPr sz="1800">
              <a:latin typeface="Trebuchet MS"/>
              <a:cs typeface="Trebuchet MS"/>
            </a:endParaRPr>
          </a:p>
        </p:txBody>
      </p:sp>
      <p:sp>
        <p:nvSpPr>
          <p:cNvPr id="6" name="object 6"/>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33</a:t>
            </a:fld>
            <a:endParaRPr spc="-30" dirty="0"/>
          </a:p>
        </p:txBody>
      </p:sp>
      <p:pic>
        <p:nvPicPr>
          <p:cNvPr id="4" name="Picture 3"/>
          <p:cNvPicPr>
            <a:picLocks noChangeAspect="1"/>
          </p:cNvPicPr>
          <p:nvPr/>
        </p:nvPicPr>
        <p:blipFill>
          <a:blip r:embed="rId2"/>
          <a:stretch>
            <a:fillRect/>
          </a:stretch>
        </p:blipFill>
        <p:spPr>
          <a:xfrm>
            <a:off x="1718211" y="1600200"/>
            <a:ext cx="6815138" cy="2920773"/>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52728" y="257556"/>
            <a:ext cx="5532882" cy="91211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14602" y="363982"/>
            <a:ext cx="5011420" cy="513715"/>
          </a:xfrm>
          <a:prstGeom prst="rect">
            <a:avLst/>
          </a:prstGeom>
        </p:spPr>
        <p:txBody>
          <a:bodyPr vert="horz" wrap="square" lIns="0" tIns="13335" rIns="0" bIns="0" rtlCol="0">
            <a:spAutoFit/>
          </a:bodyPr>
          <a:lstStyle/>
          <a:p>
            <a:pPr marL="12700">
              <a:lnSpc>
                <a:spcPct val="100000"/>
              </a:lnSpc>
              <a:spcBef>
                <a:spcPts val="105"/>
              </a:spcBef>
            </a:pPr>
            <a:r>
              <a:rPr spc="-145" dirty="0"/>
              <a:t>Database </a:t>
            </a:r>
            <a:r>
              <a:rPr spc="-175" dirty="0"/>
              <a:t>Management</a:t>
            </a:r>
            <a:r>
              <a:rPr spc="-130" dirty="0"/>
              <a:t> </a:t>
            </a:r>
            <a:r>
              <a:rPr spc="-155" dirty="0"/>
              <a:t>System</a:t>
            </a:r>
          </a:p>
        </p:txBody>
      </p:sp>
      <p:sp>
        <p:nvSpPr>
          <p:cNvPr id="4" name="object 4"/>
          <p:cNvSpPr txBox="1"/>
          <p:nvPr/>
        </p:nvSpPr>
        <p:spPr>
          <a:xfrm>
            <a:off x="1364996" y="905636"/>
            <a:ext cx="6984365" cy="5375910"/>
          </a:xfrm>
          <a:prstGeom prst="rect">
            <a:avLst/>
          </a:prstGeom>
        </p:spPr>
        <p:txBody>
          <a:bodyPr vert="horz" wrap="square" lIns="0" tIns="12700" rIns="0" bIns="0" rtlCol="0">
            <a:spAutoFit/>
          </a:bodyPr>
          <a:lstStyle/>
          <a:p>
            <a:pPr marL="12700" marR="5080">
              <a:lnSpc>
                <a:spcPct val="150000"/>
              </a:lnSpc>
              <a:spcBef>
                <a:spcPts val="100"/>
              </a:spcBef>
              <a:buSzPct val="94444"/>
              <a:buFont typeface="Arial"/>
              <a:buChar char="•"/>
              <a:tabLst>
                <a:tab pos="93980" algn="l"/>
              </a:tabLst>
            </a:pPr>
            <a:r>
              <a:rPr sz="1800" b="1" spc="25" dirty="0">
                <a:latin typeface="Trebuchet MS"/>
                <a:cs typeface="Trebuchet MS"/>
              </a:rPr>
              <a:t>Database </a:t>
            </a:r>
            <a:r>
              <a:rPr sz="1800" b="1" spc="30" dirty="0">
                <a:latin typeface="Trebuchet MS"/>
                <a:cs typeface="Trebuchet MS"/>
              </a:rPr>
              <a:t>Management </a:t>
            </a:r>
            <a:r>
              <a:rPr sz="1800" b="1" spc="10" dirty="0">
                <a:latin typeface="Trebuchet MS"/>
                <a:cs typeface="Trebuchet MS"/>
              </a:rPr>
              <a:t>System: </a:t>
            </a:r>
            <a:r>
              <a:rPr sz="1800" spc="-55" dirty="0">
                <a:latin typeface="Trebuchet MS"/>
                <a:cs typeface="Trebuchet MS"/>
              </a:rPr>
              <a:t>The </a:t>
            </a:r>
            <a:r>
              <a:rPr sz="1800" spc="75" dirty="0">
                <a:latin typeface="Trebuchet MS"/>
                <a:cs typeface="Trebuchet MS"/>
              </a:rPr>
              <a:t>DBMS </a:t>
            </a:r>
            <a:r>
              <a:rPr sz="1800" spc="-80" dirty="0">
                <a:latin typeface="Trebuchet MS"/>
                <a:cs typeface="Trebuchet MS"/>
              </a:rPr>
              <a:t>is </a:t>
            </a:r>
            <a:r>
              <a:rPr sz="1800" spc="-180" dirty="0">
                <a:latin typeface="Trebuchet MS"/>
                <a:cs typeface="Trebuchet MS"/>
              </a:rPr>
              <a:t>a </a:t>
            </a:r>
            <a:r>
              <a:rPr sz="1800" spc="-75" dirty="0">
                <a:latin typeface="Trebuchet MS"/>
                <a:cs typeface="Trebuchet MS"/>
              </a:rPr>
              <a:t>computer program  </a:t>
            </a:r>
            <a:r>
              <a:rPr sz="1800" spc="-85" dirty="0">
                <a:latin typeface="Trebuchet MS"/>
                <a:cs typeface="Trebuchet MS"/>
              </a:rPr>
              <a:t>used </a:t>
            </a:r>
            <a:r>
              <a:rPr sz="1800" spc="-45" dirty="0">
                <a:latin typeface="Trebuchet MS"/>
                <a:cs typeface="Trebuchet MS"/>
              </a:rPr>
              <a:t>to </a:t>
            </a:r>
            <a:r>
              <a:rPr sz="1800" spc="-130" dirty="0">
                <a:latin typeface="Trebuchet MS"/>
                <a:cs typeface="Trebuchet MS"/>
              </a:rPr>
              <a:t>create, </a:t>
            </a:r>
            <a:r>
              <a:rPr sz="1800" spc="-125" dirty="0">
                <a:latin typeface="Trebuchet MS"/>
                <a:cs typeface="Trebuchet MS"/>
              </a:rPr>
              <a:t>manipulate </a:t>
            </a:r>
            <a:r>
              <a:rPr sz="1800" spc="-120" dirty="0">
                <a:latin typeface="Trebuchet MS"/>
                <a:cs typeface="Trebuchet MS"/>
              </a:rPr>
              <a:t>and </a:t>
            </a:r>
            <a:r>
              <a:rPr sz="1800" spc="-100" dirty="0">
                <a:latin typeface="Trebuchet MS"/>
                <a:cs typeface="Trebuchet MS"/>
              </a:rPr>
              <a:t>administer </a:t>
            </a:r>
            <a:r>
              <a:rPr sz="1800" spc="-110" dirty="0">
                <a:latin typeface="Trebuchet MS"/>
                <a:cs typeface="Trebuchet MS"/>
              </a:rPr>
              <a:t>the database.The </a:t>
            </a:r>
            <a:r>
              <a:rPr sz="1800" spc="75" dirty="0">
                <a:latin typeface="Trebuchet MS"/>
                <a:cs typeface="Trebuchet MS"/>
              </a:rPr>
              <a:t>DBMS </a:t>
            </a:r>
            <a:r>
              <a:rPr sz="1800" spc="-100" dirty="0">
                <a:latin typeface="Trebuchet MS"/>
                <a:cs typeface="Trebuchet MS"/>
              </a:rPr>
              <a:t>receives  </a:t>
            </a:r>
            <a:r>
              <a:rPr sz="1800" spc="-80" dirty="0">
                <a:latin typeface="Trebuchet MS"/>
                <a:cs typeface="Trebuchet MS"/>
              </a:rPr>
              <a:t>requests </a:t>
            </a:r>
            <a:r>
              <a:rPr sz="1800" spc="-85" dirty="0">
                <a:latin typeface="Trebuchet MS"/>
                <a:cs typeface="Trebuchet MS"/>
              </a:rPr>
              <a:t>(queries) encoded </a:t>
            </a:r>
            <a:r>
              <a:rPr sz="1800" spc="-105" dirty="0">
                <a:latin typeface="Trebuchet MS"/>
                <a:cs typeface="Trebuchet MS"/>
              </a:rPr>
              <a:t>in </a:t>
            </a:r>
            <a:r>
              <a:rPr sz="1800" spc="65" dirty="0">
                <a:latin typeface="Trebuchet MS"/>
                <a:cs typeface="Trebuchet MS"/>
              </a:rPr>
              <a:t>SQL </a:t>
            </a:r>
            <a:r>
              <a:rPr sz="1800" spc="-80" dirty="0">
                <a:latin typeface="Trebuchet MS"/>
                <a:cs typeface="Trebuchet MS"/>
              </a:rPr>
              <a:t>(Structured </a:t>
            </a:r>
            <a:r>
              <a:rPr sz="1800" dirty="0">
                <a:latin typeface="Trebuchet MS"/>
                <a:cs typeface="Trebuchet MS"/>
              </a:rPr>
              <a:t>Query </a:t>
            </a:r>
            <a:r>
              <a:rPr sz="1800" spc="-114" dirty="0">
                <a:latin typeface="Trebuchet MS"/>
                <a:cs typeface="Trebuchet MS"/>
              </a:rPr>
              <a:t>Language) </a:t>
            </a:r>
            <a:r>
              <a:rPr sz="1800" spc="-120" dirty="0">
                <a:latin typeface="Trebuchet MS"/>
                <a:cs typeface="Trebuchet MS"/>
              </a:rPr>
              <a:t>and  </a:t>
            </a:r>
            <a:r>
              <a:rPr sz="1800" spc="-100" dirty="0">
                <a:latin typeface="Trebuchet MS"/>
                <a:cs typeface="Trebuchet MS"/>
              </a:rPr>
              <a:t>translates </a:t>
            </a:r>
            <a:r>
              <a:rPr sz="1800" spc="-70" dirty="0">
                <a:latin typeface="Trebuchet MS"/>
                <a:cs typeface="Trebuchet MS"/>
              </a:rPr>
              <a:t>those </a:t>
            </a:r>
            <a:r>
              <a:rPr sz="1800" spc="-85" dirty="0">
                <a:latin typeface="Trebuchet MS"/>
                <a:cs typeface="Trebuchet MS"/>
              </a:rPr>
              <a:t>queries </a:t>
            </a:r>
            <a:r>
              <a:rPr sz="1800" spc="-80" dirty="0">
                <a:latin typeface="Trebuchet MS"/>
                <a:cs typeface="Trebuchet MS"/>
              </a:rPr>
              <a:t>into </a:t>
            </a:r>
            <a:r>
              <a:rPr sz="1800" spc="-90" dirty="0">
                <a:latin typeface="Trebuchet MS"/>
                <a:cs typeface="Trebuchet MS"/>
              </a:rPr>
              <a:t>actions </a:t>
            </a:r>
            <a:r>
              <a:rPr sz="1800" spc="-30" dirty="0">
                <a:latin typeface="Trebuchet MS"/>
                <a:cs typeface="Trebuchet MS"/>
              </a:rPr>
              <a:t>on </a:t>
            </a:r>
            <a:r>
              <a:rPr sz="1800" spc="-110" dirty="0">
                <a:latin typeface="Trebuchet MS"/>
                <a:cs typeface="Trebuchet MS"/>
              </a:rPr>
              <a:t>the</a:t>
            </a:r>
            <a:r>
              <a:rPr sz="1800" spc="95" dirty="0">
                <a:latin typeface="Trebuchet MS"/>
                <a:cs typeface="Trebuchet MS"/>
              </a:rPr>
              <a:t> </a:t>
            </a:r>
            <a:r>
              <a:rPr sz="1800" spc="-140" dirty="0">
                <a:latin typeface="Trebuchet MS"/>
                <a:cs typeface="Trebuchet MS"/>
              </a:rPr>
              <a:t>database.</a:t>
            </a:r>
            <a:endParaRPr sz="1800">
              <a:latin typeface="Trebuchet MS"/>
              <a:cs typeface="Trebuchet MS"/>
            </a:endParaRPr>
          </a:p>
          <a:p>
            <a:pPr marL="299085" indent="-287020">
              <a:lnSpc>
                <a:spcPct val="100000"/>
              </a:lnSpc>
              <a:spcBef>
                <a:spcPts val="1080"/>
              </a:spcBef>
              <a:buFont typeface="Wingdings"/>
              <a:buChar char=""/>
              <a:tabLst>
                <a:tab pos="299085" algn="l"/>
                <a:tab pos="299720" algn="l"/>
              </a:tabLst>
            </a:pPr>
            <a:r>
              <a:rPr sz="1800" spc="-55" dirty="0">
                <a:latin typeface="Trebuchet MS"/>
                <a:cs typeface="Trebuchet MS"/>
              </a:rPr>
              <a:t>The </a:t>
            </a:r>
            <a:r>
              <a:rPr sz="1800" spc="-70" dirty="0">
                <a:latin typeface="Trebuchet MS"/>
                <a:cs typeface="Trebuchet MS"/>
              </a:rPr>
              <a:t>role </a:t>
            </a:r>
            <a:r>
              <a:rPr sz="1800" spc="-95" dirty="0">
                <a:latin typeface="Trebuchet MS"/>
                <a:cs typeface="Trebuchet MS"/>
              </a:rPr>
              <a:t>of </a:t>
            </a:r>
            <a:r>
              <a:rPr sz="1800" spc="-180" dirty="0">
                <a:latin typeface="Trebuchet MS"/>
                <a:cs typeface="Trebuchet MS"/>
              </a:rPr>
              <a:t>a </a:t>
            </a:r>
            <a:r>
              <a:rPr sz="1800" spc="80" dirty="0">
                <a:latin typeface="Trebuchet MS"/>
                <a:cs typeface="Trebuchet MS"/>
              </a:rPr>
              <a:t>DBMS </a:t>
            </a:r>
            <a:r>
              <a:rPr sz="1800" spc="-80" dirty="0">
                <a:latin typeface="Trebuchet MS"/>
                <a:cs typeface="Trebuchet MS"/>
              </a:rPr>
              <a:t>is</a:t>
            </a:r>
            <a:r>
              <a:rPr sz="1800" spc="-340" dirty="0">
                <a:latin typeface="Trebuchet MS"/>
                <a:cs typeface="Trebuchet MS"/>
              </a:rPr>
              <a:t> </a:t>
            </a:r>
            <a:r>
              <a:rPr sz="1800" spc="-120" dirty="0">
                <a:latin typeface="Trebuchet MS"/>
                <a:cs typeface="Trebuchet MS"/>
              </a:rPr>
              <a:t>to:</a:t>
            </a:r>
            <a:endParaRPr sz="1800">
              <a:latin typeface="Trebuchet MS"/>
              <a:cs typeface="Trebuchet MS"/>
            </a:endParaRPr>
          </a:p>
          <a:p>
            <a:pPr marL="155575" indent="-143510">
              <a:lnSpc>
                <a:spcPct val="100000"/>
              </a:lnSpc>
              <a:spcBef>
                <a:spcPts val="1080"/>
              </a:spcBef>
              <a:buFont typeface="Arial"/>
              <a:buChar char="•"/>
              <a:tabLst>
                <a:tab pos="156210" algn="l"/>
              </a:tabLst>
            </a:pPr>
            <a:r>
              <a:rPr sz="1800" spc="-65" dirty="0">
                <a:latin typeface="Trebuchet MS"/>
                <a:cs typeface="Trebuchet MS"/>
              </a:rPr>
              <a:t>Create </a:t>
            </a:r>
            <a:r>
              <a:rPr sz="1800" spc="-140" dirty="0">
                <a:latin typeface="Trebuchet MS"/>
                <a:cs typeface="Trebuchet MS"/>
              </a:rPr>
              <a:t>database; </a:t>
            </a:r>
            <a:r>
              <a:rPr sz="1800" spc="-65" dirty="0">
                <a:latin typeface="Trebuchet MS"/>
                <a:cs typeface="Trebuchet MS"/>
              </a:rPr>
              <a:t>Create</a:t>
            </a:r>
            <a:r>
              <a:rPr sz="1800" spc="-130" dirty="0">
                <a:latin typeface="Trebuchet MS"/>
                <a:cs typeface="Trebuchet MS"/>
              </a:rPr>
              <a:t> </a:t>
            </a:r>
            <a:r>
              <a:rPr sz="1800" spc="-135" dirty="0">
                <a:latin typeface="Trebuchet MS"/>
                <a:cs typeface="Trebuchet MS"/>
              </a:rPr>
              <a:t>tables;</a:t>
            </a:r>
            <a:endParaRPr sz="1800">
              <a:latin typeface="Trebuchet MS"/>
              <a:cs typeface="Trebuchet MS"/>
            </a:endParaRPr>
          </a:p>
          <a:p>
            <a:pPr marL="93345" indent="-81280">
              <a:lnSpc>
                <a:spcPct val="100000"/>
              </a:lnSpc>
              <a:spcBef>
                <a:spcPts val="1080"/>
              </a:spcBef>
              <a:buFont typeface="Arial"/>
              <a:buChar char="•"/>
              <a:tabLst>
                <a:tab pos="93980" algn="l"/>
              </a:tabLst>
            </a:pPr>
            <a:r>
              <a:rPr sz="1800" spc="-65" dirty="0">
                <a:latin typeface="Trebuchet MS"/>
                <a:cs typeface="Trebuchet MS"/>
              </a:rPr>
              <a:t>Create </a:t>
            </a:r>
            <a:r>
              <a:rPr sz="1800" spc="-70" dirty="0">
                <a:latin typeface="Trebuchet MS"/>
                <a:cs typeface="Trebuchet MS"/>
              </a:rPr>
              <a:t>supporting structures </a:t>
            </a:r>
            <a:r>
              <a:rPr sz="1800" spc="-150" dirty="0">
                <a:latin typeface="Trebuchet MS"/>
                <a:cs typeface="Trebuchet MS"/>
              </a:rPr>
              <a:t>(e.g</a:t>
            </a:r>
            <a:r>
              <a:rPr sz="1800" spc="-5" dirty="0">
                <a:latin typeface="Trebuchet MS"/>
                <a:cs typeface="Trebuchet MS"/>
              </a:rPr>
              <a:t> </a:t>
            </a:r>
            <a:r>
              <a:rPr sz="1800" spc="-110" dirty="0">
                <a:latin typeface="Trebuchet MS"/>
                <a:cs typeface="Trebuchet MS"/>
              </a:rPr>
              <a:t>indexes);</a:t>
            </a:r>
            <a:endParaRPr sz="1800">
              <a:latin typeface="Trebuchet MS"/>
              <a:cs typeface="Trebuchet MS"/>
            </a:endParaRPr>
          </a:p>
          <a:p>
            <a:pPr marL="155575" indent="-143510">
              <a:lnSpc>
                <a:spcPct val="100000"/>
              </a:lnSpc>
              <a:spcBef>
                <a:spcPts val="1080"/>
              </a:spcBef>
              <a:buFont typeface="Arial"/>
              <a:buChar char="•"/>
              <a:tabLst>
                <a:tab pos="156210" algn="l"/>
              </a:tabLst>
            </a:pPr>
            <a:r>
              <a:rPr sz="1800" spc="-85" dirty="0">
                <a:latin typeface="Trebuchet MS"/>
                <a:cs typeface="Trebuchet MS"/>
              </a:rPr>
              <a:t>Read </a:t>
            </a:r>
            <a:r>
              <a:rPr sz="1800" spc="-125" dirty="0">
                <a:latin typeface="Trebuchet MS"/>
                <a:cs typeface="Trebuchet MS"/>
              </a:rPr>
              <a:t>database</a:t>
            </a:r>
            <a:r>
              <a:rPr sz="1800" spc="-50" dirty="0">
                <a:latin typeface="Trebuchet MS"/>
                <a:cs typeface="Trebuchet MS"/>
              </a:rPr>
              <a:t> </a:t>
            </a:r>
            <a:r>
              <a:rPr sz="1800" spc="-165" dirty="0">
                <a:latin typeface="Trebuchet MS"/>
                <a:cs typeface="Trebuchet MS"/>
              </a:rPr>
              <a:t>data;</a:t>
            </a:r>
            <a:endParaRPr sz="1800">
              <a:latin typeface="Trebuchet MS"/>
              <a:cs typeface="Trebuchet MS"/>
            </a:endParaRPr>
          </a:p>
          <a:p>
            <a:pPr marL="93345" indent="-81280">
              <a:lnSpc>
                <a:spcPct val="100000"/>
              </a:lnSpc>
              <a:spcBef>
                <a:spcPts val="1080"/>
              </a:spcBef>
              <a:buFont typeface="Arial"/>
              <a:buChar char="•"/>
              <a:tabLst>
                <a:tab pos="93980" algn="l"/>
              </a:tabLst>
            </a:pPr>
            <a:r>
              <a:rPr sz="1800" spc="-95" dirty="0">
                <a:latin typeface="Trebuchet MS"/>
                <a:cs typeface="Trebuchet MS"/>
              </a:rPr>
              <a:t>Maintain </a:t>
            </a:r>
            <a:r>
              <a:rPr sz="1800" spc="-125" dirty="0">
                <a:latin typeface="Trebuchet MS"/>
                <a:cs typeface="Trebuchet MS"/>
              </a:rPr>
              <a:t>database</a:t>
            </a:r>
            <a:r>
              <a:rPr sz="1800" spc="-20" dirty="0">
                <a:latin typeface="Trebuchet MS"/>
                <a:cs typeface="Trebuchet MS"/>
              </a:rPr>
              <a:t> </a:t>
            </a:r>
            <a:r>
              <a:rPr sz="1800" spc="-90" dirty="0">
                <a:latin typeface="Trebuchet MS"/>
                <a:cs typeface="Trebuchet MS"/>
              </a:rPr>
              <a:t>structures;</a:t>
            </a:r>
            <a:endParaRPr sz="1800">
              <a:latin typeface="Trebuchet MS"/>
              <a:cs typeface="Trebuchet MS"/>
            </a:endParaRPr>
          </a:p>
          <a:p>
            <a:pPr marL="155575" indent="-143510">
              <a:lnSpc>
                <a:spcPct val="100000"/>
              </a:lnSpc>
              <a:spcBef>
                <a:spcPts val="1080"/>
              </a:spcBef>
              <a:buFont typeface="Arial"/>
              <a:buChar char="•"/>
              <a:tabLst>
                <a:tab pos="156210" algn="l"/>
              </a:tabLst>
            </a:pPr>
            <a:r>
              <a:rPr sz="1800" spc="-90" dirty="0">
                <a:latin typeface="Trebuchet MS"/>
                <a:cs typeface="Trebuchet MS"/>
              </a:rPr>
              <a:t>Enforce</a:t>
            </a:r>
            <a:r>
              <a:rPr sz="1800" spc="-65" dirty="0">
                <a:latin typeface="Trebuchet MS"/>
                <a:cs typeface="Trebuchet MS"/>
              </a:rPr>
              <a:t> </a:t>
            </a:r>
            <a:r>
              <a:rPr sz="1800" spc="-105" dirty="0">
                <a:latin typeface="Trebuchet MS"/>
                <a:cs typeface="Trebuchet MS"/>
              </a:rPr>
              <a:t>rules;</a:t>
            </a:r>
            <a:endParaRPr sz="1800">
              <a:latin typeface="Trebuchet MS"/>
              <a:cs typeface="Trebuchet MS"/>
            </a:endParaRPr>
          </a:p>
          <a:p>
            <a:pPr marL="155575" indent="-143510">
              <a:lnSpc>
                <a:spcPct val="100000"/>
              </a:lnSpc>
              <a:spcBef>
                <a:spcPts val="1085"/>
              </a:spcBef>
              <a:buFont typeface="Arial"/>
              <a:buChar char="•"/>
              <a:tabLst>
                <a:tab pos="156210" algn="l"/>
              </a:tabLst>
            </a:pPr>
            <a:r>
              <a:rPr sz="1800" spc="-20" dirty="0">
                <a:latin typeface="Trebuchet MS"/>
                <a:cs typeface="Trebuchet MS"/>
              </a:rPr>
              <a:t>Control</a:t>
            </a:r>
            <a:r>
              <a:rPr sz="1800" spc="-50" dirty="0">
                <a:latin typeface="Trebuchet MS"/>
                <a:cs typeface="Trebuchet MS"/>
              </a:rPr>
              <a:t> </a:t>
            </a:r>
            <a:r>
              <a:rPr sz="1800" spc="-90" dirty="0">
                <a:latin typeface="Trebuchet MS"/>
                <a:cs typeface="Trebuchet MS"/>
              </a:rPr>
              <a:t>concurrency;</a:t>
            </a:r>
            <a:endParaRPr sz="1800">
              <a:latin typeface="Trebuchet MS"/>
              <a:cs typeface="Trebuchet MS"/>
            </a:endParaRPr>
          </a:p>
          <a:p>
            <a:pPr marL="93345" indent="-81280">
              <a:lnSpc>
                <a:spcPct val="100000"/>
              </a:lnSpc>
              <a:spcBef>
                <a:spcPts val="1080"/>
              </a:spcBef>
              <a:buFont typeface="Arial"/>
              <a:buChar char="•"/>
              <a:tabLst>
                <a:tab pos="93980" algn="l"/>
              </a:tabLst>
            </a:pPr>
            <a:r>
              <a:rPr sz="1800" spc="-65" dirty="0">
                <a:latin typeface="Trebuchet MS"/>
                <a:cs typeface="Trebuchet MS"/>
              </a:rPr>
              <a:t>Modify </a:t>
            </a:r>
            <a:r>
              <a:rPr sz="1800" spc="-100" dirty="0">
                <a:latin typeface="Trebuchet MS"/>
                <a:cs typeface="Trebuchet MS"/>
              </a:rPr>
              <a:t>(insert, </a:t>
            </a:r>
            <a:r>
              <a:rPr sz="1800" spc="-135" dirty="0">
                <a:latin typeface="Trebuchet MS"/>
                <a:cs typeface="Trebuchet MS"/>
              </a:rPr>
              <a:t>update, </a:t>
            </a:r>
            <a:r>
              <a:rPr sz="1800" spc="20" dirty="0">
                <a:latin typeface="Trebuchet MS"/>
                <a:cs typeface="Trebuchet MS"/>
              </a:rPr>
              <a:t>or </a:t>
            </a:r>
            <a:r>
              <a:rPr sz="1800" spc="-114" dirty="0">
                <a:latin typeface="Trebuchet MS"/>
                <a:cs typeface="Trebuchet MS"/>
              </a:rPr>
              <a:t>delete) </a:t>
            </a:r>
            <a:r>
              <a:rPr sz="1800" spc="-125" dirty="0">
                <a:latin typeface="Trebuchet MS"/>
                <a:cs typeface="Trebuchet MS"/>
              </a:rPr>
              <a:t>database</a:t>
            </a:r>
            <a:r>
              <a:rPr sz="1800" spc="-260" dirty="0">
                <a:latin typeface="Trebuchet MS"/>
                <a:cs typeface="Trebuchet MS"/>
              </a:rPr>
              <a:t> </a:t>
            </a:r>
            <a:r>
              <a:rPr sz="1800" spc="-165" dirty="0">
                <a:latin typeface="Trebuchet MS"/>
                <a:cs typeface="Trebuchet MS"/>
              </a:rPr>
              <a:t>data;</a:t>
            </a:r>
            <a:endParaRPr sz="1800">
              <a:latin typeface="Trebuchet MS"/>
              <a:cs typeface="Trebuchet MS"/>
            </a:endParaRPr>
          </a:p>
          <a:p>
            <a:pPr marL="155575" indent="-143510">
              <a:lnSpc>
                <a:spcPct val="100000"/>
              </a:lnSpc>
              <a:spcBef>
                <a:spcPts val="1080"/>
              </a:spcBef>
              <a:buFont typeface="Arial"/>
              <a:buChar char="•"/>
              <a:tabLst>
                <a:tab pos="156210" algn="l"/>
              </a:tabLst>
            </a:pPr>
            <a:r>
              <a:rPr sz="1800" spc="-80" dirty="0">
                <a:latin typeface="Trebuchet MS"/>
                <a:cs typeface="Trebuchet MS"/>
              </a:rPr>
              <a:t>Provide</a:t>
            </a:r>
            <a:r>
              <a:rPr sz="1800" spc="-55" dirty="0">
                <a:latin typeface="Trebuchet MS"/>
                <a:cs typeface="Trebuchet MS"/>
              </a:rPr>
              <a:t> </a:t>
            </a:r>
            <a:r>
              <a:rPr sz="1800" spc="-105" dirty="0">
                <a:latin typeface="Trebuchet MS"/>
                <a:cs typeface="Trebuchet MS"/>
              </a:rPr>
              <a:t>security;</a:t>
            </a:r>
            <a:endParaRPr sz="1800">
              <a:latin typeface="Trebuchet MS"/>
              <a:cs typeface="Trebuchet MS"/>
            </a:endParaRPr>
          </a:p>
        </p:txBody>
      </p:sp>
      <p:sp>
        <p:nvSpPr>
          <p:cNvPr id="5" name="object 5"/>
          <p:cNvSpPr/>
          <p:nvPr/>
        </p:nvSpPr>
        <p:spPr>
          <a:xfrm>
            <a:off x="5460491" y="2924555"/>
            <a:ext cx="3563112" cy="2580132"/>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34</a:t>
            </a:fld>
            <a:endParaRPr spc="-3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52727" y="356615"/>
            <a:ext cx="4295394" cy="912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14602" y="462533"/>
            <a:ext cx="3774440" cy="513715"/>
          </a:xfrm>
          <a:prstGeom prst="rect">
            <a:avLst/>
          </a:prstGeom>
        </p:spPr>
        <p:txBody>
          <a:bodyPr vert="horz" wrap="square" lIns="0" tIns="13335" rIns="0" bIns="0" rtlCol="0">
            <a:spAutoFit/>
          </a:bodyPr>
          <a:lstStyle/>
          <a:p>
            <a:pPr marL="12700">
              <a:lnSpc>
                <a:spcPct val="100000"/>
              </a:lnSpc>
              <a:spcBef>
                <a:spcPts val="105"/>
              </a:spcBef>
            </a:pPr>
            <a:r>
              <a:rPr spc="-160" dirty="0"/>
              <a:t>Disadvantage </a:t>
            </a:r>
            <a:r>
              <a:rPr spc="-170" dirty="0"/>
              <a:t>of</a:t>
            </a:r>
            <a:r>
              <a:rPr spc="-85" dirty="0"/>
              <a:t> </a:t>
            </a:r>
            <a:r>
              <a:rPr spc="140" dirty="0"/>
              <a:t>DBMS</a:t>
            </a: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35</a:t>
            </a:fld>
            <a:endParaRPr spc="-30" dirty="0"/>
          </a:p>
        </p:txBody>
      </p:sp>
      <p:sp>
        <p:nvSpPr>
          <p:cNvPr id="4" name="object 4"/>
          <p:cNvSpPr txBox="1"/>
          <p:nvPr/>
        </p:nvSpPr>
        <p:spPr>
          <a:xfrm>
            <a:off x="1377822" y="1245869"/>
            <a:ext cx="2737485" cy="3317875"/>
          </a:xfrm>
          <a:prstGeom prst="rect">
            <a:avLst/>
          </a:prstGeom>
        </p:spPr>
        <p:txBody>
          <a:bodyPr vert="horz" wrap="square" lIns="0" tIns="149860" rIns="0" bIns="0" rtlCol="0">
            <a:spAutoFit/>
          </a:bodyPr>
          <a:lstStyle/>
          <a:p>
            <a:pPr marL="299085" indent="-287020">
              <a:lnSpc>
                <a:spcPct val="100000"/>
              </a:lnSpc>
              <a:spcBef>
                <a:spcPts val="1180"/>
              </a:spcBef>
              <a:buFont typeface="Arial"/>
              <a:buChar char="•"/>
              <a:tabLst>
                <a:tab pos="299085" algn="l"/>
                <a:tab pos="299720" algn="l"/>
              </a:tabLst>
            </a:pPr>
            <a:r>
              <a:rPr sz="1800" spc="-60" dirty="0">
                <a:latin typeface="Trebuchet MS"/>
                <a:cs typeface="Trebuchet MS"/>
              </a:rPr>
              <a:t>Complexity</a:t>
            </a:r>
            <a:endParaRPr sz="1800">
              <a:latin typeface="Trebuchet MS"/>
              <a:cs typeface="Trebuchet MS"/>
            </a:endParaRPr>
          </a:p>
          <a:p>
            <a:pPr marL="299085" indent="-287020">
              <a:lnSpc>
                <a:spcPct val="100000"/>
              </a:lnSpc>
              <a:spcBef>
                <a:spcPts val="1080"/>
              </a:spcBef>
              <a:buFont typeface="Arial"/>
              <a:buChar char="•"/>
              <a:tabLst>
                <a:tab pos="299085" algn="l"/>
                <a:tab pos="299720" algn="l"/>
              </a:tabLst>
            </a:pPr>
            <a:r>
              <a:rPr sz="1800" spc="-95" dirty="0">
                <a:latin typeface="Trebuchet MS"/>
                <a:cs typeface="Trebuchet MS"/>
              </a:rPr>
              <a:t>Size</a:t>
            </a:r>
            <a:endParaRPr sz="1800">
              <a:latin typeface="Trebuchet MS"/>
              <a:cs typeface="Trebuchet MS"/>
            </a:endParaRPr>
          </a:p>
          <a:p>
            <a:pPr marL="299085" indent="-287020">
              <a:lnSpc>
                <a:spcPct val="100000"/>
              </a:lnSpc>
              <a:spcBef>
                <a:spcPts val="1080"/>
              </a:spcBef>
              <a:buFont typeface="Arial"/>
              <a:buChar char="•"/>
              <a:tabLst>
                <a:tab pos="299085" algn="l"/>
                <a:tab pos="299720" algn="l"/>
              </a:tabLst>
            </a:pPr>
            <a:r>
              <a:rPr sz="1800" spc="15" dirty="0">
                <a:latin typeface="Trebuchet MS"/>
                <a:cs typeface="Trebuchet MS"/>
              </a:rPr>
              <a:t>Cost </a:t>
            </a:r>
            <a:r>
              <a:rPr sz="1800" spc="-95" dirty="0">
                <a:latin typeface="Trebuchet MS"/>
                <a:cs typeface="Trebuchet MS"/>
              </a:rPr>
              <a:t>of</a:t>
            </a:r>
            <a:r>
              <a:rPr sz="1800" spc="-130" dirty="0">
                <a:latin typeface="Trebuchet MS"/>
                <a:cs typeface="Trebuchet MS"/>
              </a:rPr>
              <a:t> </a:t>
            </a:r>
            <a:r>
              <a:rPr sz="1800" spc="75" dirty="0">
                <a:latin typeface="Trebuchet MS"/>
                <a:cs typeface="Trebuchet MS"/>
              </a:rPr>
              <a:t>DBMS</a:t>
            </a:r>
            <a:endParaRPr sz="1800">
              <a:latin typeface="Trebuchet MS"/>
              <a:cs typeface="Trebuchet MS"/>
            </a:endParaRPr>
          </a:p>
          <a:p>
            <a:pPr marL="299085" indent="-287020">
              <a:lnSpc>
                <a:spcPct val="100000"/>
              </a:lnSpc>
              <a:spcBef>
                <a:spcPts val="1080"/>
              </a:spcBef>
              <a:buFont typeface="Arial"/>
              <a:buChar char="•"/>
              <a:tabLst>
                <a:tab pos="299085" algn="l"/>
                <a:tab pos="299720" algn="l"/>
              </a:tabLst>
            </a:pPr>
            <a:r>
              <a:rPr sz="1800" spc="-80" dirty="0">
                <a:latin typeface="Trebuchet MS"/>
                <a:cs typeface="Trebuchet MS"/>
              </a:rPr>
              <a:t>Additional </a:t>
            </a:r>
            <a:r>
              <a:rPr sz="1800" spc="-95" dirty="0">
                <a:latin typeface="Trebuchet MS"/>
                <a:cs typeface="Trebuchet MS"/>
              </a:rPr>
              <a:t>hardware</a:t>
            </a:r>
            <a:r>
              <a:rPr sz="1800" spc="-65" dirty="0">
                <a:latin typeface="Trebuchet MS"/>
                <a:cs typeface="Trebuchet MS"/>
              </a:rPr>
              <a:t> </a:t>
            </a:r>
            <a:r>
              <a:rPr sz="1800" spc="-55" dirty="0">
                <a:latin typeface="Trebuchet MS"/>
                <a:cs typeface="Trebuchet MS"/>
              </a:rPr>
              <a:t>costs</a:t>
            </a:r>
            <a:endParaRPr sz="1800">
              <a:latin typeface="Trebuchet MS"/>
              <a:cs typeface="Trebuchet MS"/>
            </a:endParaRPr>
          </a:p>
          <a:p>
            <a:pPr marL="299085" indent="-287020">
              <a:lnSpc>
                <a:spcPct val="100000"/>
              </a:lnSpc>
              <a:spcBef>
                <a:spcPts val="1080"/>
              </a:spcBef>
              <a:buFont typeface="Arial"/>
              <a:buChar char="•"/>
              <a:tabLst>
                <a:tab pos="299085" algn="l"/>
                <a:tab pos="299720" algn="l"/>
              </a:tabLst>
            </a:pPr>
            <a:r>
              <a:rPr sz="1800" spc="15" dirty="0">
                <a:latin typeface="Trebuchet MS"/>
                <a:cs typeface="Trebuchet MS"/>
              </a:rPr>
              <a:t>Cost </a:t>
            </a:r>
            <a:r>
              <a:rPr sz="1800" spc="-95" dirty="0">
                <a:latin typeface="Trebuchet MS"/>
                <a:cs typeface="Trebuchet MS"/>
              </a:rPr>
              <a:t>of</a:t>
            </a:r>
            <a:r>
              <a:rPr sz="1800" spc="-130" dirty="0">
                <a:latin typeface="Trebuchet MS"/>
                <a:cs typeface="Trebuchet MS"/>
              </a:rPr>
              <a:t> </a:t>
            </a:r>
            <a:r>
              <a:rPr sz="1800" spc="-65" dirty="0">
                <a:latin typeface="Trebuchet MS"/>
                <a:cs typeface="Trebuchet MS"/>
              </a:rPr>
              <a:t>conversion</a:t>
            </a:r>
            <a:endParaRPr sz="1800">
              <a:latin typeface="Trebuchet MS"/>
              <a:cs typeface="Trebuchet MS"/>
            </a:endParaRPr>
          </a:p>
          <a:p>
            <a:pPr marL="299085" indent="-287020">
              <a:lnSpc>
                <a:spcPct val="100000"/>
              </a:lnSpc>
              <a:spcBef>
                <a:spcPts val="1080"/>
              </a:spcBef>
              <a:buFont typeface="Arial"/>
              <a:buChar char="•"/>
              <a:tabLst>
                <a:tab pos="299085" algn="l"/>
                <a:tab pos="299720" algn="l"/>
              </a:tabLst>
            </a:pPr>
            <a:r>
              <a:rPr sz="1800" spc="15" dirty="0">
                <a:latin typeface="Trebuchet MS"/>
                <a:cs typeface="Trebuchet MS"/>
              </a:rPr>
              <a:t>Cost </a:t>
            </a:r>
            <a:r>
              <a:rPr sz="1800" spc="-95" dirty="0">
                <a:latin typeface="Trebuchet MS"/>
                <a:cs typeface="Trebuchet MS"/>
              </a:rPr>
              <a:t>of </a:t>
            </a:r>
            <a:r>
              <a:rPr sz="1800" spc="-155" dirty="0">
                <a:latin typeface="Trebuchet MS"/>
                <a:cs typeface="Trebuchet MS"/>
              </a:rPr>
              <a:t>Staff</a:t>
            </a:r>
            <a:r>
              <a:rPr sz="1800" spc="-325" dirty="0">
                <a:latin typeface="Trebuchet MS"/>
                <a:cs typeface="Trebuchet MS"/>
              </a:rPr>
              <a:t> </a:t>
            </a:r>
            <a:r>
              <a:rPr sz="1800" spc="-114" dirty="0">
                <a:latin typeface="Trebuchet MS"/>
                <a:cs typeface="Trebuchet MS"/>
              </a:rPr>
              <a:t>Training</a:t>
            </a:r>
            <a:endParaRPr sz="1800">
              <a:latin typeface="Trebuchet MS"/>
              <a:cs typeface="Trebuchet MS"/>
            </a:endParaRPr>
          </a:p>
          <a:p>
            <a:pPr marL="299085" indent="-287020">
              <a:lnSpc>
                <a:spcPct val="100000"/>
              </a:lnSpc>
              <a:spcBef>
                <a:spcPts val="1080"/>
              </a:spcBef>
              <a:buFont typeface="Arial"/>
              <a:buChar char="•"/>
              <a:tabLst>
                <a:tab pos="299085" algn="l"/>
                <a:tab pos="299720" algn="l"/>
              </a:tabLst>
            </a:pPr>
            <a:r>
              <a:rPr sz="1800" spc="-70" dirty="0">
                <a:latin typeface="Trebuchet MS"/>
                <a:cs typeface="Trebuchet MS"/>
              </a:rPr>
              <a:t>Appointing </a:t>
            </a:r>
            <a:r>
              <a:rPr sz="1800" spc="-130" dirty="0">
                <a:latin typeface="Trebuchet MS"/>
                <a:cs typeface="Trebuchet MS"/>
              </a:rPr>
              <a:t>Technical</a:t>
            </a:r>
            <a:r>
              <a:rPr sz="1800" spc="-280" dirty="0">
                <a:latin typeface="Trebuchet MS"/>
                <a:cs typeface="Trebuchet MS"/>
              </a:rPr>
              <a:t> </a:t>
            </a:r>
            <a:r>
              <a:rPr sz="1800" spc="-155" dirty="0">
                <a:latin typeface="Trebuchet MS"/>
                <a:cs typeface="Trebuchet MS"/>
              </a:rPr>
              <a:t>Staff</a:t>
            </a:r>
            <a:endParaRPr sz="1800">
              <a:latin typeface="Trebuchet MS"/>
              <a:cs typeface="Trebuchet MS"/>
            </a:endParaRPr>
          </a:p>
          <a:p>
            <a:pPr marL="299085" indent="-287020">
              <a:lnSpc>
                <a:spcPct val="100000"/>
              </a:lnSpc>
              <a:spcBef>
                <a:spcPts val="1085"/>
              </a:spcBef>
              <a:buFont typeface="Arial"/>
              <a:buChar char="•"/>
              <a:tabLst>
                <a:tab pos="299085" algn="l"/>
                <a:tab pos="299720" algn="l"/>
              </a:tabLst>
            </a:pPr>
            <a:r>
              <a:rPr sz="1800" spc="-85" dirty="0">
                <a:latin typeface="Trebuchet MS"/>
                <a:cs typeface="Trebuchet MS"/>
              </a:rPr>
              <a:t>Database</a:t>
            </a:r>
            <a:r>
              <a:rPr sz="1800" spc="-75" dirty="0">
                <a:latin typeface="Trebuchet MS"/>
                <a:cs typeface="Trebuchet MS"/>
              </a:rPr>
              <a:t> </a:t>
            </a:r>
            <a:r>
              <a:rPr sz="1800" spc="-80" dirty="0">
                <a:latin typeface="Trebuchet MS"/>
                <a:cs typeface="Trebuchet MS"/>
              </a:rPr>
              <a:t>Damage</a:t>
            </a:r>
            <a:endParaRPr sz="1800">
              <a:latin typeface="Trebuchet MS"/>
              <a:cs typeface="Trebuchet M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1747" y="192023"/>
            <a:ext cx="3670554" cy="912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93367" y="297891"/>
            <a:ext cx="3149600" cy="514350"/>
          </a:xfrm>
          <a:prstGeom prst="rect">
            <a:avLst/>
          </a:prstGeom>
        </p:spPr>
        <p:txBody>
          <a:bodyPr vert="horz" wrap="square" lIns="0" tIns="13335" rIns="0" bIns="0" rtlCol="0">
            <a:spAutoFit/>
          </a:bodyPr>
          <a:lstStyle/>
          <a:p>
            <a:pPr marL="12700">
              <a:lnSpc>
                <a:spcPct val="100000"/>
              </a:lnSpc>
              <a:spcBef>
                <a:spcPts val="105"/>
              </a:spcBef>
            </a:pPr>
            <a:r>
              <a:rPr spc="-165" dirty="0"/>
              <a:t>Examples of</a:t>
            </a:r>
            <a:r>
              <a:rPr spc="-100" dirty="0"/>
              <a:t> </a:t>
            </a:r>
            <a:r>
              <a:rPr spc="140" dirty="0"/>
              <a:t>DBMS</a:t>
            </a: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36</a:t>
            </a:fld>
            <a:endParaRPr spc="-30" dirty="0"/>
          </a:p>
        </p:txBody>
      </p:sp>
      <p:sp>
        <p:nvSpPr>
          <p:cNvPr id="4" name="object 4"/>
          <p:cNvSpPr txBox="1"/>
          <p:nvPr/>
        </p:nvSpPr>
        <p:spPr>
          <a:xfrm>
            <a:off x="2465323" y="905636"/>
            <a:ext cx="2315845" cy="5375910"/>
          </a:xfrm>
          <a:prstGeom prst="rect">
            <a:avLst/>
          </a:prstGeom>
        </p:spPr>
        <p:txBody>
          <a:bodyPr vert="horz" wrap="square" lIns="0" tIns="149860" rIns="0" bIns="0" rtlCol="0">
            <a:spAutoFit/>
          </a:bodyPr>
          <a:lstStyle/>
          <a:p>
            <a:pPr marL="279400" indent="-266700">
              <a:lnSpc>
                <a:spcPct val="100000"/>
              </a:lnSpc>
              <a:spcBef>
                <a:spcPts val="1180"/>
              </a:spcBef>
              <a:buFont typeface="Wingdings"/>
              <a:buChar char=""/>
              <a:tabLst>
                <a:tab pos="279400" algn="l"/>
              </a:tabLst>
            </a:pPr>
            <a:r>
              <a:rPr sz="1800" spc="-45" dirty="0">
                <a:latin typeface="Trebuchet MS"/>
                <a:cs typeface="Trebuchet MS"/>
              </a:rPr>
              <a:t>Oracle</a:t>
            </a:r>
            <a:endParaRPr sz="1800">
              <a:latin typeface="Trebuchet MS"/>
              <a:cs typeface="Trebuchet MS"/>
            </a:endParaRPr>
          </a:p>
          <a:p>
            <a:pPr marL="279400" indent="-266700">
              <a:lnSpc>
                <a:spcPct val="100000"/>
              </a:lnSpc>
              <a:spcBef>
                <a:spcPts val="1080"/>
              </a:spcBef>
              <a:buFont typeface="Wingdings"/>
              <a:buChar char=""/>
              <a:tabLst>
                <a:tab pos="279400" algn="l"/>
              </a:tabLst>
            </a:pPr>
            <a:r>
              <a:rPr sz="1800" spc="-110" dirty="0">
                <a:latin typeface="Trebuchet MS"/>
                <a:cs typeface="Trebuchet MS"/>
              </a:rPr>
              <a:t>Filemaker</a:t>
            </a:r>
            <a:endParaRPr sz="1800">
              <a:latin typeface="Trebuchet MS"/>
              <a:cs typeface="Trebuchet MS"/>
            </a:endParaRPr>
          </a:p>
          <a:p>
            <a:pPr marL="279400" indent="-266700">
              <a:lnSpc>
                <a:spcPct val="100000"/>
              </a:lnSpc>
              <a:spcBef>
                <a:spcPts val="1080"/>
              </a:spcBef>
              <a:buFont typeface="Wingdings"/>
              <a:buChar char=""/>
              <a:tabLst>
                <a:tab pos="279400" algn="l"/>
              </a:tabLst>
            </a:pPr>
            <a:r>
              <a:rPr sz="1800" spc="20" dirty="0">
                <a:latin typeface="Trebuchet MS"/>
                <a:cs typeface="Trebuchet MS"/>
              </a:rPr>
              <a:t>IBM</a:t>
            </a:r>
            <a:r>
              <a:rPr sz="1800" spc="-60" dirty="0">
                <a:latin typeface="Trebuchet MS"/>
                <a:cs typeface="Trebuchet MS"/>
              </a:rPr>
              <a:t> </a:t>
            </a:r>
            <a:r>
              <a:rPr sz="1800" spc="60" dirty="0">
                <a:latin typeface="Trebuchet MS"/>
                <a:cs typeface="Trebuchet MS"/>
              </a:rPr>
              <a:t>DB2</a:t>
            </a:r>
            <a:endParaRPr sz="1800">
              <a:latin typeface="Trebuchet MS"/>
              <a:cs typeface="Trebuchet MS"/>
            </a:endParaRPr>
          </a:p>
          <a:p>
            <a:pPr marL="279400" indent="-266700">
              <a:lnSpc>
                <a:spcPct val="100000"/>
              </a:lnSpc>
              <a:spcBef>
                <a:spcPts val="1080"/>
              </a:spcBef>
              <a:buFont typeface="Wingdings"/>
              <a:buChar char=""/>
              <a:tabLst>
                <a:tab pos="279400" algn="l"/>
              </a:tabLst>
            </a:pPr>
            <a:r>
              <a:rPr sz="1800" spc="-80" dirty="0">
                <a:latin typeface="Trebuchet MS"/>
                <a:cs typeface="Trebuchet MS"/>
              </a:rPr>
              <a:t>Ingres</a:t>
            </a:r>
            <a:endParaRPr sz="1800">
              <a:latin typeface="Trebuchet MS"/>
              <a:cs typeface="Trebuchet MS"/>
            </a:endParaRPr>
          </a:p>
          <a:p>
            <a:pPr marL="279400" indent="-266700">
              <a:lnSpc>
                <a:spcPct val="100000"/>
              </a:lnSpc>
              <a:spcBef>
                <a:spcPts val="1080"/>
              </a:spcBef>
              <a:buFont typeface="Wingdings"/>
              <a:buChar char=""/>
              <a:tabLst>
                <a:tab pos="279400" algn="l"/>
              </a:tabLst>
            </a:pPr>
            <a:r>
              <a:rPr sz="1800" spc="-90" dirty="0">
                <a:latin typeface="Trebuchet MS"/>
                <a:cs typeface="Trebuchet MS"/>
              </a:rPr>
              <a:t>Interbase</a:t>
            </a:r>
            <a:endParaRPr sz="1800">
              <a:latin typeface="Trebuchet MS"/>
              <a:cs typeface="Trebuchet MS"/>
            </a:endParaRPr>
          </a:p>
          <a:p>
            <a:pPr marL="279400" indent="-266700">
              <a:lnSpc>
                <a:spcPct val="100000"/>
              </a:lnSpc>
              <a:spcBef>
                <a:spcPts val="1080"/>
              </a:spcBef>
              <a:buFont typeface="Wingdings"/>
              <a:buChar char=""/>
              <a:tabLst>
                <a:tab pos="279400" algn="l"/>
              </a:tabLst>
            </a:pPr>
            <a:r>
              <a:rPr sz="1800" spc="-50" dirty="0">
                <a:latin typeface="Trebuchet MS"/>
                <a:cs typeface="Trebuchet MS"/>
              </a:rPr>
              <a:t>Microsoft </a:t>
            </a:r>
            <a:r>
              <a:rPr sz="1800" spc="65" dirty="0">
                <a:latin typeface="Trebuchet MS"/>
                <a:cs typeface="Trebuchet MS"/>
              </a:rPr>
              <a:t>SQL</a:t>
            </a:r>
            <a:r>
              <a:rPr sz="1800" spc="-125" dirty="0">
                <a:latin typeface="Trebuchet MS"/>
                <a:cs typeface="Trebuchet MS"/>
              </a:rPr>
              <a:t> </a:t>
            </a:r>
            <a:r>
              <a:rPr sz="1800" spc="-60" dirty="0">
                <a:latin typeface="Trebuchet MS"/>
                <a:cs typeface="Trebuchet MS"/>
              </a:rPr>
              <a:t>Server</a:t>
            </a:r>
            <a:endParaRPr sz="1800">
              <a:latin typeface="Trebuchet MS"/>
              <a:cs typeface="Trebuchet MS"/>
            </a:endParaRPr>
          </a:p>
          <a:p>
            <a:pPr marL="279400" indent="-266700">
              <a:lnSpc>
                <a:spcPct val="100000"/>
              </a:lnSpc>
              <a:spcBef>
                <a:spcPts val="1080"/>
              </a:spcBef>
              <a:buFont typeface="Wingdings"/>
              <a:buChar char=""/>
              <a:tabLst>
                <a:tab pos="279400" algn="l"/>
              </a:tabLst>
            </a:pPr>
            <a:r>
              <a:rPr sz="1800" spc="-50" dirty="0">
                <a:latin typeface="Trebuchet MS"/>
                <a:cs typeface="Trebuchet MS"/>
              </a:rPr>
              <a:t>Miscrosoft</a:t>
            </a:r>
            <a:r>
              <a:rPr sz="1800" spc="-275" dirty="0">
                <a:latin typeface="Trebuchet MS"/>
                <a:cs typeface="Trebuchet MS"/>
              </a:rPr>
              <a:t> </a:t>
            </a:r>
            <a:r>
              <a:rPr sz="1800" spc="-45" dirty="0">
                <a:latin typeface="Trebuchet MS"/>
                <a:cs typeface="Trebuchet MS"/>
              </a:rPr>
              <a:t>Access</a:t>
            </a:r>
            <a:endParaRPr sz="1800">
              <a:latin typeface="Trebuchet MS"/>
              <a:cs typeface="Trebuchet MS"/>
            </a:endParaRPr>
          </a:p>
          <a:p>
            <a:pPr marL="279400" indent="-266700">
              <a:lnSpc>
                <a:spcPct val="100000"/>
              </a:lnSpc>
              <a:spcBef>
                <a:spcPts val="1085"/>
              </a:spcBef>
              <a:buFont typeface="Wingdings"/>
              <a:buChar char=""/>
              <a:tabLst>
                <a:tab pos="279400" algn="l"/>
              </a:tabLst>
            </a:pPr>
            <a:r>
              <a:rPr sz="1800" spc="-50" dirty="0">
                <a:latin typeface="Trebuchet MS"/>
                <a:cs typeface="Trebuchet MS"/>
              </a:rPr>
              <a:t>Microsoft</a:t>
            </a:r>
            <a:r>
              <a:rPr sz="1800" spc="-85" dirty="0">
                <a:latin typeface="Trebuchet MS"/>
                <a:cs typeface="Trebuchet MS"/>
              </a:rPr>
              <a:t> </a:t>
            </a:r>
            <a:r>
              <a:rPr sz="1800" spc="-45" dirty="0">
                <a:latin typeface="Trebuchet MS"/>
                <a:cs typeface="Trebuchet MS"/>
              </a:rPr>
              <a:t>Foxpro</a:t>
            </a:r>
            <a:endParaRPr sz="1800">
              <a:latin typeface="Trebuchet MS"/>
              <a:cs typeface="Trebuchet MS"/>
            </a:endParaRPr>
          </a:p>
          <a:p>
            <a:pPr marL="279400" indent="-266700">
              <a:lnSpc>
                <a:spcPct val="100000"/>
              </a:lnSpc>
              <a:spcBef>
                <a:spcPts val="1080"/>
              </a:spcBef>
              <a:buFont typeface="Wingdings"/>
              <a:buChar char=""/>
              <a:tabLst>
                <a:tab pos="279400" algn="l"/>
              </a:tabLst>
            </a:pPr>
            <a:r>
              <a:rPr sz="1800" spc="-70" dirty="0">
                <a:latin typeface="Trebuchet MS"/>
                <a:cs typeface="Trebuchet MS"/>
              </a:rPr>
              <a:t>Borland</a:t>
            </a:r>
            <a:r>
              <a:rPr sz="1800" spc="-65" dirty="0">
                <a:latin typeface="Trebuchet MS"/>
                <a:cs typeface="Trebuchet MS"/>
              </a:rPr>
              <a:t> </a:t>
            </a:r>
            <a:r>
              <a:rPr sz="1800" spc="-80" dirty="0">
                <a:latin typeface="Trebuchet MS"/>
                <a:cs typeface="Trebuchet MS"/>
              </a:rPr>
              <a:t>Paradox</a:t>
            </a:r>
            <a:endParaRPr sz="1800">
              <a:latin typeface="Trebuchet MS"/>
              <a:cs typeface="Trebuchet MS"/>
            </a:endParaRPr>
          </a:p>
          <a:p>
            <a:pPr marL="279400" indent="-266700">
              <a:lnSpc>
                <a:spcPct val="100000"/>
              </a:lnSpc>
              <a:spcBef>
                <a:spcPts val="1080"/>
              </a:spcBef>
              <a:buFont typeface="Wingdings"/>
              <a:buChar char=""/>
              <a:tabLst>
                <a:tab pos="279400" algn="l"/>
              </a:tabLst>
            </a:pPr>
            <a:r>
              <a:rPr sz="1800" spc="-100" dirty="0">
                <a:latin typeface="Trebuchet MS"/>
                <a:cs typeface="Trebuchet MS"/>
              </a:rPr>
              <a:t>Sybase</a:t>
            </a:r>
            <a:endParaRPr sz="1800">
              <a:latin typeface="Trebuchet MS"/>
              <a:cs typeface="Trebuchet MS"/>
            </a:endParaRPr>
          </a:p>
          <a:p>
            <a:pPr marL="279400" indent="-266700">
              <a:lnSpc>
                <a:spcPct val="100000"/>
              </a:lnSpc>
              <a:spcBef>
                <a:spcPts val="1080"/>
              </a:spcBef>
              <a:buFont typeface="Wingdings"/>
              <a:buChar char=""/>
              <a:tabLst>
                <a:tab pos="279400" algn="l"/>
              </a:tabLst>
            </a:pPr>
            <a:r>
              <a:rPr sz="1800" spc="40" dirty="0">
                <a:latin typeface="Trebuchet MS"/>
                <a:cs typeface="Trebuchet MS"/>
              </a:rPr>
              <a:t>MySQL</a:t>
            </a:r>
            <a:endParaRPr sz="1800">
              <a:latin typeface="Trebuchet MS"/>
              <a:cs typeface="Trebuchet MS"/>
            </a:endParaRPr>
          </a:p>
          <a:p>
            <a:pPr marL="279400" indent="-266700">
              <a:lnSpc>
                <a:spcPct val="100000"/>
              </a:lnSpc>
              <a:spcBef>
                <a:spcPts val="1080"/>
              </a:spcBef>
              <a:buFont typeface="Wingdings"/>
              <a:buChar char=""/>
              <a:tabLst>
                <a:tab pos="279400" algn="l"/>
              </a:tabLst>
            </a:pPr>
            <a:r>
              <a:rPr sz="1800" spc="-40" dirty="0">
                <a:latin typeface="Trebuchet MS"/>
                <a:cs typeface="Trebuchet MS"/>
              </a:rPr>
              <a:t>PostgreSQL</a:t>
            </a:r>
            <a:endParaRPr sz="1800">
              <a:latin typeface="Trebuchet MS"/>
              <a:cs typeface="Trebuchet MS"/>
            </a:endParaRPr>
          </a:p>
          <a:p>
            <a:pPr marL="279400" indent="-266700">
              <a:lnSpc>
                <a:spcPct val="100000"/>
              </a:lnSpc>
              <a:spcBef>
                <a:spcPts val="1080"/>
              </a:spcBef>
              <a:buFont typeface="Wingdings"/>
              <a:buChar char=""/>
              <a:tabLst>
                <a:tab pos="279400" algn="l"/>
              </a:tabLst>
            </a:pPr>
            <a:r>
              <a:rPr sz="1800" spc="-85" dirty="0">
                <a:latin typeface="Trebuchet MS"/>
                <a:cs typeface="Trebuchet MS"/>
              </a:rPr>
              <a:t>Hyperfile</a:t>
            </a:r>
            <a:endParaRPr sz="1800">
              <a:latin typeface="Trebuchet MS"/>
              <a:cs typeface="Trebuchet M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1748" y="192023"/>
            <a:ext cx="4805934" cy="912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93367" y="297891"/>
            <a:ext cx="4284980" cy="514350"/>
          </a:xfrm>
          <a:prstGeom prst="rect">
            <a:avLst/>
          </a:prstGeom>
        </p:spPr>
        <p:txBody>
          <a:bodyPr vert="horz" wrap="square" lIns="0" tIns="13335" rIns="0" bIns="0" rtlCol="0">
            <a:spAutoFit/>
          </a:bodyPr>
          <a:lstStyle/>
          <a:p>
            <a:pPr marL="12700">
              <a:lnSpc>
                <a:spcPct val="100000"/>
              </a:lnSpc>
              <a:spcBef>
                <a:spcPts val="105"/>
              </a:spcBef>
            </a:pPr>
            <a:r>
              <a:rPr b="1" spc="90" dirty="0">
                <a:latin typeface="Trebuchet MS"/>
                <a:cs typeface="Trebuchet MS"/>
              </a:rPr>
              <a:t>Components </a:t>
            </a:r>
            <a:r>
              <a:rPr b="1" spc="-65" dirty="0">
                <a:latin typeface="Trebuchet MS"/>
                <a:cs typeface="Trebuchet MS"/>
              </a:rPr>
              <a:t>of</a:t>
            </a:r>
            <a:r>
              <a:rPr b="1" spc="-360" dirty="0">
                <a:latin typeface="Trebuchet MS"/>
                <a:cs typeface="Trebuchet MS"/>
              </a:rPr>
              <a:t> </a:t>
            </a:r>
            <a:r>
              <a:rPr b="1" spc="390" dirty="0">
                <a:latin typeface="Trebuchet MS"/>
                <a:cs typeface="Trebuchet MS"/>
              </a:rPr>
              <a:t>DBMS</a:t>
            </a:r>
          </a:p>
        </p:txBody>
      </p:sp>
      <p:grpSp>
        <p:nvGrpSpPr>
          <p:cNvPr id="4" name="object 4"/>
          <p:cNvGrpSpPr/>
          <p:nvPr/>
        </p:nvGrpSpPr>
        <p:grpSpPr>
          <a:xfrm>
            <a:off x="2409253" y="1206817"/>
            <a:ext cx="3394710" cy="639445"/>
            <a:chOff x="2409253" y="1206817"/>
            <a:chExt cx="3394710" cy="639445"/>
          </a:xfrm>
        </p:grpSpPr>
        <p:sp>
          <p:nvSpPr>
            <p:cNvPr id="5" name="object 5"/>
            <p:cNvSpPr/>
            <p:nvPr/>
          </p:nvSpPr>
          <p:spPr>
            <a:xfrm>
              <a:off x="2414016" y="1211580"/>
              <a:ext cx="3385185" cy="629920"/>
            </a:xfrm>
            <a:custGeom>
              <a:avLst/>
              <a:gdLst/>
              <a:ahLst/>
              <a:cxnLst/>
              <a:rect l="l" t="t" r="r" b="b"/>
              <a:pathLst>
                <a:path w="3385185" h="629919">
                  <a:moveTo>
                    <a:pt x="3384804" y="0"/>
                  </a:moveTo>
                  <a:lnTo>
                    <a:pt x="0" y="0"/>
                  </a:lnTo>
                  <a:lnTo>
                    <a:pt x="0" y="629412"/>
                  </a:lnTo>
                  <a:lnTo>
                    <a:pt x="3384804" y="629412"/>
                  </a:lnTo>
                  <a:lnTo>
                    <a:pt x="3384804" y="0"/>
                  </a:lnTo>
                  <a:close/>
                </a:path>
              </a:pathLst>
            </a:custGeom>
            <a:solidFill>
              <a:srgbClr val="3891A7"/>
            </a:solidFill>
          </p:spPr>
          <p:txBody>
            <a:bodyPr wrap="square" lIns="0" tIns="0" rIns="0" bIns="0" rtlCol="0"/>
            <a:lstStyle/>
            <a:p>
              <a:endParaRPr/>
            </a:p>
          </p:txBody>
        </p:sp>
        <p:sp>
          <p:nvSpPr>
            <p:cNvPr id="6" name="object 6"/>
            <p:cNvSpPr/>
            <p:nvPr/>
          </p:nvSpPr>
          <p:spPr>
            <a:xfrm>
              <a:off x="2414016" y="1211580"/>
              <a:ext cx="3385185" cy="629920"/>
            </a:xfrm>
            <a:custGeom>
              <a:avLst/>
              <a:gdLst/>
              <a:ahLst/>
              <a:cxnLst/>
              <a:rect l="l" t="t" r="r" b="b"/>
              <a:pathLst>
                <a:path w="3385185" h="629919">
                  <a:moveTo>
                    <a:pt x="0" y="629412"/>
                  </a:moveTo>
                  <a:lnTo>
                    <a:pt x="3384804" y="629412"/>
                  </a:lnTo>
                  <a:lnTo>
                    <a:pt x="3384804" y="0"/>
                  </a:lnTo>
                  <a:lnTo>
                    <a:pt x="0" y="0"/>
                  </a:lnTo>
                  <a:lnTo>
                    <a:pt x="0" y="629412"/>
                  </a:lnTo>
                  <a:close/>
                </a:path>
              </a:pathLst>
            </a:custGeom>
            <a:ln w="9144">
              <a:solidFill>
                <a:srgbClr val="000000"/>
              </a:solidFill>
            </a:ln>
          </p:spPr>
          <p:txBody>
            <a:bodyPr wrap="square" lIns="0" tIns="0" rIns="0" bIns="0" rtlCol="0"/>
            <a:lstStyle/>
            <a:p>
              <a:endParaRPr/>
            </a:p>
          </p:txBody>
        </p:sp>
      </p:grpSp>
      <p:sp>
        <p:nvSpPr>
          <p:cNvPr id="7" name="object 7"/>
          <p:cNvSpPr txBox="1"/>
          <p:nvPr/>
        </p:nvSpPr>
        <p:spPr>
          <a:xfrm>
            <a:off x="2502154" y="1370838"/>
            <a:ext cx="321183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Users interacting </a:t>
            </a:r>
            <a:r>
              <a:rPr sz="1800" spc="-15" dirty="0">
                <a:latin typeface="Arial"/>
                <a:cs typeface="Arial"/>
              </a:rPr>
              <a:t>with</a:t>
            </a:r>
            <a:r>
              <a:rPr sz="1800" spc="45" dirty="0">
                <a:latin typeface="Arial"/>
                <a:cs typeface="Arial"/>
              </a:rPr>
              <a:t> </a:t>
            </a:r>
            <a:r>
              <a:rPr sz="1800" spc="-5" dirty="0">
                <a:latin typeface="Arial"/>
                <a:cs typeface="Arial"/>
              </a:rPr>
              <a:t>database</a:t>
            </a:r>
            <a:endParaRPr sz="1800">
              <a:latin typeface="Arial"/>
              <a:cs typeface="Arial"/>
            </a:endParaRPr>
          </a:p>
        </p:txBody>
      </p:sp>
      <p:grpSp>
        <p:nvGrpSpPr>
          <p:cNvPr id="8" name="object 8"/>
          <p:cNvGrpSpPr/>
          <p:nvPr/>
        </p:nvGrpSpPr>
        <p:grpSpPr>
          <a:xfrm>
            <a:off x="3950017" y="1790509"/>
            <a:ext cx="314325" cy="430530"/>
            <a:chOff x="3950017" y="1790509"/>
            <a:chExt cx="314325" cy="430530"/>
          </a:xfrm>
        </p:grpSpPr>
        <p:sp>
          <p:nvSpPr>
            <p:cNvPr id="9" name="object 9"/>
            <p:cNvSpPr/>
            <p:nvPr/>
          </p:nvSpPr>
          <p:spPr>
            <a:xfrm>
              <a:off x="3954779" y="1795272"/>
              <a:ext cx="304800" cy="421005"/>
            </a:xfrm>
            <a:custGeom>
              <a:avLst/>
              <a:gdLst/>
              <a:ahLst/>
              <a:cxnLst/>
              <a:rect l="l" t="t" r="r" b="b"/>
              <a:pathLst>
                <a:path w="304800" h="421005">
                  <a:moveTo>
                    <a:pt x="152400" y="0"/>
                  </a:moveTo>
                  <a:lnTo>
                    <a:pt x="0" y="91439"/>
                  </a:lnTo>
                  <a:lnTo>
                    <a:pt x="76200" y="91439"/>
                  </a:lnTo>
                  <a:lnTo>
                    <a:pt x="76200" y="329183"/>
                  </a:lnTo>
                  <a:lnTo>
                    <a:pt x="0" y="329183"/>
                  </a:lnTo>
                  <a:lnTo>
                    <a:pt x="152400" y="420624"/>
                  </a:lnTo>
                  <a:lnTo>
                    <a:pt x="304800" y="329183"/>
                  </a:lnTo>
                  <a:lnTo>
                    <a:pt x="228600" y="329183"/>
                  </a:lnTo>
                  <a:lnTo>
                    <a:pt x="228600" y="91439"/>
                  </a:lnTo>
                  <a:lnTo>
                    <a:pt x="304800" y="91439"/>
                  </a:lnTo>
                  <a:lnTo>
                    <a:pt x="152400" y="0"/>
                  </a:lnTo>
                  <a:close/>
                </a:path>
              </a:pathLst>
            </a:custGeom>
            <a:solidFill>
              <a:srgbClr val="3891A7"/>
            </a:solidFill>
          </p:spPr>
          <p:txBody>
            <a:bodyPr wrap="square" lIns="0" tIns="0" rIns="0" bIns="0" rtlCol="0"/>
            <a:lstStyle/>
            <a:p>
              <a:endParaRPr/>
            </a:p>
          </p:txBody>
        </p:sp>
        <p:sp>
          <p:nvSpPr>
            <p:cNvPr id="10" name="object 10"/>
            <p:cNvSpPr/>
            <p:nvPr/>
          </p:nvSpPr>
          <p:spPr>
            <a:xfrm>
              <a:off x="3954779" y="1795272"/>
              <a:ext cx="304800" cy="421005"/>
            </a:xfrm>
            <a:custGeom>
              <a:avLst/>
              <a:gdLst/>
              <a:ahLst/>
              <a:cxnLst/>
              <a:rect l="l" t="t" r="r" b="b"/>
              <a:pathLst>
                <a:path w="304800" h="421005">
                  <a:moveTo>
                    <a:pt x="0" y="91439"/>
                  </a:moveTo>
                  <a:lnTo>
                    <a:pt x="152400" y="0"/>
                  </a:lnTo>
                  <a:lnTo>
                    <a:pt x="304800" y="91439"/>
                  </a:lnTo>
                  <a:lnTo>
                    <a:pt x="228600" y="91439"/>
                  </a:lnTo>
                  <a:lnTo>
                    <a:pt x="228600" y="329183"/>
                  </a:lnTo>
                  <a:lnTo>
                    <a:pt x="304800" y="329183"/>
                  </a:lnTo>
                  <a:lnTo>
                    <a:pt x="152400" y="420624"/>
                  </a:lnTo>
                  <a:lnTo>
                    <a:pt x="0" y="329183"/>
                  </a:lnTo>
                  <a:lnTo>
                    <a:pt x="76200" y="329183"/>
                  </a:lnTo>
                  <a:lnTo>
                    <a:pt x="76200" y="91439"/>
                  </a:lnTo>
                  <a:lnTo>
                    <a:pt x="0" y="91439"/>
                  </a:lnTo>
                  <a:close/>
                </a:path>
              </a:pathLst>
            </a:custGeom>
            <a:ln w="9144">
              <a:solidFill>
                <a:srgbClr val="000000"/>
              </a:solidFill>
            </a:ln>
          </p:spPr>
          <p:txBody>
            <a:bodyPr wrap="square" lIns="0" tIns="0" rIns="0" bIns="0" rtlCol="0"/>
            <a:lstStyle/>
            <a:p>
              <a:endParaRPr/>
            </a:p>
          </p:txBody>
        </p:sp>
      </p:grpSp>
      <p:sp>
        <p:nvSpPr>
          <p:cNvPr id="11" name="object 11"/>
          <p:cNvSpPr txBox="1"/>
          <p:nvPr/>
        </p:nvSpPr>
        <p:spPr>
          <a:xfrm>
            <a:off x="3287267" y="2199132"/>
            <a:ext cx="1676400" cy="631190"/>
          </a:xfrm>
          <a:prstGeom prst="rect">
            <a:avLst/>
          </a:prstGeom>
          <a:solidFill>
            <a:srgbClr val="3891A7"/>
          </a:solidFill>
          <a:ln w="9144">
            <a:solidFill>
              <a:srgbClr val="000000"/>
            </a:solidFill>
          </a:ln>
        </p:spPr>
        <p:txBody>
          <a:bodyPr vert="horz" wrap="square" lIns="0" tIns="172085" rIns="0" bIns="0" rtlCol="0">
            <a:spAutoFit/>
          </a:bodyPr>
          <a:lstStyle/>
          <a:p>
            <a:pPr marL="389890">
              <a:lnSpc>
                <a:spcPct val="100000"/>
              </a:lnSpc>
              <a:spcBef>
                <a:spcPts val="1355"/>
              </a:spcBef>
            </a:pPr>
            <a:r>
              <a:rPr sz="1800" spc="-10" dirty="0">
                <a:latin typeface="Arial"/>
                <a:cs typeface="Arial"/>
              </a:rPr>
              <a:t>Software</a:t>
            </a:r>
            <a:endParaRPr sz="1800">
              <a:latin typeface="Arial"/>
              <a:cs typeface="Arial"/>
            </a:endParaRPr>
          </a:p>
        </p:txBody>
      </p:sp>
      <p:grpSp>
        <p:nvGrpSpPr>
          <p:cNvPr id="12" name="object 12"/>
          <p:cNvGrpSpPr/>
          <p:nvPr/>
        </p:nvGrpSpPr>
        <p:grpSpPr>
          <a:xfrm>
            <a:off x="3968305" y="2857309"/>
            <a:ext cx="332740" cy="1440815"/>
            <a:chOff x="3968305" y="2857309"/>
            <a:chExt cx="332740" cy="1440815"/>
          </a:xfrm>
        </p:grpSpPr>
        <p:sp>
          <p:nvSpPr>
            <p:cNvPr id="13" name="object 13"/>
            <p:cNvSpPr/>
            <p:nvPr/>
          </p:nvSpPr>
          <p:spPr>
            <a:xfrm>
              <a:off x="3991355" y="2862072"/>
              <a:ext cx="304800" cy="419100"/>
            </a:xfrm>
            <a:custGeom>
              <a:avLst/>
              <a:gdLst/>
              <a:ahLst/>
              <a:cxnLst/>
              <a:rect l="l" t="t" r="r" b="b"/>
              <a:pathLst>
                <a:path w="304800" h="419100">
                  <a:moveTo>
                    <a:pt x="152400" y="0"/>
                  </a:moveTo>
                  <a:lnTo>
                    <a:pt x="0" y="91439"/>
                  </a:lnTo>
                  <a:lnTo>
                    <a:pt x="76200" y="91439"/>
                  </a:lnTo>
                  <a:lnTo>
                    <a:pt x="76200" y="327660"/>
                  </a:lnTo>
                  <a:lnTo>
                    <a:pt x="0" y="327660"/>
                  </a:lnTo>
                  <a:lnTo>
                    <a:pt x="152400" y="419100"/>
                  </a:lnTo>
                  <a:lnTo>
                    <a:pt x="304800" y="327660"/>
                  </a:lnTo>
                  <a:lnTo>
                    <a:pt x="228600" y="327660"/>
                  </a:lnTo>
                  <a:lnTo>
                    <a:pt x="228600" y="91439"/>
                  </a:lnTo>
                  <a:lnTo>
                    <a:pt x="304800" y="91439"/>
                  </a:lnTo>
                  <a:lnTo>
                    <a:pt x="152400" y="0"/>
                  </a:lnTo>
                  <a:close/>
                </a:path>
              </a:pathLst>
            </a:custGeom>
            <a:solidFill>
              <a:srgbClr val="3891A7"/>
            </a:solidFill>
          </p:spPr>
          <p:txBody>
            <a:bodyPr wrap="square" lIns="0" tIns="0" rIns="0" bIns="0" rtlCol="0"/>
            <a:lstStyle/>
            <a:p>
              <a:endParaRPr/>
            </a:p>
          </p:txBody>
        </p:sp>
        <p:sp>
          <p:nvSpPr>
            <p:cNvPr id="14" name="object 14"/>
            <p:cNvSpPr/>
            <p:nvPr/>
          </p:nvSpPr>
          <p:spPr>
            <a:xfrm>
              <a:off x="3991355" y="2862072"/>
              <a:ext cx="304800" cy="419100"/>
            </a:xfrm>
            <a:custGeom>
              <a:avLst/>
              <a:gdLst/>
              <a:ahLst/>
              <a:cxnLst/>
              <a:rect l="l" t="t" r="r" b="b"/>
              <a:pathLst>
                <a:path w="304800" h="419100">
                  <a:moveTo>
                    <a:pt x="0" y="91439"/>
                  </a:moveTo>
                  <a:lnTo>
                    <a:pt x="152400" y="0"/>
                  </a:lnTo>
                  <a:lnTo>
                    <a:pt x="304800" y="91439"/>
                  </a:lnTo>
                  <a:lnTo>
                    <a:pt x="228600" y="91439"/>
                  </a:lnTo>
                  <a:lnTo>
                    <a:pt x="228600" y="327660"/>
                  </a:lnTo>
                  <a:lnTo>
                    <a:pt x="304800" y="327660"/>
                  </a:lnTo>
                  <a:lnTo>
                    <a:pt x="152400" y="419100"/>
                  </a:lnTo>
                  <a:lnTo>
                    <a:pt x="0" y="327660"/>
                  </a:lnTo>
                  <a:lnTo>
                    <a:pt x="76200" y="327660"/>
                  </a:lnTo>
                  <a:lnTo>
                    <a:pt x="76200" y="91439"/>
                  </a:lnTo>
                  <a:lnTo>
                    <a:pt x="0" y="91439"/>
                  </a:lnTo>
                  <a:close/>
                </a:path>
              </a:pathLst>
            </a:custGeom>
            <a:ln w="9144">
              <a:solidFill>
                <a:srgbClr val="000000"/>
              </a:solidFill>
            </a:ln>
          </p:spPr>
          <p:txBody>
            <a:bodyPr wrap="square" lIns="0" tIns="0" rIns="0" bIns="0" rtlCol="0"/>
            <a:lstStyle/>
            <a:p>
              <a:endParaRPr/>
            </a:p>
          </p:txBody>
        </p:sp>
        <p:sp>
          <p:nvSpPr>
            <p:cNvPr id="15" name="object 15"/>
            <p:cNvSpPr/>
            <p:nvPr/>
          </p:nvSpPr>
          <p:spPr>
            <a:xfrm>
              <a:off x="3973067" y="3872483"/>
              <a:ext cx="304800" cy="421005"/>
            </a:xfrm>
            <a:custGeom>
              <a:avLst/>
              <a:gdLst/>
              <a:ahLst/>
              <a:cxnLst/>
              <a:rect l="l" t="t" r="r" b="b"/>
              <a:pathLst>
                <a:path w="304800" h="421004">
                  <a:moveTo>
                    <a:pt x="152400" y="0"/>
                  </a:moveTo>
                  <a:lnTo>
                    <a:pt x="0" y="91440"/>
                  </a:lnTo>
                  <a:lnTo>
                    <a:pt x="76200" y="91440"/>
                  </a:lnTo>
                  <a:lnTo>
                    <a:pt x="76200" y="329184"/>
                  </a:lnTo>
                  <a:lnTo>
                    <a:pt x="0" y="329184"/>
                  </a:lnTo>
                  <a:lnTo>
                    <a:pt x="152400" y="420624"/>
                  </a:lnTo>
                  <a:lnTo>
                    <a:pt x="304800" y="329184"/>
                  </a:lnTo>
                  <a:lnTo>
                    <a:pt x="228600" y="329184"/>
                  </a:lnTo>
                  <a:lnTo>
                    <a:pt x="228600" y="91440"/>
                  </a:lnTo>
                  <a:lnTo>
                    <a:pt x="304800" y="91440"/>
                  </a:lnTo>
                  <a:lnTo>
                    <a:pt x="152400" y="0"/>
                  </a:lnTo>
                  <a:close/>
                </a:path>
              </a:pathLst>
            </a:custGeom>
            <a:solidFill>
              <a:srgbClr val="3891A7"/>
            </a:solidFill>
          </p:spPr>
          <p:txBody>
            <a:bodyPr wrap="square" lIns="0" tIns="0" rIns="0" bIns="0" rtlCol="0"/>
            <a:lstStyle/>
            <a:p>
              <a:endParaRPr/>
            </a:p>
          </p:txBody>
        </p:sp>
        <p:sp>
          <p:nvSpPr>
            <p:cNvPr id="16" name="object 16"/>
            <p:cNvSpPr/>
            <p:nvPr/>
          </p:nvSpPr>
          <p:spPr>
            <a:xfrm>
              <a:off x="3973067" y="3872483"/>
              <a:ext cx="304800" cy="421005"/>
            </a:xfrm>
            <a:custGeom>
              <a:avLst/>
              <a:gdLst/>
              <a:ahLst/>
              <a:cxnLst/>
              <a:rect l="l" t="t" r="r" b="b"/>
              <a:pathLst>
                <a:path w="304800" h="421004">
                  <a:moveTo>
                    <a:pt x="0" y="91440"/>
                  </a:moveTo>
                  <a:lnTo>
                    <a:pt x="152400" y="0"/>
                  </a:lnTo>
                  <a:lnTo>
                    <a:pt x="304800" y="91440"/>
                  </a:lnTo>
                  <a:lnTo>
                    <a:pt x="228600" y="91440"/>
                  </a:lnTo>
                  <a:lnTo>
                    <a:pt x="228600" y="329184"/>
                  </a:lnTo>
                  <a:lnTo>
                    <a:pt x="304800" y="329184"/>
                  </a:lnTo>
                  <a:lnTo>
                    <a:pt x="152400" y="420624"/>
                  </a:lnTo>
                  <a:lnTo>
                    <a:pt x="0" y="329184"/>
                  </a:lnTo>
                  <a:lnTo>
                    <a:pt x="76200" y="329184"/>
                  </a:lnTo>
                  <a:lnTo>
                    <a:pt x="76200" y="91440"/>
                  </a:lnTo>
                  <a:lnTo>
                    <a:pt x="0" y="91440"/>
                  </a:lnTo>
                  <a:close/>
                </a:path>
              </a:pathLst>
            </a:custGeom>
            <a:ln w="9144">
              <a:solidFill>
                <a:srgbClr val="000000"/>
              </a:solidFill>
            </a:ln>
          </p:spPr>
          <p:txBody>
            <a:bodyPr wrap="square" lIns="0" tIns="0" rIns="0" bIns="0" rtlCol="0"/>
            <a:lstStyle/>
            <a:p>
              <a:endParaRPr/>
            </a:p>
          </p:txBody>
        </p:sp>
      </p:grpSp>
      <p:sp>
        <p:nvSpPr>
          <p:cNvPr id="17" name="object 17"/>
          <p:cNvSpPr txBox="1"/>
          <p:nvPr/>
        </p:nvSpPr>
        <p:spPr>
          <a:xfrm>
            <a:off x="3287267" y="3249167"/>
            <a:ext cx="1676400" cy="631190"/>
          </a:xfrm>
          <a:prstGeom prst="rect">
            <a:avLst/>
          </a:prstGeom>
          <a:solidFill>
            <a:srgbClr val="3891A7"/>
          </a:solidFill>
          <a:ln w="9144">
            <a:solidFill>
              <a:srgbClr val="000000"/>
            </a:solidFill>
          </a:ln>
        </p:spPr>
        <p:txBody>
          <a:bodyPr vert="horz" wrap="square" lIns="0" tIns="172720" rIns="0" bIns="0" rtlCol="0">
            <a:spAutoFit/>
          </a:bodyPr>
          <a:lstStyle/>
          <a:p>
            <a:pPr marL="346710">
              <a:lnSpc>
                <a:spcPct val="100000"/>
              </a:lnSpc>
              <a:spcBef>
                <a:spcPts val="1360"/>
              </a:spcBef>
            </a:pPr>
            <a:r>
              <a:rPr sz="1800" spc="-10" dirty="0">
                <a:latin typeface="Arial"/>
                <a:cs typeface="Arial"/>
              </a:rPr>
              <a:t>Hardware</a:t>
            </a:r>
            <a:endParaRPr sz="1800">
              <a:latin typeface="Arial"/>
              <a:cs typeface="Arial"/>
            </a:endParaRPr>
          </a:p>
        </p:txBody>
      </p:sp>
      <p:sp>
        <p:nvSpPr>
          <p:cNvPr id="18" name="object 18"/>
          <p:cNvSpPr txBox="1"/>
          <p:nvPr/>
        </p:nvSpPr>
        <p:spPr>
          <a:xfrm>
            <a:off x="3305555" y="4267200"/>
            <a:ext cx="1676400" cy="631190"/>
          </a:xfrm>
          <a:prstGeom prst="rect">
            <a:avLst/>
          </a:prstGeom>
          <a:solidFill>
            <a:srgbClr val="3891A7"/>
          </a:solidFill>
          <a:ln w="9144">
            <a:solidFill>
              <a:srgbClr val="000000"/>
            </a:solidFill>
          </a:ln>
        </p:spPr>
        <p:txBody>
          <a:bodyPr vert="horz" wrap="square" lIns="0" tIns="172720" rIns="0" bIns="0" rtlCol="0">
            <a:spAutoFit/>
          </a:bodyPr>
          <a:lstStyle/>
          <a:p>
            <a:pPr algn="ctr">
              <a:lnSpc>
                <a:spcPct val="100000"/>
              </a:lnSpc>
              <a:spcBef>
                <a:spcPts val="1360"/>
              </a:spcBef>
            </a:pPr>
            <a:r>
              <a:rPr sz="1800" spc="-5" dirty="0">
                <a:latin typeface="Arial"/>
                <a:cs typeface="Arial"/>
              </a:rPr>
              <a:t>Data</a:t>
            </a:r>
            <a:endParaRPr sz="1800">
              <a:latin typeface="Arial"/>
              <a:cs typeface="Arial"/>
            </a:endParaRPr>
          </a:p>
        </p:txBody>
      </p:sp>
      <p:sp>
        <p:nvSpPr>
          <p:cNvPr id="19" name="object 19"/>
          <p:cNvSpPr txBox="1"/>
          <p:nvPr/>
        </p:nvSpPr>
        <p:spPr>
          <a:xfrm>
            <a:off x="3328415" y="5393435"/>
            <a:ext cx="1676400" cy="629920"/>
          </a:xfrm>
          <a:prstGeom prst="rect">
            <a:avLst/>
          </a:prstGeom>
          <a:solidFill>
            <a:srgbClr val="3891A7"/>
          </a:solidFill>
          <a:ln w="9144">
            <a:solidFill>
              <a:srgbClr val="000000"/>
            </a:solidFill>
          </a:ln>
        </p:spPr>
        <p:txBody>
          <a:bodyPr vert="horz" wrap="square" lIns="0" tIns="172085" rIns="0" bIns="0" rtlCol="0">
            <a:spAutoFit/>
          </a:bodyPr>
          <a:lstStyle/>
          <a:p>
            <a:pPr marL="255270">
              <a:lnSpc>
                <a:spcPct val="100000"/>
              </a:lnSpc>
              <a:spcBef>
                <a:spcPts val="1355"/>
              </a:spcBef>
            </a:pPr>
            <a:r>
              <a:rPr sz="1800" spc="-5" dirty="0">
                <a:latin typeface="Arial"/>
                <a:cs typeface="Arial"/>
              </a:rPr>
              <a:t>Procedures</a:t>
            </a:r>
            <a:endParaRPr sz="1800">
              <a:latin typeface="Arial"/>
              <a:cs typeface="Arial"/>
            </a:endParaRPr>
          </a:p>
        </p:txBody>
      </p:sp>
      <p:grpSp>
        <p:nvGrpSpPr>
          <p:cNvPr id="20" name="object 20"/>
          <p:cNvGrpSpPr/>
          <p:nvPr/>
        </p:nvGrpSpPr>
        <p:grpSpPr>
          <a:xfrm>
            <a:off x="3986784" y="4910328"/>
            <a:ext cx="314325" cy="478790"/>
            <a:chOff x="3986784" y="4910328"/>
            <a:chExt cx="314325" cy="478790"/>
          </a:xfrm>
        </p:grpSpPr>
        <p:sp>
          <p:nvSpPr>
            <p:cNvPr id="21" name="object 21"/>
            <p:cNvSpPr/>
            <p:nvPr/>
          </p:nvSpPr>
          <p:spPr>
            <a:xfrm>
              <a:off x="3991356" y="4914900"/>
              <a:ext cx="304800" cy="469900"/>
            </a:xfrm>
            <a:custGeom>
              <a:avLst/>
              <a:gdLst/>
              <a:ahLst/>
              <a:cxnLst/>
              <a:rect l="l" t="t" r="r" b="b"/>
              <a:pathLst>
                <a:path w="304800" h="469900">
                  <a:moveTo>
                    <a:pt x="152400" y="0"/>
                  </a:moveTo>
                  <a:lnTo>
                    <a:pt x="0" y="91439"/>
                  </a:lnTo>
                  <a:lnTo>
                    <a:pt x="76200" y="91439"/>
                  </a:lnTo>
                  <a:lnTo>
                    <a:pt x="76200" y="377952"/>
                  </a:lnTo>
                  <a:lnTo>
                    <a:pt x="0" y="377952"/>
                  </a:lnTo>
                  <a:lnTo>
                    <a:pt x="152400" y="469391"/>
                  </a:lnTo>
                  <a:lnTo>
                    <a:pt x="304800" y="377952"/>
                  </a:lnTo>
                  <a:lnTo>
                    <a:pt x="228600" y="377952"/>
                  </a:lnTo>
                  <a:lnTo>
                    <a:pt x="228600" y="91439"/>
                  </a:lnTo>
                  <a:lnTo>
                    <a:pt x="304800" y="91439"/>
                  </a:lnTo>
                  <a:lnTo>
                    <a:pt x="152400" y="0"/>
                  </a:lnTo>
                  <a:close/>
                </a:path>
              </a:pathLst>
            </a:custGeom>
            <a:solidFill>
              <a:srgbClr val="3891A7"/>
            </a:solidFill>
          </p:spPr>
          <p:txBody>
            <a:bodyPr wrap="square" lIns="0" tIns="0" rIns="0" bIns="0" rtlCol="0"/>
            <a:lstStyle/>
            <a:p>
              <a:endParaRPr/>
            </a:p>
          </p:txBody>
        </p:sp>
        <p:sp>
          <p:nvSpPr>
            <p:cNvPr id="22" name="object 22"/>
            <p:cNvSpPr/>
            <p:nvPr/>
          </p:nvSpPr>
          <p:spPr>
            <a:xfrm>
              <a:off x="3991356" y="4914900"/>
              <a:ext cx="304800" cy="469900"/>
            </a:xfrm>
            <a:custGeom>
              <a:avLst/>
              <a:gdLst/>
              <a:ahLst/>
              <a:cxnLst/>
              <a:rect l="l" t="t" r="r" b="b"/>
              <a:pathLst>
                <a:path w="304800" h="469900">
                  <a:moveTo>
                    <a:pt x="0" y="91439"/>
                  </a:moveTo>
                  <a:lnTo>
                    <a:pt x="152400" y="0"/>
                  </a:lnTo>
                  <a:lnTo>
                    <a:pt x="304800" y="91439"/>
                  </a:lnTo>
                  <a:lnTo>
                    <a:pt x="228600" y="91439"/>
                  </a:lnTo>
                  <a:lnTo>
                    <a:pt x="228600" y="377952"/>
                  </a:lnTo>
                  <a:lnTo>
                    <a:pt x="304800" y="377952"/>
                  </a:lnTo>
                  <a:lnTo>
                    <a:pt x="152400" y="469391"/>
                  </a:lnTo>
                  <a:lnTo>
                    <a:pt x="0" y="377952"/>
                  </a:lnTo>
                  <a:lnTo>
                    <a:pt x="76200" y="377952"/>
                  </a:lnTo>
                  <a:lnTo>
                    <a:pt x="76200" y="91439"/>
                  </a:lnTo>
                  <a:lnTo>
                    <a:pt x="0" y="91439"/>
                  </a:lnTo>
                  <a:close/>
                </a:path>
              </a:pathLst>
            </a:custGeom>
            <a:ln w="9144">
              <a:solidFill>
                <a:srgbClr val="000000"/>
              </a:solidFill>
            </a:ln>
          </p:spPr>
          <p:txBody>
            <a:bodyPr wrap="square" lIns="0" tIns="0" rIns="0" bIns="0" rtlCol="0"/>
            <a:lstStyle/>
            <a:p>
              <a:endParaRPr/>
            </a:p>
          </p:txBody>
        </p:sp>
      </p:grpSp>
      <p:sp>
        <p:nvSpPr>
          <p:cNvPr id="25" name="object 25"/>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37</a:t>
            </a:fld>
            <a:endParaRPr spc="-3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1748" y="192023"/>
            <a:ext cx="6555485" cy="912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93367" y="297891"/>
            <a:ext cx="6033135" cy="514350"/>
          </a:xfrm>
          <a:prstGeom prst="rect">
            <a:avLst/>
          </a:prstGeom>
        </p:spPr>
        <p:txBody>
          <a:bodyPr vert="horz" wrap="square" lIns="0" tIns="13335" rIns="0" bIns="0" rtlCol="0">
            <a:spAutoFit/>
          </a:bodyPr>
          <a:lstStyle/>
          <a:p>
            <a:pPr marL="12700">
              <a:lnSpc>
                <a:spcPct val="100000"/>
              </a:lnSpc>
              <a:spcBef>
                <a:spcPts val="105"/>
              </a:spcBef>
            </a:pPr>
            <a:r>
              <a:rPr b="1" spc="85" dirty="0">
                <a:latin typeface="Trebuchet MS"/>
                <a:cs typeface="Trebuchet MS"/>
              </a:rPr>
              <a:t>Users </a:t>
            </a:r>
            <a:r>
              <a:rPr b="1" spc="-10" dirty="0">
                <a:latin typeface="Trebuchet MS"/>
                <a:cs typeface="Trebuchet MS"/>
              </a:rPr>
              <a:t>interacting </a:t>
            </a:r>
            <a:r>
              <a:rPr b="1" spc="-30" dirty="0">
                <a:latin typeface="Trebuchet MS"/>
                <a:cs typeface="Trebuchet MS"/>
              </a:rPr>
              <a:t>with</a:t>
            </a:r>
            <a:r>
              <a:rPr b="1" spc="-425" dirty="0">
                <a:latin typeface="Trebuchet MS"/>
                <a:cs typeface="Trebuchet MS"/>
              </a:rPr>
              <a:t> </a:t>
            </a:r>
            <a:r>
              <a:rPr b="1" spc="-5" dirty="0">
                <a:latin typeface="Trebuchet MS"/>
                <a:cs typeface="Trebuchet MS"/>
              </a:rPr>
              <a:t>database</a:t>
            </a:r>
          </a:p>
        </p:txBody>
      </p:sp>
      <p:sp>
        <p:nvSpPr>
          <p:cNvPr id="4" name="object 4"/>
          <p:cNvSpPr/>
          <p:nvPr/>
        </p:nvSpPr>
        <p:spPr>
          <a:xfrm>
            <a:off x="1490472" y="1341119"/>
            <a:ext cx="6946392" cy="3485388"/>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38</a:t>
            </a:fld>
            <a:endParaRPr spc="-3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1747" y="192023"/>
            <a:ext cx="6555485" cy="912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93367" y="297891"/>
            <a:ext cx="6033135" cy="514350"/>
          </a:xfrm>
          <a:prstGeom prst="rect">
            <a:avLst/>
          </a:prstGeom>
        </p:spPr>
        <p:txBody>
          <a:bodyPr vert="horz" wrap="square" lIns="0" tIns="13335" rIns="0" bIns="0" rtlCol="0">
            <a:spAutoFit/>
          </a:bodyPr>
          <a:lstStyle/>
          <a:p>
            <a:pPr marL="12700">
              <a:lnSpc>
                <a:spcPct val="100000"/>
              </a:lnSpc>
              <a:spcBef>
                <a:spcPts val="105"/>
              </a:spcBef>
            </a:pPr>
            <a:r>
              <a:rPr b="1" spc="85" dirty="0">
                <a:latin typeface="Trebuchet MS"/>
                <a:cs typeface="Trebuchet MS"/>
              </a:rPr>
              <a:t>Users </a:t>
            </a:r>
            <a:r>
              <a:rPr b="1" spc="-10" dirty="0">
                <a:latin typeface="Trebuchet MS"/>
                <a:cs typeface="Trebuchet MS"/>
              </a:rPr>
              <a:t>interacting </a:t>
            </a:r>
            <a:r>
              <a:rPr b="1" spc="-30" dirty="0">
                <a:latin typeface="Trebuchet MS"/>
                <a:cs typeface="Trebuchet MS"/>
              </a:rPr>
              <a:t>with</a:t>
            </a:r>
            <a:r>
              <a:rPr b="1" spc="-425" dirty="0">
                <a:latin typeface="Trebuchet MS"/>
                <a:cs typeface="Trebuchet MS"/>
              </a:rPr>
              <a:t> </a:t>
            </a:r>
            <a:r>
              <a:rPr b="1" spc="-5" dirty="0">
                <a:latin typeface="Trebuchet MS"/>
                <a:cs typeface="Trebuchet MS"/>
              </a:rPr>
              <a:t>database</a:t>
            </a: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39</a:t>
            </a:fld>
            <a:endParaRPr spc="-30" dirty="0"/>
          </a:p>
        </p:txBody>
      </p:sp>
      <p:sp>
        <p:nvSpPr>
          <p:cNvPr id="4" name="object 4"/>
          <p:cNvSpPr txBox="1"/>
          <p:nvPr/>
        </p:nvSpPr>
        <p:spPr>
          <a:xfrm>
            <a:off x="1482597" y="977498"/>
            <a:ext cx="7051675" cy="4140835"/>
          </a:xfrm>
          <a:prstGeom prst="rect">
            <a:avLst/>
          </a:prstGeom>
        </p:spPr>
        <p:txBody>
          <a:bodyPr vert="horz" wrap="square" lIns="0" tIns="149225" rIns="0" bIns="0" rtlCol="0">
            <a:spAutoFit/>
          </a:bodyPr>
          <a:lstStyle/>
          <a:p>
            <a:pPr marL="12700" algn="just">
              <a:lnSpc>
                <a:spcPct val="100000"/>
              </a:lnSpc>
              <a:spcBef>
                <a:spcPts val="1175"/>
              </a:spcBef>
            </a:pPr>
            <a:r>
              <a:rPr sz="1800" b="1" spc="25" dirty="0">
                <a:latin typeface="Trebuchet MS"/>
                <a:cs typeface="Trebuchet MS"/>
              </a:rPr>
              <a:t>Database </a:t>
            </a:r>
            <a:r>
              <a:rPr sz="1800" b="1" spc="15" dirty="0">
                <a:latin typeface="Trebuchet MS"/>
                <a:cs typeface="Trebuchet MS"/>
              </a:rPr>
              <a:t>administrator </a:t>
            </a:r>
            <a:r>
              <a:rPr sz="1800" b="1" spc="-30" dirty="0">
                <a:latin typeface="Trebuchet MS"/>
                <a:cs typeface="Trebuchet MS"/>
              </a:rPr>
              <a:t>is </a:t>
            </a:r>
            <a:r>
              <a:rPr sz="1800" b="1" spc="-20" dirty="0">
                <a:latin typeface="Trebuchet MS"/>
                <a:cs typeface="Trebuchet MS"/>
              </a:rPr>
              <a:t>responsible</a:t>
            </a:r>
            <a:r>
              <a:rPr sz="1800" b="1" spc="-250" dirty="0">
                <a:latin typeface="Trebuchet MS"/>
                <a:cs typeface="Trebuchet MS"/>
              </a:rPr>
              <a:t> </a:t>
            </a:r>
            <a:r>
              <a:rPr sz="1800" b="1" spc="-25" dirty="0">
                <a:latin typeface="Trebuchet MS"/>
                <a:cs typeface="Trebuchet MS"/>
              </a:rPr>
              <a:t>for</a:t>
            </a:r>
            <a:endParaRPr sz="1800">
              <a:latin typeface="Trebuchet MS"/>
              <a:cs typeface="Trebuchet MS"/>
            </a:endParaRPr>
          </a:p>
          <a:p>
            <a:pPr marL="469900" marR="5080" algn="just">
              <a:lnSpc>
                <a:spcPct val="150000"/>
              </a:lnSpc>
            </a:pPr>
            <a:r>
              <a:rPr sz="1800" spc="-65" dirty="0">
                <a:latin typeface="Trebuchet MS"/>
                <a:cs typeface="Trebuchet MS"/>
              </a:rPr>
              <a:t>Authorizing </a:t>
            </a:r>
            <a:r>
              <a:rPr sz="1800" spc="-100" dirty="0">
                <a:latin typeface="Trebuchet MS"/>
                <a:cs typeface="Trebuchet MS"/>
              </a:rPr>
              <a:t>access </a:t>
            </a:r>
            <a:r>
              <a:rPr sz="1800" spc="-50" dirty="0">
                <a:latin typeface="Trebuchet MS"/>
                <a:cs typeface="Trebuchet MS"/>
              </a:rPr>
              <a:t>to </a:t>
            </a:r>
            <a:r>
              <a:rPr sz="1800" spc="-105" dirty="0">
                <a:latin typeface="Trebuchet MS"/>
                <a:cs typeface="Trebuchet MS"/>
              </a:rPr>
              <a:t>the </a:t>
            </a:r>
            <a:r>
              <a:rPr sz="1800" spc="-140" dirty="0">
                <a:latin typeface="Trebuchet MS"/>
                <a:cs typeface="Trebuchet MS"/>
              </a:rPr>
              <a:t>database, </a:t>
            </a:r>
            <a:r>
              <a:rPr sz="1800" spc="-90" dirty="0">
                <a:latin typeface="Trebuchet MS"/>
                <a:cs typeface="Trebuchet MS"/>
              </a:rPr>
              <a:t>coordinating </a:t>
            </a:r>
            <a:r>
              <a:rPr sz="1800" spc="-120" dirty="0">
                <a:latin typeface="Trebuchet MS"/>
                <a:cs typeface="Trebuchet MS"/>
              </a:rPr>
              <a:t>and </a:t>
            </a:r>
            <a:r>
              <a:rPr sz="1800" spc="-75" dirty="0">
                <a:latin typeface="Trebuchet MS"/>
                <a:cs typeface="Trebuchet MS"/>
              </a:rPr>
              <a:t>monitoring </a:t>
            </a:r>
            <a:r>
              <a:rPr sz="1800" spc="-95" dirty="0">
                <a:latin typeface="Trebuchet MS"/>
                <a:cs typeface="Trebuchet MS"/>
              </a:rPr>
              <a:t>its  </a:t>
            </a:r>
            <a:r>
              <a:rPr sz="1800" spc="-120" dirty="0">
                <a:latin typeface="Trebuchet MS"/>
                <a:cs typeface="Trebuchet MS"/>
              </a:rPr>
              <a:t>use, </a:t>
            </a:r>
            <a:r>
              <a:rPr sz="1800" spc="-105" dirty="0">
                <a:latin typeface="Trebuchet MS"/>
                <a:cs typeface="Trebuchet MS"/>
              </a:rPr>
              <a:t>acquiring </a:t>
            </a:r>
            <a:r>
              <a:rPr sz="1800" spc="-100" dirty="0">
                <a:latin typeface="Trebuchet MS"/>
                <a:cs typeface="Trebuchet MS"/>
              </a:rPr>
              <a:t>hardware </a:t>
            </a:r>
            <a:r>
              <a:rPr sz="1800" spc="-120" dirty="0">
                <a:latin typeface="Trebuchet MS"/>
                <a:cs typeface="Trebuchet MS"/>
              </a:rPr>
              <a:t>and </a:t>
            </a:r>
            <a:r>
              <a:rPr sz="1800" spc="-95" dirty="0">
                <a:latin typeface="Trebuchet MS"/>
                <a:cs typeface="Trebuchet MS"/>
              </a:rPr>
              <a:t>software </a:t>
            </a:r>
            <a:r>
              <a:rPr sz="1800" spc="-65" dirty="0">
                <a:latin typeface="Trebuchet MS"/>
                <a:cs typeface="Trebuchet MS"/>
              </a:rPr>
              <a:t>resources </a:t>
            </a:r>
            <a:r>
              <a:rPr sz="1800" spc="-110" dirty="0">
                <a:latin typeface="Trebuchet MS"/>
                <a:cs typeface="Trebuchet MS"/>
              </a:rPr>
              <a:t>as </a:t>
            </a:r>
            <a:r>
              <a:rPr sz="1800" spc="-130" dirty="0">
                <a:latin typeface="Trebuchet MS"/>
                <a:cs typeface="Trebuchet MS"/>
              </a:rPr>
              <a:t>needed, </a:t>
            </a:r>
            <a:r>
              <a:rPr sz="1800" spc="-90" dirty="0">
                <a:latin typeface="Trebuchet MS"/>
                <a:cs typeface="Trebuchet MS"/>
              </a:rPr>
              <a:t>Backup </a:t>
            </a:r>
            <a:r>
              <a:rPr sz="1800" spc="-125" dirty="0">
                <a:latin typeface="Trebuchet MS"/>
                <a:cs typeface="Trebuchet MS"/>
              </a:rPr>
              <a:t>and  </a:t>
            </a:r>
            <a:r>
              <a:rPr sz="1800" spc="-105" dirty="0">
                <a:latin typeface="Trebuchet MS"/>
                <a:cs typeface="Trebuchet MS"/>
              </a:rPr>
              <a:t>recovery.</a:t>
            </a:r>
            <a:endParaRPr sz="1800">
              <a:latin typeface="Trebuchet MS"/>
              <a:cs typeface="Trebuchet MS"/>
            </a:endParaRPr>
          </a:p>
          <a:p>
            <a:pPr marL="12700" algn="just">
              <a:lnSpc>
                <a:spcPct val="100000"/>
              </a:lnSpc>
              <a:spcBef>
                <a:spcPts val="1080"/>
              </a:spcBef>
            </a:pPr>
            <a:r>
              <a:rPr sz="1800" b="1" spc="25" dirty="0">
                <a:latin typeface="Trebuchet MS"/>
                <a:cs typeface="Trebuchet MS"/>
              </a:rPr>
              <a:t>Database </a:t>
            </a:r>
            <a:r>
              <a:rPr sz="1800" b="1" spc="-10" dirty="0">
                <a:latin typeface="Trebuchet MS"/>
                <a:cs typeface="Trebuchet MS"/>
              </a:rPr>
              <a:t>designer </a:t>
            </a:r>
            <a:r>
              <a:rPr sz="1800" b="1" spc="-30" dirty="0">
                <a:latin typeface="Trebuchet MS"/>
                <a:cs typeface="Trebuchet MS"/>
              </a:rPr>
              <a:t>is </a:t>
            </a:r>
            <a:r>
              <a:rPr sz="1800" b="1" spc="-20" dirty="0">
                <a:latin typeface="Trebuchet MS"/>
                <a:cs typeface="Trebuchet MS"/>
              </a:rPr>
              <a:t>responsible</a:t>
            </a:r>
            <a:r>
              <a:rPr sz="1800" b="1" spc="-210" dirty="0">
                <a:latin typeface="Trebuchet MS"/>
                <a:cs typeface="Trebuchet MS"/>
              </a:rPr>
              <a:t> </a:t>
            </a:r>
            <a:r>
              <a:rPr sz="1800" b="1" spc="-25" dirty="0">
                <a:latin typeface="Trebuchet MS"/>
                <a:cs typeface="Trebuchet MS"/>
              </a:rPr>
              <a:t>for</a:t>
            </a:r>
            <a:endParaRPr sz="1800">
              <a:latin typeface="Trebuchet MS"/>
              <a:cs typeface="Trebuchet MS"/>
            </a:endParaRPr>
          </a:p>
          <a:p>
            <a:pPr marL="469900" marR="5715" indent="63500" algn="just">
              <a:lnSpc>
                <a:spcPct val="150000"/>
              </a:lnSpc>
              <a:spcBef>
                <a:spcPts val="5"/>
              </a:spcBef>
            </a:pPr>
            <a:r>
              <a:rPr sz="1800" spc="-114" dirty="0">
                <a:latin typeface="Trebuchet MS"/>
                <a:cs typeface="Trebuchet MS"/>
              </a:rPr>
              <a:t>Identifying </a:t>
            </a:r>
            <a:r>
              <a:rPr sz="1800" spc="-110" dirty="0">
                <a:latin typeface="Trebuchet MS"/>
                <a:cs typeface="Trebuchet MS"/>
              </a:rPr>
              <a:t>the </a:t>
            </a:r>
            <a:r>
              <a:rPr sz="1800" spc="-140" dirty="0">
                <a:latin typeface="Trebuchet MS"/>
                <a:cs typeface="Trebuchet MS"/>
              </a:rPr>
              <a:t>data </a:t>
            </a:r>
            <a:r>
              <a:rPr sz="1800" spc="-55" dirty="0">
                <a:latin typeface="Trebuchet MS"/>
                <a:cs typeface="Trebuchet MS"/>
              </a:rPr>
              <a:t>to </a:t>
            </a:r>
            <a:r>
              <a:rPr sz="1800" spc="-114" dirty="0">
                <a:latin typeface="Trebuchet MS"/>
                <a:cs typeface="Trebuchet MS"/>
              </a:rPr>
              <a:t>be </a:t>
            </a:r>
            <a:r>
              <a:rPr sz="1800" spc="-65" dirty="0">
                <a:latin typeface="Trebuchet MS"/>
                <a:cs typeface="Trebuchet MS"/>
              </a:rPr>
              <a:t>stored </a:t>
            </a:r>
            <a:r>
              <a:rPr sz="1800" spc="-105" dirty="0">
                <a:latin typeface="Trebuchet MS"/>
                <a:cs typeface="Trebuchet MS"/>
              </a:rPr>
              <a:t>in </a:t>
            </a:r>
            <a:r>
              <a:rPr sz="1800" spc="-110" dirty="0">
                <a:latin typeface="Trebuchet MS"/>
                <a:cs typeface="Trebuchet MS"/>
              </a:rPr>
              <a:t>the </a:t>
            </a:r>
            <a:r>
              <a:rPr sz="1800" spc="-130" dirty="0">
                <a:latin typeface="Trebuchet MS"/>
                <a:cs typeface="Trebuchet MS"/>
              </a:rPr>
              <a:t>database </a:t>
            </a:r>
            <a:r>
              <a:rPr sz="1800" spc="-120" dirty="0">
                <a:latin typeface="Trebuchet MS"/>
                <a:cs typeface="Trebuchet MS"/>
              </a:rPr>
              <a:t>and </a:t>
            </a:r>
            <a:r>
              <a:rPr sz="1800" spc="-70" dirty="0">
                <a:latin typeface="Trebuchet MS"/>
                <a:cs typeface="Trebuchet MS"/>
              </a:rPr>
              <a:t>choosing  </a:t>
            </a:r>
            <a:r>
              <a:rPr sz="1800" spc="-95" dirty="0">
                <a:latin typeface="Trebuchet MS"/>
                <a:cs typeface="Trebuchet MS"/>
              </a:rPr>
              <a:t>appropriate </a:t>
            </a:r>
            <a:r>
              <a:rPr sz="1800" spc="-75" dirty="0">
                <a:latin typeface="Trebuchet MS"/>
                <a:cs typeface="Trebuchet MS"/>
              </a:rPr>
              <a:t>structure </a:t>
            </a:r>
            <a:r>
              <a:rPr sz="1800" spc="-45" dirty="0">
                <a:latin typeface="Trebuchet MS"/>
                <a:cs typeface="Trebuchet MS"/>
              </a:rPr>
              <a:t>to </a:t>
            </a:r>
            <a:r>
              <a:rPr sz="1800" spc="-85" dirty="0">
                <a:latin typeface="Trebuchet MS"/>
                <a:cs typeface="Trebuchet MS"/>
              </a:rPr>
              <a:t>represent </a:t>
            </a:r>
            <a:r>
              <a:rPr sz="1800" spc="-120" dirty="0">
                <a:latin typeface="Trebuchet MS"/>
                <a:cs typeface="Trebuchet MS"/>
              </a:rPr>
              <a:t>and </a:t>
            </a:r>
            <a:r>
              <a:rPr sz="1800" spc="-55" dirty="0">
                <a:latin typeface="Trebuchet MS"/>
                <a:cs typeface="Trebuchet MS"/>
              </a:rPr>
              <a:t>store </a:t>
            </a:r>
            <a:r>
              <a:rPr sz="1800" spc="-110" dirty="0">
                <a:latin typeface="Trebuchet MS"/>
                <a:cs typeface="Trebuchet MS"/>
              </a:rPr>
              <a:t>the</a:t>
            </a:r>
            <a:r>
              <a:rPr sz="1800" spc="120" dirty="0">
                <a:latin typeface="Trebuchet MS"/>
                <a:cs typeface="Trebuchet MS"/>
              </a:rPr>
              <a:t> </a:t>
            </a:r>
            <a:r>
              <a:rPr sz="1800" spc="-170" dirty="0">
                <a:latin typeface="Trebuchet MS"/>
                <a:cs typeface="Trebuchet MS"/>
              </a:rPr>
              <a:t>data.</a:t>
            </a:r>
            <a:endParaRPr sz="1800">
              <a:latin typeface="Trebuchet MS"/>
              <a:cs typeface="Trebuchet MS"/>
            </a:endParaRPr>
          </a:p>
          <a:p>
            <a:pPr marL="12700" marR="5715" algn="just">
              <a:lnSpc>
                <a:spcPct val="150000"/>
              </a:lnSpc>
            </a:pPr>
            <a:r>
              <a:rPr sz="1800" b="1" spc="25" dirty="0">
                <a:latin typeface="Trebuchet MS"/>
                <a:cs typeface="Trebuchet MS"/>
              </a:rPr>
              <a:t>Database </a:t>
            </a:r>
            <a:r>
              <a:rPr sz="1800" b="1" spc="5" dirty="0">
                <a:latin typeface="Trebuchet MS"/>
                <a:cs typeface="Trebuchet MS"/>
              </a:rPr>
              <a:t>manager: </a:t>
            </a:r>
            <a:r>
              <a:rPr sz="1800" spc="-90" dirty="0">
                <a:latin typeface="Trebuchet MS"/>
                <a:cs typeface="Trebuchet MS"/>
              </a:rPr>
              <a:t>Database </a:t>
            </a:r>
            <a:r>
              <a:rPr sz="1800" spc="-114" dirty="0">
                <a:latin typeface="Trebuchet MS"/>
                <a:cs typeface="Trebuchet MS"/>
              </a:rPr>
              <a:t>manager </a:t>
            </a:r>
            <a:r>
              <a:rPr sz="1800" spc="-80" dirty="0">
                <a:latin typeface="Trebuchet MS"/>
                <a:cs typeface="Trebuchet MS"/>
              </a:rPr>
              <a:t>is </a:t>
            </a:r>
            <a:r>
              <a:rPr sz="1800" spc="-180" dirty="0">
                <a:latin typeface="Trebuchet MS"/>
                <a:cs typeface="Trebuchet MS"/>
              </a:rPr>
              <a:t>a </a:t>
            </a:r>
            <a:r>
              <a:rPr sz="1800" spc="-75" dirty="0">
                <a:latin typeface="Trebuchet MS"/>
                <a:cs typeface="Trebuchet MS"/>
              </a:rPr>
              <a:t>program </a:t>
            </a:r>
            <a:r>
              <a:rPr sz="1800" spc="-90" dirty="0">
                <a:latin typeface="Trebuchet MS"/>
                <a:cs typeface="Trebuchet MS"/>
              </a:rPr>
              <a:t>module which  </a:t>
            </a:r>
            <a:r>
              <a:rPr sz="1800" spc="-75" dirty="0">
                <a:latin typeface="Trebuchet MS"/>
                <a:cs typeface="Trebuchet MS"/>
              </a:rPr>
              <a:t>provides </a:t>
            </a:r>
            <a:r>
              <a:rPr sz="1800" spc="-105" dirty="0">
                <a:latin typeface="Trebuchet MS"/>
                <a:cs typeface="Trebuchet MS"/>
              </a:rPr>
              <a:t>the </a:t>
            </a:r>
            <a:r>
              <a:rPr sz="1800" spc="-120" dirty="0">
                <a:latin typeface="Trebuchet MS"/>
                <a:cs typeface="Trebuchet MS"/>
              </a:rPr>
              <a:t>interface </a:t>
            </a:r>
            <a:r>
              <a:rPr sz="1800" spc="-110" dirty="0">
                <a:latin typeface="Trebuchet MS"/>
                <a:cs typeface="Trebuchet MS"/>
              </a:rPr>
              <a:t>between </a:t>
            </a:r>
            <a:r>
              <a:rPr sz="1800" spc="-105" dirty="0">
                <a:latin typeface="Trebuchet MS"/>
                <a:cs typeface="Trebuchet MS"/>
              </a:rPr>
              <a:t>the </a:t>
            </a:r>
            <a:r>
              <a:rPr sz="1800" spc="-60" dirty="0">
                <a:latin typeface="Trebuchet MS"/>
                <a:cs typeface="Trebuchet MS"/>
              </a:rPr>
              <a:t>low </a:t>
            </a:r>
            <a:r>
              <a:rPr sz="1800" spc="-135" dirty="0">
                <a:latin typeface="Trebuchet MS"/>
                <a:cs typeface="Trebuchet MS"/>
              </a:rPr>
              <a:t>level </a:t>
            </a:r>
            <a:r>
              <a:rPr sz="1800" spc="-145" dirty="0">
                <a:latin typeface="Trebuchet MS"/>
                <a:cs typeface="Trebuchet MS"/>
              </a:rPr>
              <a:t>data </a:t>
            </a:r>
            <a:r>
              <a:rPr sz="1800" spc="-65" dirty="0">
                <a:latin typeface="Trebuchet MS"/>
                <a:cs typeface="Trebuchet MS"/>
              </a:rPr>
              <a:t>stored </a:t>
            </a:r>
            <a:r>
              <a:rPr sz="1800" spc="-105" dirty="0">
                <a:latin typeface="Trebuchet MS"/>
                <a:cs typeface="Trebuchet MS"/>
              </a:rPr>
              <a:t>in the </a:t>
            </a:r>
            <a:r>
              <a:rPr sz="1800" spc="-130" dirty="0">
                <a:latin typeface="Trebuchet MS"/>
                <a:cs typeface="Trebuchet MS"/>
              </a:rPr>
              <a:t>database  </a:t>
            </a:r>
            <a:r>
              <a:rPr sz="1800" spc="-120" dirty="0">
                <a:latin typeface="Trebuchet MS"/>
                <a:cs typeface="Trebuchet MS"/>
              </a:rPr>
              <a:t>and </a:t>
            </a:r>
            <a:r>
              <a:rPr sz="1800" spc="-110" dirty="0">
                <a:latin typeface="Trebuchet MS"/>
                <a:cs typeface="Trebuchet MS"/>
              </a:rPr>
              <a:t>the </a:t>
            </a:r>
            <a:r>
              <a:rPr sz="1800" spc="-114" dirty="0">
                <a:latin typeface="Trebuchet MS"/>
                <a:cs typeface="Trebuchet MS"/>
              </a:rPr>
              <a:t>application </a:t>
            </a:r>
            <a:r>
              <a:rPr sz="1800" spc="-70" dirty="0">
                <a:latin typeface="Trebuchet MS"/>
                <a:cs typeface="Trebuchet MS"/>
              </a:rPr>
              <a:t>programs </a:t>
            </a:r>
            <a:r>
              <a:rPr sz="1800" spc="-120" dirty="0">
                <a:latin typeface="Trebuchet MS"/>
                <a:cs typeface="Trebuchet MS"/>
              </a:rPr>
              <a:t>and </a:t>
            </a:r>
            <a:r>
              <a:rPr sz="1800" spc="-85" dirty="0">
                <a:latin typeface="Trebuchet MS"/>
                <a:cs typeface="Trebuchet MS"/>
              </a:rPr>
              <a:t>queries </a:t>
            </a:r>
            <a:r>
              <a:rPr sz="1800" spc="-100" dirty="0">
                <a:latin typeface="Trebuchet MS"/>
                <a:cs typeface="Trebuchet MS"/>
              </a:rPr>
              <a:t>submitted </a:t>
            </a:r>
            <a:r>
              <a:rPr sz="1800" spc="-45" dirty="0">
                <a:latin typeface="Trebuchet MS"/>
                <a:cs typeface="Trebuchet MS"/>
              </a:rPr>
              <a:t>to </a:t>
            </a:r>
            <a:r>
              <a:rPr sz="1800" spc="-110" dirty="0">
                <a:latin typeface="Trebuchet MS"/>
                <a:cs typeface="Trebuchet MS"/>
              </a:rPr>
              <a:t>the</a:t>
            </a:r>
            <a:r>
              <a:rPr sz="1800" spc="300" dirty="0">
                <a:latin typeface="Trebuchet MS"/>
                <a:cs typeface="Trebuchet MS"/>
              </a:rPr>
              <a:t> </a:t>
            </a:r>
            <a:r>
              <a:rPr sz="1800" spc="-85" dirty="0">
                <a:latin typeface="Trebuchet MS"/>
                <a:cs typeface="Trebuchet MS"/>
              </a:rPr>
              <a:t>system</a:t>
            </a:r>
            <a:endParaRPr sz="1800">
              <a:latin typeface="Trebuchet MS"/>
              <a:cs typeface="Trebuchet M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03044" y="1198879"/>
            <a:ext cx="4407535" cy="299720"/>
          </a:xfrm>
          <a:prstGeom prst="rect">
            <a:avLst/>
          </a:prstGeom>
        </p:spPr>
        <p:txBody>
          <a:bodyPr vert="horz" wrap="square" lIns="0" tIns="12700" rIns="0" bIns="0" rtlCol="0">
            <a:spAutoFit/>
          </a:bodyPr>
          <a:lstStyle/>
          <a:p>
            <a:pPr marL="12700">
              <a:lnSpc>
                <a:spcPct val="100000"/>
              </a:lnSpc>
              <a:spcBef>
                <a:spcPts val="100"/>
              </a:spcBef>
            </a:pPr>
            <a:r>
              <a:rPr sz="1800" b="1" spc="-20" dirty="0">
                <a:latin typeface="Trebuchet MS"/>
                <a:cs typeface="Trebuchet MS"/>
              </a:rPr>
              <a:t>Difference </a:t>
            </a:r>
            <a:r>
              <a:rPr sz="1800" b="1" spc="-25" dirty="0">
                <a:latin typeface="Trebuchet MS"/>
                <a:cs typeface="Trebuchet MS"/>
              </a:rPr>
              <a:t>between </a:t>
            </a:r>
            <a:r>
              <a:rPr sz="1800" b="1" dirty="0">
                <a:latin typeface="Trebuchet MS"/>
                <a:cs typeface="Trebuchet MS"/>
              </a:rPr>
              <a:t>data </a:t>
            </a:r>
            <a:r>
              <a:rPr sz="1800" b="1" spc="-5" dirty="0">
                <a:latin typeface="Trebuchet MS"/>
                <a:cs typeface="Trebuchet MS"/>
              </a:rPr>
              <a:t>and</a:t>
            </a:r>
            <a:r>
              <a:rPr sz="1800" b="1" spc="-245" dirty="0">
                <a:latin typeface="Trebuchet MS"/>
                <a:cs typeface="Trebuchet MS"/>
              </a:rPr>
              <a:t> </a:t>
            </a:r>
            <a:r>
              <a:rPr sz="1800" b="1" dirty="0">
                <a:latin typeface="Trebuchet MS"/>
                <a:cs typeface="Trebuchet MS"/>
              </a:rPr>
              <a:t>information</a:t>
            </a:r>
            <a:endParaRPr sz="1800">
              <a:latin typeface="Trebuchet MS"/>
              <a:cs typeface="Trebuchet MS"/>
            </a:endParaRPr>
          </a:p>
        </p:txBody>
      </p:sp>
      <p:sp>
        <p:nvSpPr>
          <p:cNvPr id="6" name="object 6"/>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4</a:t>
            </a:fld>
            <a:endParaRPr spc="-30" dirty="0"/>
          </a:p>
        </p:txBody>
      </p:sp>
      <p:graphicFrame>
        <p:nvGraphicFramePr>
          <p:cNvPr id="3" name="object 3"/>
          <p:cNvGraphicFramePr>
            <a:graphicFrameLocks noGrp="1"/>
          </p:cNvGraphicFramePr>
          <p:nvPr>
            <p:extLst>
              <p:ext uri="{D42A27DB-BD31-4B8C-83A1-F6EECF244321}">
                <p14:modId xmlns:p14="http://schemas.microsoft.com/office/powerpoint/2010/main" val="1927555928"/>
              </p:ext>
            </p:extLst>
          </p:nvPr>
        </p:nvGraphicFramePr>
        <p:xfrm>
          <a:off x="1357757" y="1694433"/>
          <a:ext cx="7391400" cy="2219956"/>
        </p:xfrm>
        <a:graphic>
          <a:graphicData uri="http://schemas.openxmlformats.org/drawingml/2006/table">
            <a:tbl>
              <a:tblPr firstRow="1" bandRow="1">
                <a:tableStyleId>{2D5ABB26-0587-4C30-8999-92F81FD0307C}</a:tableStyleId>
              </a:tblPr>
              <a:tblGrid>
                <a:gridCol w="4177665">
                  <a:extLst>
                    <a:ext uri="{9D8B030D-6E8A-4147-A177-3AD203B41FA5}">
                      <a16:colId xmlns:a16="http://schemas.microsoft.com/office/drawing/2014/main" val="20000"/>
                    </a:ext>
                  </a:extLst>
                </a:gridCol>
                <a:gridCol w="3213735">
                  <a:extLst>
                    <a:ext uri="{9D8B030D-6E8A-4147-A177-3AD203B41FA5}">
                      <a16:colId xmlns:a16="http://schemas.microsoft.com/office/drawing/2014/main" val="20001"/>
                    </a:ext>
                  </a:extLst>
                </a:gridCol>
              </a:tblGrid>
              <a:tr h="365760">
                <a:tc>
                  <a:txBody>
                    <a:bodyPr/>
                    <a:lstStyle/>
                    <a:p>
                      <a:pPr marL="91440">
                        <a:lnSpc>
                          <a:spcPct val="100000"/>
                        </a:lnSpc>
                        <a:spcBef>
                          <a:spcPts val="290"/>
                        </a:spcBef>
                      </a:pPr>
                      <a:r>
                        <a:rPr sz="1800" b="1" spc="70" dirty="0">
                          <a:solidFill>
                            <a:srgbClr val="FFFFFF"/>
                          </a:solidFill>
                          <a:latin typeface="Trebuchet MS"/>
                          <a:cs typeface="Trebuchet MS"/>
                        </a:rPr>
                        <a:t>Data</a:t>
                      </a:r>
                      <a:endParaRPr sz="1800">
                        <a:latin typeface="Trebuchet MS"/>
                        <a:cs typeface="Trebuchet MS"/>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891A7"/>
                    </a:solidFill>
                  </a:tcPr>
                </a:tc>
                <a:tc>
                  <a:txBody>
                    <a:bodyPr/>
                    <a:lstStyle/>
                    <a:p>
                      <a:pPr marL="92075">
                        <a:lnSpc>
                          <a:spcPct val="100000"/>
                        </a:lnSpc>
                        <a:spcBef>
                          <a:spcPts val="290"/>
                        </a:spcBef>
                      </a:pPr>
                      <a:r>
                        <a:rPr sz="1800" b="1" spc="15" dirty="0">
                          <a:solidFill>
                            <a:srgbClr val="FFFFFF"/>
                          </a:solidFill>
                          <a:latin typeface="Trebuchet MS"/>
                          <a:cs typeface="Trebuchet MS"/>
                        </a:rPr>
                        <a:t>Information</a:t>
                      </a:r>
                      <a:endParaRPr sz="1800">
                        <a:latin typeface="Trebuchet MS"/>
                        <a:cs typeface="Trebuchet MS"/>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891A7"/>
                    </a:solidFill>
                  </a:tcPr>
                </a:tc>
                <a:extLst>
                  <a:ext uri="{0D108BD9-81ED-4DB2-BD59-A6C34878D82A}">
                    <a16:rowId xmlns:a16="http://schemas.microsoft.com/office/drawing/2014/main" val="10000"/>
                  </a:ext>
                </a:extLst>
              </a:tr>
              <a:tr h="370839">
                <a:tc>
                  <a:txBody>
                    <a:bodyPr/>
                    <a:lstStyle/>
                    <a:p>
                      <a:pPr marL="91440">
                        <a:lnSpc>
                          <a:spcPct val="100000"/>
                        </a:lnSpc>
                        <a:spcBef>
                          <a:spcPts val="290"/>
                        </a:spcBef>
                      </a:pPr>
                      <a:r>
                        <a:rPr sz="1800" spc="-60" dirty="0">
                          <a:latin typeface="Trebuchet MS"/>
                          <a:cs typeface="Trebuchet MS"/>
                        </a:rPr>
                        <a:t>Data </a:t>
                      </a:r>
                      <a:r>
                        <a:rPr sz="1800" spc="-80" dirty="0">
                          <a:latin typeface="Trebuchet MS"/>
                          <a:cs typeface="Trebuchet MS"/>
                        </a:rPr>
                        <a:t>is </a:t>
                      </a:r>
                      <a:r>
                        <a:rPr sz="1800" spc="-95" dirty="0">
                          <a:latin typeface="Trebuchet MS"/>
                          <a:cs typeface="Trebuchet MS"/>
                        </a:rPr>
                        <a:t>raw</a:t>
                      </a:r>
                      <a:r>
                        <a:rPr sz="1800" spc="-20" dirty="0">
                          <a:latin typeface="Trebuchet MS"/>
                          <a:cs typeface="Trebuchet MS"/>
                        </a:rPr>
                        <a:t> </a:t>
                      </a:r>
                      <a:r>
                        <a:rPr sz="1800" spc="-155" dirty="0">
                          <a:latin typeface="Trebuchet MS"/>
                          <a:cs typeface="Trebuchet MS"/>
                        </a:rPr>
                        <a:t>fact</a:t>
                      </a:r>
                      <a:endParaRPr sz="1800" dirty="0">
                        <a:latin typeface="Trebuchet MS"/>
                        <a:cs typeface="Trebuchet MS"/>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DCE0"/>
                    </a:solidFill>
                  </a:tcPr>
                </a:tc>
                <a:tc>
                  <a:txBody>
                    <a:bodyPr/>
                    <a:lstStyle/>
                    <a:p>
                      <a:pPr marL="92075">
                        <a:lnSpc>
                          <a:spcPct val="100000"/>
                        </a:lnSpc>
                        <a:spcBef>
                          <a:spcPts val="290"/>
                        </a:spcBef>
                      </a:pPr>
                      <a:r>
                        <a:rPr sz="1800" spc="-85" dirty="0">
                          <a:latin typeface="Trebuchet MS"/>
                          <a:cs typeface="Trebuchet MS"/>
                        </a:rPr>
                        <a:t>It </a:t>
                      </a:r>
                      <a:r>
                        <a:rPr sz="1800" spc="-80" dirty="0">
                          <a:latin typeface="Trebuchet MS"/>
                          <a:cs typeface="Trebuchet MS"/>
                        </a:rPr>
                        <a:t>is </a:t>
                      </a:r>
                      <a:r>
                        <a:rPr sz="1800" spc="-110" dirty="0">
                          <a:latin typeface="Trebuchet MS"/>
                          <a:cs typeface="Trebuchet MS"/>
                        </a:rPr>
                        <a:t>the </a:t>
                      </a:r>
                      <a:r>
                        <a:rPr sz="1800" spc="-70" dirty="0">
                          <a:latin typeface="Trebuchet MS"/>
                          <a:cs typeface="Trebuchet MS"/>
                        </a:rPr>
                        <a:t>processed </a:t>
                      </a:r>
                      <a:r>
                        <a:rPr sz="1800" spc="-75" dirty="0">
                          <a:latin typeface="Trebuchet MS"/>
                          <a:cs typeface="Trebuchet MS"/>
                        </a:rPr>
                        <a:t>form </a:t>
                      </a:r>
                      <a:r>
                        <a:rPr sz="1800" spc="-95" dirty="0">
                          <a:latin typeface="Trebuchet MS"/>
                          <a:cs typeface="Trebuchet MS"/>
                        </a:rPr>
                        <a:t>of</a:t>
                      </a:r>
                      <a:r>
                        <a:rPr sz="1800" spc="60" dirty="0">
                          <a:latin typeface="Trebuchet MS"/>
                          <a:cs typeface="Trebuchet MS"/>
                        </a:rPr>
                        <a:t> </a:t>
                      </a:r>
                      <a:r>
                        <a:rPr sz="1800" spc="-140" dirty="0">
                          <a:latin typeface="Trebuchet MS"/>
                          <a:cs typeface="Trebuchet MS"/>
                        </a:rPr>
                        <a:t>data</a:t>
                      </a:r>
                      <a:endParaRPr sz="1800" dirty="0">
                        <a:latin typeface="Trebuchet MS"/>
                        <a:cs typeface="Trebuchet MS"/>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DCE0"/>
                    </a:solidFill>
                  </a:tcPr>
                </a:tc>
                <a:extLst>
                  <a:ext uri="{0D108BD9-81ED-4DB2-BD59-A6C34878D82A}">
                    <a16:rowId xmlns:a16="http://schemas.microsoft.com/office/drawing/2014/main" val="10001"/>
                  </a:ext>
                </a:extLst>
              </a:tr>
              <a:tr h="370839">
                <a:tc>
                  <a:txBody>
                    <a:bodyPr/>
                    <a:lstStyle/>
                    <a:p>
                      <a:pPr marL="91440">
                        <a:lnSpc>
                          <a:spcPct val="100000"/>
                        </a:lnSpc>
                        <a:spcBef>
                          <a:spcPts val="290"/>
                        </a:spcBef>
                      </a:pPr>
                      <a:r>
                        <a:rPr sz="1800" spc="-85" dirty="0">
                          <a:latin typeface="Trebuchet MS"/>
                          <a:cs typeface="Trebuchet MS"/>
                        </a:rPr>
                        <a:t>It </a:t>
                      </a:r>
                      <a:r>
                        <a:rPr sz="1800" spc="-80" dirty="0">
                          <a:latin typeface="Trebuchet MS"/>
                          <a:cs typeface="Trebuchet MS"/>
                        </a:rPr>
                        <a:t>is </a:t>
                      </a:r>
                      <a:r>
                        <a:rPr sz="1800" spc="-60" dirty="0">
                          <a:latin typeface="Trebuchet MS"/>
                          <a:cs typeface="Trebuchet MS"/>
                        </a:rPr>
                        <a:t>not </a:t>
                      </a:r>
                      <a:r>
                        <a:rPr sz="1800" spc="-125" dirty="0">
                          <a:latin typeface="Trebuchet MS"/>
                          <a:cs typeface="Trebuchet MS"/>
                        </a:rPr>
                        <a:t>significant </a:t>
                      </a:r>
                      <a:r>
                        <a:rPr sz="1800" spc="-45" dirty="0">
                          <a:latin typeface="Trebuchet MS"/>
                          <a:cs typeface="Trebuchet MS"/>
                        </a:rPr>
                        <a:t>to </a:t>
                      </a:r>
                      <a:r>
                        <a:rPr sz="1800" spc="-180" dirty="0">
                          <a:latin typeface="Trebuchet MS"/>
                          <a:cs typeface="Trebuchet MS"/>
                        </a:rPr>
                        <a:t>a</a:t>
                      </a:r>
                      <a:r>
                        <a:rPr sz="1800" spc="90" dirty="0">
                          <a:latin typeface="Trebuchet MS"/>
                          <a:cs typeface="Trebuchet MS"/>
                        </a:rPr>
                        <a:t> </a:t>
                      </a:r>
                      <a:r>
                        <a:rPr sz="1800" spc="-80" dirty="0">
                          <a:latin typeface="Trebuchet MS"/>
                          <a:cs typeface="Trebuchet MS"/>
                        </a:rPr>
                        <a:t>business</a:t>
                      </a:r>
                      <a:endParaRPr sz="1800" dirty="0">
                        <a:latin typeface="Trebuchet MS"/>
                        <a:cs typeface="Trebuchet MS"/>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DF0"/>
                    </a:solidFill>
                  </a:tcPr>
                </a:tc>
                <a:tc>
                  <a:txBody>
                    <a:bodyPr/>
                    <a:lstStyle/>
                    <a:p>
                      <a:pPr marL="92075">
                        <a:lnSpc>
                          <a:spcPct val="100000"/>
                        </a:lnSpc>
                        <a:spcBef>
                          <a:spcPts val="290"/>
                        </a:spcBef>
                      </a:pPr>
                      <a:r>
                        <a:rPr sz="1800" spc="-85" dirty="0">
                          <a:latin typeface="Trebuchet MS"/>
                          <a:cs typeface="Trebuchet MS"/>
                        </a:rPr>
                        <a:t>It </a:t>
                      </a:r>
                      <a:r>
                        <a:rPr sz="1800" spc="-80" dirty="0">
                          <a:latin typeface="Trebuchet MS"/>
                          <a:cs typeface="Trebuchet MS"/>
                        </a:rPr>
                        <a:t>is </a:t>
                      </a:r>
                      <a:r>
                        <a:rPr sz="1800" spc="-120" dirty="0">
                          <a:latin typeface="Trebuchet MS"/>
                          <a:cs typeface="Trebuchet MS"/>
                        </a:rPr>
                        <a:t>significant </a:t>
                      </a:r>
                      <a:r>
                        <a:rPr sz="1800" spc="-45" dirty="0">
                          <a:latin typeface="Trebuchet MS"/>
                          <a:cs typeface="Trebuchet MS"/>
                        </a:rPr>
                        <a:t>to </a:t>
                      </a:r>
                      <a:r>
                        <a:rPr sz="1800" spc="-180" dirty="0">
                          <a:latin typeface="Trebuchet MS"/>
                          <a:cs typeface="Trebuchet MS"/>
                        </a:rPr>
                        <a:t>a</a:t>
                      </a:r>
                      <a:r>
                        <a:rPr sz="1800" spc="60" dirty="0">
                          <a:latin typeface="Trebuchet MS"/>
                          <a:cs typeface="Trebuchet MS"/>
                        </a:rPr>
                        <a:t> </a:t>
                      </a:r>
                      <a:r>
                        <a:rPr sz="1800" spc="-80" dirty="0">
                          <a:latin typeface="Trebuchet MS"/>
                          <a:cs typeface="Trebuchet MS"/>
                        </a:rPr>
                        <a:t>business</a:t>
                      </a:r>
                      <a:endParaRPr sz="1800">
                        <a:latin typeface="Trebuchet MS"/>
                        <a:cs typeface="Trebuchet MS"/>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DF0"/>
                    </a:solidFill>
                  </a:tcPr>
                </a:tc>
                <a:extLst>
                  <a:ext uri="{0D108BD9-81ED-4DB2-BD59-A6C34878D82A}">
                    <a16:rowId xmlns:a16="http://schemas.microsoft.com/office/drawing/2014/main" val="10002"/>
                  </a:ext>
                </a:extLst>
              </a:tr>
              <a:tr h="370839">
                <a:tc>
                  <a:txBody>
                    <a:bodyPr/>
                    <a:lstStyle/>
                    <a:p>
                      <a:pPr marL="91440">
                        <a:lnSpc>
                          <a:spcPct val="100000"/>
                        </a:lnSpc>
                        <a:spcBef>
                          <a:spcPts val="290"/>
                        </a:spcBef>
                      </a:pPr>
                      <a:r>
                        <a:rPr sz="1800" spc="-60" dirty="0">
                          <a:latin typeface="Trebuchet MS"/>
                          <a:cs typeface="Trebuchet MS"/>
                        </a:rPr>
                        <a:t>Data </a:t>
                      </a:r>
                      <a:r>
                        <a:rPr sz="1800" spc="-110" dirty="0">
                          <a:latin typeface="Trebuchet MS"/>
                          <a:cs typeface="Trebuchet MS"/>
                        </a:rPr>
                        <a:t>are </a:t>
                      </a:r>
                      <a:r>
                        <a:rPr sz="1800" spc="-100" dirty="0">
                          <a:latin typeface="Trebuchet MS"/>
                          <a:cs typeface="Trebuchet MS"/>
                        </a:rPr>
                        <a:t>atomic </a:t>
                      </a:r>
                      <a:r>
                        <a:rPr sz="1800" spc="-135" dirty="0">
                          <a:latin typeface="Trebuchet MS"/>
                          <a:cs typeface="Trebuchet MS"/>
                        </a:rPr>
                        <a:t>level </a:t>
                      </a:r>
                      <a:r>
                        <a:rPr sz="1800" spc="-114" dirty="0">
                          <a:latin typeface="Trebuchet MS"/>
                          <a:cs typeface="Trebuchet MS"/>
                        </a:rPr>
                        <a:t>piece </a:t>
                      </a:r>
                      <a:r>
                        <a:rPr sz="1800" spc="-95" dirty="0">
                          <a:latin typeface="Trebuchet MS"/>
                          <a:cs typeface="Trebuchet MS"/>
                        </a:rPr>
                        <a:t>of</a:t>
                      </a:r>
                      <a:r>
                        <a:rPr sz="1800" spc="185" dirty="0">
                          <a:latin typeface="Trebuchet MS"/>
                          <a:cs typeface="Trebuchet MS"/>
                        </a:rPr>
                        <a:t> </a:t>
                      </a:r>
                      <a:r>
                        <a:rPr sz="1800" spc="-90" dirty="0">
                          <a:latin typeface="Trebuchet MS"/>
                          <a:cs typeface="Trebuchet MS"/>
                        </a:rPr>
                        <a:t>information</a:t>
                      </a:r>
                      <a:endParaRPr sz="1800">
                        <a:latin typeface="Trebuchet MS"/>
                        <a:cs typeface="Trebuchet MS"/>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CE0"/>
                    </a:solidFill>
                  </a:tcPr>
                </a:tc>
                <a:tc>
                  <a:txBody>
                    <a:bodyPr/>
                    <a:lstStyle/>
                    <a:p>
                      <a:pPr marL="92075">
                        <a:lnSpc>
                          <a:spcPct val="100000"/>
                        </a:lnSpc>
                        <a:spcBef>
                          <a:spcPts val="290"/>
                        </a:spcBef>
                      </a:pPr>
                      <a:r>
                        <a:rPr sz="1800" spc="-85" dirty="0">
                          <a:latin typeface="Trebuchet MS"/>
                          <a:cs typeface="Trebuchet MS"/>
                        </a:rPr>
                        <a:t>It </a:t>
                      </a:r>
                      <a:r>
                        <a:rPr sz="1800" spc="-80" dirty="0">
                          <a:latin typeface="Trebuchet MS"/>
                          <a:cs typeface="Trebuchet MS"/>
                        </a:rPr>
                        <a:t>is </a:t>
                      </a:r>
                      <a:r>
                        <a:rPr sz="1800" spc="-180" dirty="0">
                          <a:latin typeface="Trebuchet MS"/>
                          <a:cs typeface="Trebuchet MS"/>
                        </a:rPr>
                        <a:t>a </a:t>
                      </a:r>
                      <a:r>
                        <a:rPr sz="1800" spc="-90" dirty="0">
                          <a:latin typeface="Trebuchet MS"/>
                          <a:cs typeface="Trebuchet MS"/>
                        </a:rPr>
                        <a:t>collection </a:t>
                      </a:r>
                      <a:r>
                        <a:rPr sz="1800" spc="-95" dirty="0">
                          <a:latin typeface="Trebuchet MS"/>
                          <a:cs typeface="Trebuchet MS"/>
                        </a:rPr>
                        <a:t>of</a:t>
                      </a:r>
                      <a:r>
                        <a:rPr sz="1800" spc="-185" dirty="0">
                          <a:latin typeface="Trebuchet MS"/>
                          <a:cs typeface="Trebuchet MS"/>
                        </a:rPr>
                        <a:t> </a:t>
                      </a:r>
                      <a:r>
                        <a:rPr sz="1800" spc="-140" dirty="0">
                          <a:latin typeface="Trebuchet MS"/>
                          <a:cs typeface="Trebuchet MS"/>
                        </a:rPr>
                        <a:t>data</a:t>
                      </a:r>
                      <a:endParaRPr sz="1800" dirty="0">
                        <a:latin typeface="Trebuchet MS"/>
                        <a:cs typeface="Trebuchet MS"/>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CE0"/>
                    </a:solidFill>
                  </a:tcPr>
                </a:tc>
                <a:extLst>
                  <a:ext uri="{0D108BD9-81ED-4DB2-BD59-A6C34878D82A}">
                    <a16:rowId xmlns:a16="http://schemas.microsoft.com/office/drawing/2014/main" val="10003"/>
                  </a:ext>
                </a:extLst>
              </a:tr>
              <a:tr h="370839">
                <a:tc>
                  <a:txBody>
                    <a:bodyPr/>
                    <a:lstStyle/>
                    <a:p>
                      <a:pPr marL="91440">
                        <a:lnSpc>
                          <a:spcPct val="100000"/>
                        </a:lnSpc>
                        <a:spcBef>
                          <a:spcPts val="290"/>
                        </a:spcBef>
                      </a:pPr>
                      <a:r>
                        <a:rPr sz="1800" spc="-55" dirty="0">
                          <a:latin typeface="Trebuchet MS"/>
                          <a:cs typeface="Trebuchet MS"/>
                        </a:rPr>
                        <a:t>Data does </a:t>
                      </a:r>
                      <a:r>
                        <a:rPr sz="1800" spc="-60" dirty="0">
                          <a:latin typeface="Trebuchet MS"/>
                          <a:cs typeface="Trebuchet MS"/>
                        </a:rPr>
                        <a:t>not </a:t>
                      </a:r>
                      <a:r>
                        <a:rPr sz="1800" spc="-110" dirty="0">
                          <a:latin typeface="Trebuchet MS"/>
                          <a:cs typeface="Trebuchet MS"/>
                        </a:rPr>
                        <a:t>help </a:t>
                      </a:r>
                      <a:r>
                        <a:rPr sz="1800" spc="-105" dirty="0" smtClean="0">
                          <a:latin typeface="Trebuchet MS"/>
                          <a:cs typeface="Trebuchet MS"/>
                        </a:rPr>
                        <a:t>in </a:t>
                      </a:r>
                      <a:r>
                        <a:rPr sz="1800" spc="-85" dirty="0">
                          <a:latin typeface="Trebuchet MS"/>
                          <a:cs typeface="Trebuchet MS"/>
                        </a:rPr>
                        <a:t>decision</a:t>
                      </a:r>
                      <a:r>
                        <a:rPr sz="1800" spc="60" dirty="0">
                          <a:latin typeface="Trebuchet MS"/>
                          <a:cs typeface="Trebuchet MS"/>
                        </a:rPr>
                        <a:t> </a:t>
                      </a:r>
                      <a:r>
                        <a:rPr sz="1800" spc="-114" dirty="0">
                          <a:latin typeface="Trebuchet MS"/>
                          <a:cs typeface="Trebuchet MS"/>
                        </a:rPr>
                        <a:t>making</a:t>
                      </a:r>
                      <a:endParaRPr sz="1800" dirty="0">
                        <a:latin typeface="Trebuchet MS"/>
                        <a:cs typeface="Trebuchet MS"/>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DF0"/>
                    </a:solidFill>
                  </a:tcPr>
                </a:tc>
                <a:tc>
                  <a:txBody>
                    <a:bodyPr/>
                    <a:lstStyle/>
                    <a:p>
                      <a:pPr marL="92075">
                        <a:lnSpc>
                          <a:spcPct val="100000"/>
                        </a:lnSpc>
                        <a:spcBef>
                          <a:spcPts val="290"/>
                        </a:spcBef>
                      </a:pPr>
                      <a:r>
                        <a:rPr sz="1800" spc="-85" dirty="0">
                          <a:latin typeface="Trebuchet MS"/>
                          <a:cs typeface="Trebuchet MS"/>
                        </a:rPr>
                        <a:t>It </a:t>
                      </a:r>
                      <a:r>
                        <a:rPr sz="1800" spc="-110" dirty="0">
                          <a:latin typeface="Trebuchet MS"/>
                          <a:cs typeface="Trebuchet MS"/>
                        </a:rPr>
                        <a:t>help </a:t>
                      </a:r>
                      <a:r>
                        <a:rPr sz="1800" spc="-105" dirty="0">
                          <a:latin typeface="Trebuchet MS"/>
                          <a:cs typeface="Trebuchet MS"/>
                        </a:rPr>
                        <a:t>in </a:t>
                      </a:r>
                      <a:r>
                        <a:rPr sz="1800" spc="-80" dirty="0">
                          <a:latin typeface="Trebuchet MS"/>
                          <a:cs typeface="Trebuchet MS"/>
                        </a:rPr>
                        <a:t>decision</a:t>
                      </a:r>
                      <a:r>
                        <a:rPr sz="1800" spc="100" dirty="0">
                          <a:latin typeface="Trebuchet MS"/>
                          <a:cs typeface="Trebuchet MS"/>
                        </a:rPr>
                        <a:t> </a:t>
                      </a:r>
                      <a:r>
                        <a:rPr sz="1800" spc="-114" dirty="0">
                          <a:latin typeface="Trebuchet MS"/>
                          <a:cs typeface="Trebuchet MS"/>
                        </a:rPr>
                        <a:t>making</a:t>
                      </a:r>
                      <a:endParaRPr sz="1800" dirty="0">
                        <a:latin typeface="Trebuchet MS"/>
                        <a:cs typeface="Trebuchet MS"/>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DF0"/>
                    </a:solidFill>
                  </a:tcPr>
                </a:tc>
                <a:extLst>
                  <a:ext uri="{0D108BD9-81ED-4DB2-BD59-A6C34878D82A}">
                    <a16:rowId xmlns:a16="http://schemas.microsoft.com/office/drawing/2014/main" val="10004"/>
                  </a:ext>
                </a:extLst>
              </a:tr>
              <a:tr h="370840">
                <a:tc>
                  <a:txBody>
                    <a:bodyPr/>
                    <a:lstStyle/>
                    <a:p>
                      <a:pPr marL="91440">
                        <a:lnSpc>
                          <a:spcPct val="100000"/>
                        </a:lnSpc>
                        <a:spcBef>
                          <a:spcPts val="295"/>
                        </a:spcBef>
                      </a:pPr>
                      <a:r>
                        <a:rPr sz="1800" spc="-195" dirty="0" smtClean="0">
                          <a:latin typeface="Trebuchet MS"/>
                          <a:cs typeface="Trebuchet MS"/>
                        </a:rPr>
                        <a:t>e.</a:t>
                      </a:r>
                      <a:r>
                        <a:rPr lang="en-US" sz="1800" spc="-195" dirty="0" smtClean="0">
                          <a:latin typeface="Trebuchet MS"/>
                          <a:cs typeface="Trebuchet MS"/>
                        </a:rPr>
                        <a:t>g:</a:t>
                      </a:r>
                      <a:r>
                        <a:rPr lang="en-US" sz="1800" spc="-195" baseline="0" dirty="0" smtClean="0">
                          <a:latin typeface="Trebuchet MS"/>
                          <a:cs typeface="Trebuchet MS"/>
                        </a:rPr>
                        <a:t> Ali</a:t>
                      </a:r>
                      <a:endParaRPr sz="1800" dirty="0">
                        <a:latin typeface="Trebuchet MS"/>
                        <a:cs typeface="Trebuchet MS"/>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CE0"/>
                    </a:solidFill>
                  </a:tcPr>
                </a:tc>
                <a:tc>
                  <a:txBody>
                    <a:bodyPr/>
                    <a:lstStyle/>
                    <a:p>
                      <a:pPr marL="92075">
                        <a:lnSpc>
                          <a:spcPct val="100000"/>
                        </a:lnSpc>
                        <a:spcBef>
                          <a:spcPts val="295"/>
                        </a:spcBef>
                      </a:pPr>
                      <a:r>
                        <a:rPr sz="1800" spc="-195" dirty="0" smtClean="0">
                          <a:latin typeface="Trebuchet MS"/>
                          <a:cs typeface="Trebuchet MS"/>
                        </a:rPr>
                        <a:t>e.g</a:t>
                      </a:r>
                      <a:r>
                        <a:rPr lang="en-US" sz="1800" spc="-195" dirty="0" smtClean="0">
                          <a:latin typeface="Trebuchet MS"/>
                          <a:cs typeface="Trebuchet MS"/>
                        </a:rPr>
                        <a:t>:</a:t>
                      </a:r>
                      <a:r>
                        <a:rPr lang="en-US" sz="1800" spc="-195" baseline="0" dirty="0" smtClean="0">
                          <a:latin typeface="Trebuchet MS"/>
                          <a:cs typeface="Trebuchet MS"/>
                        </a:rPr>
                        <a:t> </a:t>
                      </a:r>
                      <a:r>
                        <a:rPr lang="en-US" sz="1800" spc="-50" dirty="0" smtClean="0">
                          <a:latin typeface="Trebuchet MS"/>
                          <a:cs typeface="Trebuchet MS"/>
                        </a:rPr>
                        <a:t>Ali</a:t>
                      </a:r>
                      <a:r>
                        <a:rPr lang="en-US" sz="1800" spc="-50" baseline="0" dirty="0" smtClean="0">
                          <a:latin typeface="Trebuchet MS"/>
                          <a:cs typeface="Trebuchet MS"/>
                        </a:rPr>
                        <a:t> is the manager</a:t>
                      </a:r>
                      <a:endParaRPr sz="1800" dirty="0">
                        <a:latin typeface="Trebuchet MS"/>
                        <a:cs typeface="Trebuchet MS"/>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CE0"/>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1747" y="192023"/>
            <a:ext cx="6555485" cy="912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93367" y="297891"/>
            <a:ext cx="6033135" cy="514350"/>
          </a:xfrm>
          <a:prstGeom prst="rect">
            <a:avLst/>
          </a:prstGeom>
        </p:spPr>
        <p:txBody>
          <a:bodyPr vert="horz" wrap="square" lIns="0" tIns="13335" rIns="0" bIns="0" rtlCol="0">
            <a:spAutoFit/>
          </a:bodyPr>
          <a:lstStyle/>
          <a:p>
            <a:pPr marL="12700">
              <a:lnSpc>
                <a:spcPct val="100000"/>
              </a:lnSpc>
              <a:spcBef>
                <a:spcPts val="105"/>
              </a:spcBef>
            </a:pPr>
            <a:r>
              <a:rPr b="1" spc="85" dirty="0">
                <a:latin typeface="Trebuchet MS"/>
                <a:cs typeface="Trebuchet MS"/>
              </a:rPr>
              <a:t>Users </a:t>
            </a:r>
            <a:r>
              <a:rPr b="1" spc="-10" dirty="0">
                <a:latin typeface="Trebuchet MS"/>
                <a:cs typeface="Trebuchet MS"/>
              </a:rPr>
              <a:t>interacting </a:t>
            </a:r>
            <a:r>
              <a:rPr b="1" spc="-30" dirty="0">
                <a:latin typeface="Trebuchet MS"/>
                <a:cs typeface="Trebuchet MS"/>
              </a:rPr>
              <a:t>with</a:t>
            </a:r>
            <a:r>
              <a:rPr b="1" spc="-425" dirty="0">
                <a:latin typeface="Trebuchet MS"/>
                <a:cs typeface="Trebuchet MS"/>
              </a:rPr>
              <a:t> </a:t>
            </a:r>
            <a:r>
              <a:rPr b="1" spc="-5" dirty="0">
                <a:latin typeface="Trebuchet MS"/>
                <a:cs typeface="Trebuchet MS"/>
              </a:rPr>
              <a:t>database</a:t>
            </a: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40</a:t>
            </a:fld>
            <a:endParaRPr spc="-30" dirty="0"/>
          </a:p>
        </p:txBody>
      </p:sp>
      <p:sp>
        <p:nvSpPr>
          <p:cNvPr id="4" name="object 4"/>
          <p:cNvSpPr txBox="1"/>
          <p:nvPr/>
        </p:nvSpPr>
        <p:spPr>
          <a:xfrm>
            <a:off x="1484122" y="848441"/>
            <a:ext cx="7018020" cy="5788660"/>
          </a:xfrm>
          <a:prstGeom prst="rect">
            <a:avLst/>
          </a:prstGeom>
        </p:spPr>
        <p:txBody>
          <a:bodyPr vert="horz" wrap="square" lIns="0" tIns="150495" rIns="0" bIns="0" rtlCol="0">
            <a:spAutoFit/>
          </a:bodyPr>
          <a:lstStyle/>
          <a:p>
            <a:pPr marL="12700">
              <a:lnSpc>
                <a:spcPct val="100000"/>
              </a:lnSpc>
              <a:spcBef>
                <a:spcPts val="1185"/>
              </a:spcBef>
            </a:pPr>
            <a:r>
              <a:rPr sz="1800" spc="-85" dirty="0">
                <a:latin typeface="Trebuchet MS"/>
                <a:cs typeface="Trebuchet MS"/>
              </a:rPr>
              <a:t>Database </a:t>
            </a:r>
            <a:r>
              <a:rPr sz="1800" spc="-55" dirty="0">
                <a:latin typeface="Trebuchet MS"/>
                <a:cs typeface="Trebuchet MS"/>
              </a:rPr>
              <a:t>users </a:t>
            </a:r>
            <a:r>
              <a:rPr sz="1800" spc="-270" dirty="0">
                <a:latin typeface="Trebuchet MS"/>
                <a:cs typeface="Trebuchet MS"/>
              </a:rPr>
              <a:t>: </a:t>
            </a:r>
            <a:r>
              <a:rPr sz="1800" spc="-85" dirty="0">
                <a:latin typeface="Trebuchet MS"/>
                <a:cs typeface="Trebuchet MS"/>
              </a:rPr>
              <a:t>Database </a:t>
            </a:r>
            <a:r>
              <a:rPr sz="1800" spc="-55" dirty="0">
                <a:latin typeface="Trebuchet MS"/>
                <a:cs typeface="Trebuchet MS"/>
              </a:rPr>
              <a:t>users </a:t>
            </a:r>
            <a:r>
              <a:rPr sz="1800" spc="-110" dirty="0">
                <a:latin typeface="Trebuchet MS"/>
                <a:cs typeface="Trebuchet MS"/>
              </a:rPr>
              <a:t>are </a:t>
            </a:r>
            <a:r>
              <a:rPr sz="1800" spc="-105" dirty="0">
                <a:latin typeface="Trebuchet MS"/>
                <a:cs typeface="Trebuchet MS"/>
              </a:rPr>
              <a:t>the </a:t>
            </a:r>
            <a:r>
              <a:rPr sz="1800" spc="-95" dirty="0">
                <a:latin typeface="Trebuchet MS"/>
                <a:cs typeface="Trebuchet MS"/>
              </a:rPr>
              <a:t>people </a:t>
            </a:r>
            <a:r>
              <a:rPr sz="1800" spc="-40" dirty="0">
                <a:latin typeface="Trebuchet MS"/>
                <a:cs typeface="Trebuchet MS"/>
              </a:rPr>
              <a:t>who </a:t>
            </a:r>
            <a:r>
              <a:rPr sz="1800" spc="-105" dirty="0">
                <a:latin typeface="Trebuchet MS"/>
                <a:cs typeface="Trebuchet MS"/>
              </a:rPr>
              <a:t>need </a:t>
            </a:r>
            <a:r>
              <a:rPr sz="1800" spc="-90" dirty="0">
                <a:latin typeface="Trebuchet MS"/>
                <a:cs typeface="Trebuchet MS"/>
              </a:rPr>
              <a:t>information</a:t>
            </a:r>
            <a:r>
              <a:rPr sz="1800" spc="270" dirty="0">
                <a:latin typeface="Trebuchet MS"/>
                <a:cs typeface="Trebuchet MS"/>
              </a:rPr>
              <a:t> </a:t>
            </a:r>
            <a:r>
              <a:rPr sz="1800" spc="-85" dirty="0">
                <a:latin typeface="Trebuchet MS"/>
                <a:cs typeface="Trebuchet MS"/>
              </a:rPr>
              <a:t>from</a:t>
            </a:r>
            <a:endParaRPr sz="1800" dirty="0">
              <a:latin typeface="Trebuchet MS"/>
              <a:cs typeface="Trebuchet MS"/>
            </a:endParaRPr>
          </a:p>
          <a:p>
            <a:pPr marL="12700">
              <a:lnSpc>
                <a:spcPct val="100000"/>
              </a:lnSpc>
              <a:spcBef>
                <a:spcPts val="1085"/>
              </a:spcBef>
            </a:pPr>
            <a:r>
              <a:rPr sz="1800" spc="-110" dirty="0">
                <a:latin typeface="Trebuchet MS"/>
                <a:cs typeface="Trebuchet MS"/>
              </a:rPr>
              <a:t>the </a:t>
            </a:r>
            <a:r>
              <a:rPr sz="1800" spc="-125" dirty="0">
                <a:latin typeface="Trebuchet MS"/>
                <a:cs typeface="Trebuchet MS"/>
              </a:rPr>
              <a:t>database </a:t>
            </a:r>
            <a:r>
              <a:rPr sz="1800" spc="-45" dirty="0">
                <a:latin typeface="Trebuchet MS"/>
                <a:cs typeface="Trebuchet MS"/>
              </a:rPr>
              <a:t>to </a:t>
            </a:r>
            <a:r>
              <a:rPr sz="1800" spc="-70" dirty="0">
                <a:latin typeface="Trebuchet MS"/>
                <a:cs typeface="Trebuchet MS"/>
              </a:rPr>
              <a:t>carry </a:t>
            </a:r>
            <a:r>
              <a:rPr sz="1800" spc="-60" dirty="0">
                <a:latin typeface="Trebuchet MS"/>
                <a:cs typeface="Trebuchet MS"/>
              </a:rPr>
              <a:t>out </a:t>
            </a:r>
            <a:r>
              <a:rPr sz="1800" spc="-85" dirty="0">
                <a:latin typeface="Trebuchet MS"/>
                <a:cs typeface="Trebuchet MS"/>
              </a:rPr>
              <a:t>their </a:t>
            </a:r>
            <a:r>
              <a:rPr sz="1800" spc="-80" dirty="0">
                <a:latin typeface="Trebuchet MS"/>
                <a:cs typeface="Trebuchet MS"/>
              </a:rPr>
              <a:t>business</a:t>
            </a:r>
            <a:r>
              <a:rPr sz="1800" spc="130" dirty="0">
                <a:latin typeface="Trebuchet MS"/>
                <a:cs typeface="Trebuchet MS"/>
              </a:rPr>
              <a:t> </a:t>
            </a:r>
            <a:r>
              <a:rPr sz="1800" spc="-110" dirty="0">
                <a:latin typeface="Trebuchet MS"/>
                <a:cs typeface="Trebuchet MS"/>
              </a:rPr>
              <a:t>responsibility.</a:t>
            </a:r>
            <a:endParaRPr sz="1800" dirty="0">
              <a:latin typeface="Trebuchet MS"/>
              <a:cs typeface="Trebuchet MS"/>
            </a:endParaRPr>
          </a:p>
          <a:p>
            <a:pPr marL="12700" marR="160020">
              <a:lnSpc>
                <a:spcPct val="150000"/>
              </a:lnSpc>
            </a:pPr>
            <a:r>
              <a:rPr sz="1800" b="1" spc="-65" dirty="0">
                <a:latin typeface="Trebuchet MS"/>
                <a:cs typeface="Trebuchet MS"/>
              </a:rPr>
              <a:t>2 </a:t>
            </a:r>
            <a:r>
              <a:rPr sz="1800" b="1" dirty="0">
                <a:latin typeface="Trebuchet MS"/>
                <a:cs typeface="Trebuchet MS"/>
              </a:rPr>
              <a:t>broad </a:t>
            </a:r>
            <a:r>
              <a:rPr sz="1800" b="1" spc="-25" dirty="0">
                <a:latin typeface="Trebuchet MS"/>
                <a:cs typeface="Trebuchet MS"/>
              </a:rPr>
              <a:t>categories</a:t>
            </a:r>
            <a:r>
              <a:rPr sz="1800" spc="-25" dirty="0">
                <a:latin typeface="Trebuchet MS"/>
                <a:cs typeface="Trebuchet MS"/>
              </a:rPr>
              <a:t>: </a:t>
            </a:r>
            <a:r>
              <a:rPr sz="1800" spc="-85" dirty="0">
                <a:latin typeface="Trebuchet MS"/>
                <a:cs typeface="Trebuchet MS"/>
              </a:rPr>
              <a:t>Application </a:t>
            </a:r>
            <a:r>
              <a:rPr sz="1800" spc="-75" dirty="0">
                <a:latin typeface="Trebuchet MS"/>
                <a:cs typeface="Trebuchet MS"/>
              </a:rPr>
              <a:t>programmer </a:t>
            </a:r>
            <a:r>
              <a:rPr sz="1800" spc="-120" dirty="0">
                <a:latin typeface="Trebuchet MS"/>
                <a:cs typeface="Trebuchet MS"/>
              </a:rPr>
              <a:t>and </a:t>
            </a:r>
            <a:r>
              <a:rPr sz="1800" spc="-100" dirty="0">
                <a:latin typeface="Trebuchet MS"/>
                <a:cs typeface="Trebuchet MS"/>
              </a:rPr>
              <a:t>end </a:t>
            </a:r>
            <a:r>
              <a:rPr sz="1800" spc="-55" dirty="0">
                <a:latin typeface="Trebuchet MS"/>
                <a:cs typeface="Trebuchet MS"/>
              </a:rPr>
              <a:t>users  </a:t>
            </a:r>
            <a:r>
              <a:rPr sz="1800" b="1" spc="10" dirty="0">
                <a:latin typeface="Trebuchet MS"/>
                <a:cs typeface="Trebuchet MS"/>
              </a:rPr>
              <a:t>Application </a:t>
            </a:r>
            <a:r>
              <a:rPr sz="1800" b="1" spc="20" dirty="0">
                <a:latin typeface="Trebuchet MS"/>
                <a:cs typeface="Trebuchet MS"/>
              </a:rPr>
              <a:t>programmers: </a:t>
            </a:r>
            <a:r>
              <a:rPr sz="1800" spc="-85" dirty="0">
                <a:latin typeface="Trebuchet MS"/>
                <a:cs typeface="Trebuchet MS"/>
              </a:rPr>
              <a:t>Application </a:t>
            </a:r>
            <a:r>
              <a:rPr sz="1800" spc="-75" dirty="0">
                <a:latin typeface="Trebuchet MS"/>
                <a:cs typeface="Trebuchet MS"/>
              </a:rPr>
              <a:t>programmers </a:t>
            </a:r>
            <a:r>
              <a:rPr sz="1800" spc="-85" dirty="0">
                <a:latin typeface="Trebuchet MS"/>
                <a:cs typeface="Trebuchet MS"/>
              </a:rPr>
              <a:t>write </a:t>
            </a:r>
            <a:r>
              <a:rPr sz="1800" spc="-114" dirty="0">
                <a:latin typeface="Trebuchet MS"/>
                <a:cs typeface="Trebuchet MS"/>
              </a:rPr>
              <a:t>application  </a:t>
            </a:r>
            <a:r>
              <a:rPr sz="1800" spc="-70" dirty="0">
                <a:latin typeface="Trebuchet MS"/>
                <a:cs typeface="Trebuchet MS"/>
              </a:rPr>
              <a:t>programs </a:t>
            </a:r>
            <a:r>
              <a:rPr sz="1800" spc="-120" dirty="0">
                <a:latin typeface="Trebuchet MS"/>
                <a:cs typeface="Trebuchet MS"/>
              </a:rPr>
              <a:t>and </a:t>
            </a:r>
            <a:r>
              <a:rPr sz="1800" spc="-100" dirty="0" smtClean="0">
                <a:latin typeface="Trebuchet MS"/>
                <a:cs typeface="Trebuchet MS"/>
              </a:rPr>
              <a:t>interact</a:t>
            </a:r>
            <a:r>
              <a:rPr lang="en-US" sz="1800" spc="-100" dirty="0" smtClean="0">
                <a:latin typeface="Trebuchet MS"/>
                <a:cs typeface="Trebuchet MS"/>
              </a:rPr>
              <a:t> </a:t>
            </a:r>
            <a:r>
              <a:rPr sz="1800" spc="-95" dirty="0" smtClean="0">
                <a:latin typeface="Trebuchet MS"/>
                <a:cs typeface="Trebuchet MS"/>
              </a:rPr>
              <a:t>with </a:t>
            </a:r>
            <a:r>
              <a:rPr sz="1800" spc="-110" dirty="0">
                <a:latin typeface="Trebuchet MS"/>
                <a:cs typeface="Trebuchet MS"/>
              </a:rPr>
              <a:t>the </a:t>
            </a:r>
            <a:r>
              <a:rPr sz="1800" spc="-140" dirty="0">
                <a:latin typeface="Trebuchet MS"/>
                <a:cs typeface="Trebuchet MS"/>
              </a:rPr>
              <a:t>data </a:t>
            </a:r>
            <a:r>
              <a:rPr sz="1800" spc="-110" dirty="0">
                <a:latin typeface="Trebuchet MS"/>
                <a:cs typeface="Trebuchet MS"/>
              </a:rPr>
              <a:t>base </a:t>
            </a:r>
            <a:r>
              <a:rPr sz="1800" spc="-75" dirty="0">
                <a:latin typeface="Trebuchet MS"/>
                <a:cs typeface="Trebuchet MS"/>
              </a:rPr>
              <a:t>through </a:t>
            </a:r>
            <a:r>
              <a:rPr sz="1800" spc="-55" dirty="0">
                <a:latin typeface="Trebuchet MS"/>
                <a:cs typeface="Trebuchet MS"/>
              </a:rPr>
              <a:t>host </a:t>
            </a:r>
            <a:r>
              <a:rPr sz="1800" spc="-120" dirty="0">
                <a:latin typeface="Trebuchet MS"/>
                <a:cs typeface="Trebuchet MS"/>
              </a:rPr>
              <a:t>Language like  </a:t>
            </a:r>
            <a:r>
              <a:rPr sz="1800" spc="-145" dirty="0">
                <a:latin typeface="Trebuchet MS"/>
                <a:cs typeface="Trebuchet MS"/>
              </a:rPr>
              <a:t>Pascal, </a:t>
            </a:r>
            <a:r>
              <a:rPr sz="1800" spc="195" dirty="0">
                <a:latin typeface="Trebuchet MS"/>
                <a:cs typeface="Trebuchet MS"/>
              </a:rPr>
              <a:t>C </a:t>
            </a:r>
            <a:r>
              <a:rPr sz="1800" spc="-120" dirty="0">
                <a:latin typeface="Trebuchet MS"/>
                <a:cs typeface="Trebuchet MS"/>
              </a:rPr>
              <a:t>and</a:t>
            </a:r>
            <a:r>
              <a:rPr sz="1800" spc="-385" dirty="0">
                <a:latin typeface="Trebuchet MS"/>
                <a:cs typeface="Trebuchet MS"/>
              </a:rPr>
              <a:t> </a:t>
            </a:r>
            <a:r>
              <a:rPr sz="1800" dirty="0">
                <a:latin typeface="Trebuchet MS"/>
                <a:cs typeface="Trebuchet MS"/>
              </a:rPr>
              <a:t>Cobol</a:t>
            </a:r>
          </a:p>
          <a:p>
            <a:pPr marL="12700">
              <a:lnSpc>
                <a:spcPct val="100000"/>
              </a:lnSpc>
              <a:spcBef>
                <a:spcPts val="1080"/>
              </a:spcBef>
            </a:pPr>
            <a:r>
              <a:rPr sz="1800" b="1" spc="30" dirty="0">
                <a:latin typeface="Trebuchet MS"/>
                <a:cs typeface="Trebuchet MS"/>
              </a:rPr>
              <a:t>End</a:t>
            </a:r>
            <a:r>
              <a:rPr sz="1800" b="1" spc="-55" dirty="0">
                <a:latin typeface="Trebuchet MS"/>
                <a:cs typeface="Trebuchet MS"/>
              </a:rPr>
              <a:t> </a:t>
            </a:r>
            <a:r>
              <a:rPr sz="1800" b="1" spc="-10" dirty="0">
                <a:latin typeface="Trebuchet MS"/>
                <a:cs typeface="Trebuchet MS"/>
              </a:rPr>
              <a:t>users</a:t>
            </a:r>
            <a:endParaRPr sz="1800" dirty="0">
              <a:latin typeface="Trebuchet MS"/>
              <a:cs typeface="Trebuchet MS"/>
            </a:endParaRPr>
          </a:p>
          <a:p>
            <a:pPr marL="299085" marR="279400" indent="-287020">
              <a:lnSpc>
                <a:spcPct val="150000"/>
              </a:lnSpc>
              <a:buFont typeface="Arial"/>
              <a:buChar char="•"/>
              <a:tabLst>
                <a:tab pos="362585" algn="l"/>
                <a:tab pos="363220" algn="l"/>
              </a:tabLst>
            </a:pPr>
            <a:r>
              <a:rPr dirty="0"/>
              <a:t>	</a:t>
            </a:r>
            <a:r>
              <a:rPr sz="1800" b="1" spc="5" dirty="0">
                <a:latin typeface="Trebuchet MS"/>
                <a:cs typeface="Trebuchet MS"/>
              </a:rPr>
              <a:t>Sophisticated </a:t>
            </a:r>
            <a:r>
              <a:rPr sz="1800" b="1" spc="30" dirty="0">
                <a:latin typeface="Trebuchet MS"/>
                <a:cs typeface="Trebuchet MS"/>
              </a:rPr>
              <a:t>End </a:t>
            </a:r>
            <a:r>
              <a:rPr sz="1800" b="1" spc="45" dirty="0">
                <a:latin typeface="Trebuchet MS"/>
                <a:cs typeface="Trebuchet MS"/>
              </a:rPr>
              <a:t>Users </a:t>
            </a:r>
            <a:r>
              <a:rPr sz="1800" spc="-270" dirty="0">
                <a:latin typeface="Trebuchet MS"/>
                <a:cs typeface="Trebuchet MS"/>
              </a:rPr>
              <a:t>: </a:t>
            </a:r>
            <a:r>
              <a:rPr sz="1800" spc="-110" dirty="0">
                <a:latin typeface="Trebuchet MS"/>
                <a:cs typeface="Trebuchet MS"/>
              </a:rPr>
              <a:t>they interact </a:t>
            </a:r>
            <a:r>
              <a:rPr sz="1800" spc="-95" dirty="0">
                <a:latin typeface="Trebuchet MS"/>
                <a:cs typeface="Trebuchet MS"/>
              </a:rPr>
              <a:t>with </a:t>
            </a:r>
            <a:r>
              <a:rPr sz="1800" spc="-110" dirty="0">
                <a:latin typeface="Trebuchet MS"/>
                <a:cs typeface="Trebuchet MS"/>
              </a:rPr>
              <a:t>the </a:t>
            </a:r>
            <a:r>
              <a:rPr sz="1800" spc="-85" dirty="0">
                <a:latin typeface="Trebuchet MS"/>
                <a:cs typeface="Trebuchet MS"/>
              </a:rPr>
              <a:t>system </a:t>
            </a:r>
            <a:r>
              <a:rPr sz="1800" spc="-80" dirty="0">
                <a:latin typeface="Trebuchet MS"/>
                <a:cs typeface="Trebuchet MS"/>
              </a:rPr>
              <a:t>without  </a:t>
            </a:r>
            <a:r>
              <a:rPr sz="1800" spc="-95" dirty="0">
                <a:latin typeface="Trebuchet MS"/>
                <a:cs typeface="Trebuchet MS"/>
              </a:rPr>
              <a:t>writing </a:t>
            </a:r>
            <a:r>
              <a:rPr sz="1800" spc="-80" dirty="0">
                <a:latin typeface="Trebuchet MS"/>
                <a:cs typeface="Trebuchet MS"/>
              </a:rPr>
              <a:t>programs,They </a:t>
            </a:r>
            <a:r>
              <a:rPr sz="1800" spc="-75" dirty="0">
                <a:latin typeface="Trebuchet MS"/>
                <a:cs typeface="Trebuchet MS"/>
              </a:rPr>
              <a:t>form </a:t>
            </a:r>
            <a:r>
              <a:rPr sz="1800" spc="-80" dirty="0">
                <a:latin typeface="Trebuchet MS"/>
                <a:cs typeface="Trebuchet MS"/>
              </a:rPr>
              <a:t>requests </a:t>
            </a:r>
            <a:r>
              <a:rPr sz="1800" spc="-110" dirty="0">
                <a:latin typeface="Trebuchet MS"/>
                <a:cs typeface="Trebuchet MS"/>
              </a:rPr>
              <a:t>by </a:t>
            </a:r>
            <a:r>
              <a:rPr sz="1800" spc="-95" dirty="0">
                <a:latin typeface="Trebuchet MS"/>
                <a:cs typeface="Trebuchet MS"/>
              </a:rPr>
              <a:t>writing </a:t>
            </a:r>
            <a:r>
              <a:rPr sz="1800" spc="-85" dirty="0">
                <a:latin typeface="Trebuchet MS"/>
                <a:cs typeface="Trebuchet MS"/>
              </a:rPr>
              <a:t>queries </a:t>
            </a:r>
            <a:r>
              <a:rPr sz="1800" spc="-105" dirty="0">
                <a:latin typeface="Trebuchet MS"/>
                <a:cs typeface="Trebuchet MS"/>
              </a:rPr>
              <a:t>in </a:t>
            </a:r>
            <a:r>
              <a:rPr sz="1800" spc="-180" dirty="0">
                <a:latin typeface="Trebuchet MS"/>
                <a:cs typeface="Trebuchet MS"/>
              </a:rPr>
              <a:t>a </a:t>
            </a:r>
            <a:r>
              <a:rPr sz="1800" spc="-125" dirty="0">
                <a:latin typeface="Trebuchet MS"/>
                <a:cs typeface="Trebuchet MS"/>
              </a:rPr>
              <a:t>database  </a:t>
            </a:r>
            <a:r>
              <a:rPr sz="1800" spc="-75" dirty="0">
                <a:latin typeface="Trebuchet MS"/>
                <a:cs typeface="Trebuchet MS"/>
              </a:rPr>
              <a:t>query</a:t>
            </a:r>
            <a:r>
              <a:rPr sz="1800" spc="-45" dirty="0">
                <a:latin typeface="Trebuchet MS"/>
                <a:cs typeface="Trebuchet MS"/>
              </a:rPr>
              <a:t> </a:t>
            </a:r>
            <a:r>
              <a:rPr sz="1800" spc="-150" dirty="0">
                <a:latin typeface="Trebuchet MS"/>
                <a:cs typeface="Trebuchet MS"/>
              </a:rPr>
              <a:t>language.</a:t>
            </a:r>
            <a:endParaRPr sz="1800" dirty="0">
              <a:latin typeface="Trebuchet MS"/>
              <a:cs typeface="Trebuchet MS"/>
            </a:endParaRPr>
          </a:p>
          <a:p>
            <a:pPr marL="299085" indent="-287020">
              <a:lnSpc>
                <a:spcPct val="100000"/>
              </a:lnSpc>
              <a:spcBef>
                <a:spcPts val="1080"/>
              </a:spcBef>
              <a:buFont typeface="Arial"/>
              <a:buChar char="•"/>
              <a:tabLst>
                <a:tab pos="299085" algn="l"/>
                <a:tab pos="299720" algn="l"/>
              </a:tabLst>
            </a:pPr>
            <a:r>
              <a:rPr sz="1800" b="1" spc="-15" dirty="0">
                <a:latin typeface="Trebuchet MS"/>
                <a:cs typeface="Trebuchet MS"/>
              </a:rPr>
              <a:t>Specialized </a:t>
            </a:r>
            <a:r>
              <a:rPr sz="1800" b="1" spc="-20" dirty="0">
                <a:latin typeface="Trebuchet MS"/>
                <a:cs typeface="Trebuchet MS"/>
              </a:rPr>
              <a:t>end </a:t>
            </a:r>
            <a:r>
              <a:rPr sz="1800" b="1" spc="-10" dirty="0">
                <a:latin typeface="Trebuchet MS"/>
                <a:cs typeface="Trebuchet MS"/>
              </a:rPr>
              <a:t>users </a:t>
            </a:r>
            <a:r>
              <a:rPr sz="1800" spc="-270" dirty="0">
                <a:latin typeface="Trebuchet MS"/>
                <a:cs typeface="Trebuchet MS"/>
              </a:rPr>
              <a:t>: </a:t>
            </a:r>
            <a:r>
              <a:rPr sz="1800" spc="-110" dirty="0">
                <a:latin typeface="Trebuchet MS"/>
                <a:cs typeface="Trebuchet MS"/>
              </a:rPr>
              <a:t>they </a:t>
            </a:r>
            <a:r>
              <a:rPr sz="1800" spc="-85" dirty="0">
                <a:latin typeface="Trebuchet MS"/>
                <a:cs typeface="Trebuchet MS"/>
              </a:rPr>
              <a:t>write </a:t>
            </a:r>
            <a:r>
              <a:rPr sz="1800" spc="-114" dirty="0">
                <a:latin typeface="Trebuchet MS"/>
                <a:cs typeface="Trebuchet MS"/>
              </a:rPr>
              <a:t>specialized </a:t>
            </a:r>
            <a:r>
              <a:rPr sz="1800" spc="-125" dirty="0">
                <a:latin typeface="Trebuchet MS"/>
                <a:cs typeface="Trebuchet MS"/>
              </a:rPr>
              <a:t>database</a:t>
            </a:r>
            <a:r>
              <a:rPr sz="1800" spc="60" dirty="0">
                <a:latin typeface="Trebuchet MS"/>
                <a:cs typeface="Trebuchet MS"/>
              </a:rPr>
              <a:t> </a:t>
            </a:r>
            <a:r>
              <a:rPr sz="1800" spc="-114" dirty="0">
                <a:latin typeface="Trebuchet MS"/>
                <a:cs typeface="Trebuchet MS"/>
              </a:rPr>
              <a:t>application</a:t>
            </a:r>
            <a:endParaRPr sz="1800" dirty="0">
              <a:latin typeface="Trebuchet MS"/>
              <a:cs typeface="Trebuchet MS"/>
            </a:endParaRPr>
          </a:p>
          <a:p>
            <a:pPr marL="299085">
              <a:lnSpc>
                <a:spcPct val="100000"/>
              </a:lnSpc>
              <a:spcBef>
                <a:spcPts val="1080"/>
              </a:spcBef>
            </a:pPr>
            <a:r>
              <a:rPr sz="1800" spc="-125" dirty="0">
                <a:latin typeface="Trebuchet MS"/>
                <a:cs typeface="Trebuchet MS"/>
              </a:rPr>
              <a:t>that </a:t>
            </a:r>
            <a:r>
              <a:rPr sz="1800" spc="-55" dirty="0">
                <a:latin typeface="Trebuchet MS"/>
                <a:cs typeface="Trebuchet MS"/>
              </a:rPr>
              <a:t>does </a:t>
            </a:r>
            <a:r>
              <a:rPr sz="1800" spc="-60" dirty="0">
                <a:latin typeface="Trebuchet MS"/>
                <a:cs typeface="Trebuchet MS"/>
              </a:rPr>
              <a:t>not </a:t>
            </a:r>
            <a:r>
              <a:rPr sz="1800" spc="-150" dirty="0">
                <a:latin typeface="Trebuchet MS"/>
                <a:cs typeface="Trebuchet MS"/>
              </a:rPr>
              <a:t>fit </a:t>
            </a:r>
            <a:r>
              <a:rPr sz="1800" spc="-80" dirty="0">
                <a:latin typeface="Trebuchet MS"/>
                <a:cs typeface="Trebuchet MS"/>
              </a:rPr>
              <a:t>into </a:t>
            </a:r>
            <a:r>
              <a:rPr sz="1800" spc="-95" dirty="0">
                <a:latin typeface="Trebuchet MS"/>
                <a:cs typeface="Trebuchet MS"/>
              </a:rPr>
              <a:t>data-processing </a:t>
            </a:r>
            <a:r>
              <a:rPr sz="1800" spc="-120" dirty="0">
                <a:latin typeface="Trebuchet MS"/>
                <a:cs typeface="Trebuchet MS"/>
              </a:rPr>
              <a:t>frame</a:t>
            </a:r>
            <a:r>
              <a:rPr sz="1800" spc="175" dirty="0">
                <a:latin typeface="Trebuchet MS"/>
                <a:cs typeface="Trebuchet MS"/>
              </a:rPr>
              <a:t> </a:t>
            </a:r>
            <a:r>
              <a:rPr sz="1800" spc="-75" dirty="0">
                <a:latin typeface="Trebuchet MS"/>
                <a:cs typeface="Trebuchet MS"/>
              </a:rPr>
              <a:t>work.</a:t>
            </a:r>
            <a:endParaRPr sz="1800" dirty="0">
              <a:latin typeface="Trebuchet MS"/>
              <a:cs typeface="Trebuchet MS"/>
            </a:endParaRPr>
          </a:p>
          <a:p>
            <a:pPr marL="299085" marR="80645" indent="-287020">
              <a:lnSpc>
                <a:spcPct val="150000"/>
              </a:lnSpc>
              <a:buFont typeface="Arial"/>
              <a:buChar char="•"/>
              <a:tabLst>
                <a:tab pos="299085" algn="l"/>
                <a:tab pos="299720" algn="l"/>
              </a:tabLst>
            </a:pPr>
            <a:r>
              <a:rPr sz="1800" spc="-60" dirty="0">
                <a:latin typeface="Trebuchet MS"/>
                <a:cs typeface="Trebuchet MS"/>
              </a:rPr>
              <a:t>Naïve </a:t>
            </a:r>
            <a:r>
              <a:rPr sz="1800" spc="-100" dirty="0">
                <a:latin typeface="Trebuchet MS"/>
                <a:cs typeface="Trebuchet MS"/>
              </a:rPr>
              <a:t>end </a:t>
            </a:r>
            <a:r>
              <a:rPr sz="1800" spc="-60" dirty="0">
                <a:latin typeface="Trebuchet MS"/>
                <a:cs typeface="Trebuchet MS"/>
              </a:rPr>
              <a:t>user </a:t>
            </a:r>
            <a:r>
              <a:rPr sz="1800" spc="-110" dirty="0">
                <a:latin typeface="Trebuchet MS"/>
                <a:cs typeface="Trebuchet MS"/>
              </a:rPr>
              <a:t>interact </a:t>
            </a:r>
            <a:r>
              <a:rPr sz="1800" spc="-95" dirty="0">
                <a:latin typeface="Trebuchet MS"/>
                <a:cs typeface="Trebuchet MS"/>
              </a:rPr>
              <a:t>with </a:t>
            </a:r>
            <a:r>
              <a:rPr sz="1800" spc="-110" dirty="0">
                <a:latin typeface="Trebuchet MS"/>
                <a:cs typeface="Trebuchet MS"/>
              </a:rPr>
              <a:t>the </a:t>
            </a:r>
            <a:r>
              <a:rPr sz="1800" spc="-85" dirty="0">
                <a:latin typeface="Trebuchet MS"/>
                <a:cs typeface="Trebuchet MS"/>
              </a:rPr>
              <a:t>system </a:t>
            </a:r>
            <a:r>
              <a:rPr sz="1800" spc="-110" dirty="0">
                <a:latin typeface="Trebuchet MS"/>
                <a:cs typeface="Trebuchet MS"/>
              </a:rPr>
              <a:t>by </a:t>
            </a:r>
            <a:r>
              <a:rPr sz="1800" spc="-95" dirty="0">
                <a:latin typeface="Trebuchet MS"/>
                <a:cs typeface="Trebuchet MS"/>
              </a:rPr>
              <a:t>using </a:t>
            </a:r>
            <a:r>
              <a:rPr sz="1800" spc="-100" dirty="0">
                <a:latin typeface="Trebuchet MS"/>
                <a:cs typeface="Trebuchet MS"/>
              </a:rPr>
              <a:t>permanent </a:t>
            </a:r>
            <a:r>
              <a:rPr sz="1800" spc="-114" dirty="0">
                <a:latin typeface="Trebuchet MS"/>
                <a:cs typeface="Trebuchet MS"/>
              </a:rPr>
              <a:t>application  </a:t>
            </a:r>
            <a:r>
              <a:rPr sz="1800" spc="-75" dirty="0">
                <a:latin typeface="Trebuchet MS"/>
                <a:cs typeface="Trebuchet MS"/>
              </a:rPr>
              <a:t>program</a:t>
            </a:r>
            <a:endParaRPr sz="1800" dirty="0">
              <a:latin typeface="Trebuchet MS"/>
              <a:cs typeface="Trebuchet M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1747" y="192023"/>
            <a:ext cx="2254757" cy="912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93367" y="297891"/>
            <a:ext cx="1734820" cy="514350"/>
          </a:xfrm>
          <a:prstGeom prst="rect">
            <a:avLst/>
          </a:prstGeom>
        </p:spPr>
        <p:txBody>
          <a:bodyPr vert="horz" wrap="square" lIns="0" tIns="13335" rIns="0" bIns="0" rtlCol="0">
            <a:spAutoFit/>
          </a:bodyPr>
          <a:lstStyle/>
          <a:p>
            <a:pPr marL="12700">
              <a:lnSpc>
                <a:spcPct val="100000"/>
              </a:lnSpc>
              <a:spcBef>
                <a:spcPts val="105"/>
              </a:spcBef>
            </a:pPr>
            <a:r>
              <a:rPr b="1" spc="35" dirty="0">
                <a:latin typeface="Trebuchet MS"/>
                <a:cs typeface="Trebuchet MS"/>
              </a:rPr>
              <a:t>Soft</a:t>
            </a:r>
            <a:r>
              <a:rPr b="1" spc="45" dirty="0">
                <a:latin typeface="Trebuchet MS"/>
                <a:cs typeface="Trebuchet MS"/>
              </a:rPr>
              <a:t>w</a:t>
            </a:r>
            <a:r>
              <a:rPr b="1" spc="35" dirty="0">
                <a:latin typeface="Trebuchet MS"/>
                <a:cs typeface="Trebuchet MS"/>
              </a:rPr>
              <a:t>a</a:t>
            </a:r>
            <a:r>
              <a:rPr b="1" spc="-30" dirty="0">
                <a:latin typeface="Trebuchet MS"/>
                <a:cs typeface="Trebuchet MS"/>
              </a:rPr>
              <a:t>r</a:t>
            </a:r>
            <a:r>
              <a:rPr b="1" spc="-70" dirty="0">
                <a:latin typeface="Trebuchet MS"/>
                <a:cs typeface="Trebuchet MS"/>
              </a:rPr>
              <a:t>e</a:t>
            </a: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41</a:t>
            </a:fld>
            <a:endParaRPr spc="-30" dirty="0"/>
          </a:p>
        </p:txBody>
      </p:sp>
      <p:sp>
        <p:nvSpPr>
          <p:cNvPr id="4" name="object 4"/>
          <p:cNvSpPr txBox="1"/>
          <p:nvPr/>
        </p:nvSpPr>
        <p:spPr>
          <a:xfrm>
            <a:off x="1482597" y="977498"/>
            <a:ext cx="7051675" cy="3729354"/>
          </a:xfrm>
          <a:prstGeom prst="rect">
            <a:avLst/>
          </a:prstGeom>
        </p:spPr>
        <p:txBody>
          <a:bodyPr vert="horz" wrap="square" lIns="0" tIns="149225" rIns="0" bIns="0" rtlCol="0">
            <a:spAutoFit/>
          </a:bodyPr>
          <a:lstStyle/>
          <a:p>
            <a:pPr marL="299085" indent="-287020" algn="just">
              <a:lnSpc>
                <a:spcPct val="100000"/>
              </a:lnSpc>
              <a:spcBef>
                <a:spcPts val="1175"/>
              </a:spcBef>
              <a:buFont typeface="Arial"/>
              <a:buChar char="•"/>
              <a:tabLst>
                <a:tab pos="299720" algn="l"/>
              </a:tabLst>
            </a:pPr>
            <a:r>
              <a:rPr sz="1800" spc="-20" dirty="0">
                <a:latin typeface="Trebuchet MS"/>
                <a:cs typeface="Trebuchet MS"/>
              </a:rPr>
              <a:t>Controls </a:t>
            </a:r>
            <a:r>
              <a:rPr sz="1800" spc="-110" dirty="0">
                <a:latin typeface="Trebuchet MS"/>
                <a:cs typeface="Trebuchet MS"/>
              </a:rPr>
              <a:t>the </a:t>
            </a:r>
            <a:r>
              <a:rPr sz="1800" spc="-105" dirty="0">
                <a:latin typeface="Trebuchet MS"/>
                <a:cs typeface="Trebuchet MS"/>
              </a:rPr>
              <a:t>organization, </a:t>
            </a:r>
            <a:r>
              <a:rPr sz="1800" spc="-100" dirty="0">
                <a:latin typeface="Trebuchet MS"/>
                <a:cs typeface="Trebuchet MS"/>
              </a:rPr>
              <a:t>storage, </a:t>
            </a:r>
            <a:r>
              <a:rPr sz="1800" spc="-140" dirty="0">
                <a:latin typeface="Trebuchet MS"/>
                <a:cs typeface="Trebuchet MS"/>
              </a:rPr>
              <a:t>management, </a:t>
            </a:r>
            <a:r>
              <a:rPr sz="1800" spc="-120" dirty="0">
                <a:latin typeface="Trebuchet MS"/>
                <a:cs typeface="Trebuchet MS"/>
              </a:rPr>
              <a:t>and </a:t>
            </a:r>
            <a:r>
              <a:rPr sz="1800" spc="-105" dirty="0">
                <a:latin typeface="Trebuchet MS"/>
                <a:cs typeface="Trebuchet MS"/>
              </a:rPr>
              <a:t>retrieval </a:t>
            </a:r>
            <a:r>
              <a:rPr sz="1800" spc="-100" dirty="0">
                <a:latin typeface="Trebuchet MS"/>
                <a:cs typeface="Trebuchet MS"/>
              </a:rPr>
              <a:t>of </a:t>
            </a:r>
            <a:r>
              <a:rPr sz="1800" spc="-140" dirty="0">
                <a:latin typeface="Trebuchet MS"/>
                <a:cs typeface="Trebuchet MS"/>
              </a:rPr>
              <a:t>data</a:t>
            </a:r>
            <a:r>
              <a:rPr sz="1800" spc="-290" dirty="0">
                <a:latin typeface="Trebuchet MS"/>
                <a:cs typeface="Trebuchet MS"/>
              </a:rPr>
              <a:t> </a:t>
            </a:r>
            <a:r>
              <a:rPr sz="1800" spc="-120" dirty="0">
                <a:latin typeface="Trebuchet MS"/>
                <a:cs typeface="Trebuchet MS"/>
              </a:rPr>
              <a:t>in</a:t>
            </a:r>
            <a:endParaRPr sz="1800">
              <a:latin typeface="Trebuchet MS"/>
              <a:cs typeface="Trebuchet MS"/>
            </a:endParaRPr>
          </a:p>
          <a:p>
            <a:pPr marL="299085" algn="just">
              <a:lnSpc>
                <a:spcPct val="100000"/>
              </a:lnSpc>
              <a:spcBef>
                <a:spcPts val="1080"/>
              </a:spcBef>
            </a:pPr>
            <a:r>
              <a:rPr sz="1800" spc="-180" dirty="0">
                <a:latin typeface="Trebuchet MS"/>
                <a:cs typeface="Trebuchet MS"/>
              </a:rPr>
              <a:t>a</a:t>
            </a:r>
            <a:r>
              <a:rPr sz="1800" spc="-60" dirty="0">
                <a:latin typeface="Trebuchet MS"/>
                <a:cs typeface="Trebuchet MS"/>
              </a:rPr>
              <a:t> </a:t>
            </a:r>
            <a:r>
              <a:rPr sz="1800" spc="-140" dirty="0">
                <a:latin typeface="Trebuchet MS"/>
                <a:cs typeface="Trebuchet MS"/>
              </a:rPr>
              <a:t>database.</a:t>
            </a:r>
            <a:endParaRPr sz="1800">
              <a:latin typeface="Trebuchet MS"/>
              <a:cs typeface="Trebuchet MS"/>
            </a:endParaRPr>
          </a:p>
          <a:p>
            <a:pPr marL="299085" marR="5715" indent="-287020" algn="just">
              <a:lnSpc>
                <a:spcPct val="150000"/>
              </a:lnSpc>
              <a:buFont typeface="Arial"/>
              <a:buChar char="•"/>
              <a:tabLst>
                <a:tab pos="299720" algn="l"/>
              </a:tabLst>
            </a:pPr>
            <a:r>
              <a:rPr sz="1800" spc="-85" dirty="0">
                <a:latin typeface="Trebuchet MS"/>
                <a:cs typeface="Trebuchet MS"/>
              </a:rPr>
              <a:t>It </a:t>
            </a:r>
            <a:r>
              <a:rPr sz="1800" spc="-100" dirty="0">
                <a:latin typeface="Trebuchet MS"/>
                <a:cs typeface="Trebuchet MS"/>
              </a:rPr>
              <a:t>includes </a:t>
            </a:r>
            <a:r>
              <a:rPr sz="1800" spc="-95" dirty="0">
                <a:latin typeface="Trebuchet MS"/>
                <a:cs typeface="Trebuchet MS"/>
              </a:rPr>
              <a:t>operating </a:t>
            </a:r>
            <a:r>
              <a:rPr sz="1800" spc="-114" dirty="0">
                <a:latin typeface="Trebuchet MS"/>
                <a:cs typeface="Trebuchet MS"/>
              </a:rPr>
              <a:t>system, </a:t>
            </a:r>
            <a:r>
              <a:rPr sz="1800" spc="-60" dirty="0">
                <a:latin typeface="Trebuchet MS"/>
                <a:cs typeface="Trebuchet MS"/>
              </a:rPr>
              <a:t>network </a:t>
            </a:r>
            <a:r>
              <a:rPr sz="1800" spc="-110" dirty="0">
                <a:latin typeface="Trebuchet MS"/>
                <a:cs typeface="Trebuchet MS"/>
              </a:rPr>
              <a:t>software, </a:t>
            </a:r>
            <a:r>
              <a:rPr sz="1800" spc="-120" dirty="0">
                <a:latin typeface="Trebuchet MS"/>
                <a:cs typeface="Trebuchet MS"/>
              </a:rPr>
              <a:t>and </a:t>
            </a:r>
            <a:r>
              <a:rPr sz="1800" spc="-110" dirty="0">
                <a:latin typeface="Trebuchet MS"/>
                <a:cs typeface="Trebuchet MS"/>
              </a:rPr>
              <a:t>the </a:t>
            </a:r>
            <a:r>
              <a:rPr sz="1800" spc="-114" dirty="0">
                <a:latin typeface="Trebuchet MS"/>
                <a:cs typeface="Trebuchet MS"/>
              </a:rPr>
              <a:t>application  </a:t>
            </a:r>
            <a:r>
              <a:rPr sz="1800" spc="-75" dirty="0">
                <a:latin typeface="Trebuchet MS"/>
                <a:cs typeface="Trebuchet MS"/>
              </a:rPr>
              <a:t>programs </a:t>
            </a:r>
            <a:r>
              <a:rPr sz="1800" spc="-90" dirty="0">
                <a:latin typeface="Trebuchet MS"/>
                <a:cs typeface="Trebuchet MS"/>
              </a:rPr>
              <a:t>which </a:t>
            </a:r>
            <a:r>
              <a:rPr sz="1800" spc="-85" dirty="0">
                <a:latin typeface="Trebuchet MS"/>
                <a:cs typeface="Trebuchet MS"/>
              </a:rPr>
              <a:t>encompasses </a:t>
            </a:r>
            <a:r>
              <a:rPr sz="1800" spc="-114" dirty="0">
                <a:latin typeface="Trebuchet MS"/>
                <a:cs typeface="Trebuchet MS"/>
              </a:rPr>
              <a:t>the </a:t>
            </a:r>
            <a:r>
              <a:rPr sz="1800" spc="-120" dirty="0">
                <a:latin typeface="Trebuchet MS"/>
                <a:cs typeface="Trebuchet MS"/>
              </a:rPr>
              <a:t>physical </a:t>
            </a:r>
            <a:r>
              <a:rPr sz="1800" spc="-85" dirty="0">
                <a:latin typeface="Trebuchet MS"/>
                <a:cs typeface="Trebuchet MS"/>
              </a:rPr>
              <a:t>interconnections </a:t>
            </a:r>
            <a:r>
              <a:rPr sz="1800" spc="-120" dirty="0">
                <a:latin typeface="Trebuchet MS"/>
                <a:cs typeface="Trebuchet MS"/>
              </a:rPr>
              <a:t>and </a:t>
            </a:r>
            <a:r>
              <a:rPr sz="1800" spc="-105" dirty="0">
                <a:latin typeface="Trebuchet MS"/>
                <a:cs typeface="Trebuchet MS"/>
              </a:rPr>
              <a:t>devices  </a:t>
            </a:r>
            <a:r>
              <a:rPr sz="1800" spc="-90" dirty="0">
                <a:latin typeface="Trebuchet MS"/>
                <a:cs typeface="Trebuchet MS"/>
              </a:rPr>
              <a:t>required </a:t>
            </a:r>
            <a:r>
              <a:rPr sz="1800" spc="-45" dirty="0">
                <a:latin typeface="Trebuchet MS"/>
                <a:cs typeface="Trebuchet MS"/>
              </a:rPr>
              <a:t>to </a:t>
            </a:r>
            <a:r>
              <a:rPr sz="1800" spc="-55" dirty="0">
                <a:latin typeface="Trebuchet MS"/>
                <a:cs typeface="Trebuchet MS"/>
              </a:rPr>
              <a:t>store </a:t>
            </a:r>
            <a:r>
              <a:rPr sz="1800" spc="-120" dirty="0">
                <a:latin typeface="Trebuchet MS"/>
                <a:cs typeface="Trebuchet MS"/>
              </a:rPr>
              <a:t>and </a:t>
            </a:r>
            <a:r>
              <a:rPr sz="1800" spc="-105" dirty="0">
                <a:latin typeface="Trebuchet MS"/>
                <a:cs typeface="Trebuchet MS"/>
              </a:rPr>
              <a:t>execute </a:t>
            </a:r>
            <a:r>
              <a:rPr sz="1800" spc="-20" dirty="0">
                <a:latin typeface="Trebuchet MS"/>
                <a:cs typeface="Trebuchet MS"/>
              </a:rPr>
              <a:t>(or </a:t>
            </a:r>
            <a:r>
              <a:rPr sz="1800" spc="-60" dirty="0">
                <a:latin typeface="Trebuchet MS"/>
                <a:cs typeface="Trebuchet MS"/>
              </a:rPr>
              <a:t>run) </a:t>
            </a:r>
            <a:r>
              <a:rPr sz="1800" spc="-110" dirty="0">
                <a:latin typeface="Trebuchet MS"/>
                <a:cs typeface="Trebuchet MS"/>
              </a:rPr>
              <a:t>the</a:t>
            </a:r>
            <a:r>
              <a:rPr sz="1800" spc="130" dirty="0">
                <a:latin typeface="Trebuchet MS"/>
                <a:cs typeface="Trebuchet MS"/>
              </a:rPr>
              <a:t> </a:t>
            </a:r>
            <a:r>
              <a:rPr sz="1800" spc="-105" dirty="0">
                <a:latin typeface="Trebuchet MS"/>
                <a:cs typeface="Trebuchet MS"/>
              </a:rPr>
              <a:t>software.</a:t>
            </a:r>
            <a:endParaRPr sz="1800">
              <a:latin typeface="Trebuchet MS"/>
              <a:cs typeface="Trebuchet MS"/>
            </a:endParaRPr>
          </a:p>
          <a:p>
            <a:pPr marL="299085" marR="6350" indent="-287020" algn="just">
              <a:lnSpc>
                <a:spcPct val="150000"/>
              </a:lnSpc>
              <a:spcBef>
                <a:spcPts val="5"/>
              </a:spcBef>
              <a:buFont typeface="Arial"/>
              <a:buChar char="•"/>
              <a:tabLst>
                <a:tab pos="299720" algn="l"/>
              </a:tabLst>
            </a:pPr>
            <a:r>
              <a:rPr sz="1800" spc="-95" dirty="0">
                <a:latin typeface="Trebuchet MS"/>
                <a:cs typeface="Trebuchet MS"/>
              </a:rPr>
              <a:t>Software </a:t>
            </a:r>
            <a:r>
              <a:rPr sz="1800" spc="-65" dirty="0">
                <a:latin typeface="Trebuchet MS"/>
                <a:cs typeface="Trebuchet MS"/>
              </a:rPr>
              <a:t>consists </a:t>
            </a:r>
            <a:r>
              <a:rPr sz="1800" spc="-100" dirty="0">
                <a:latin typeface="Trebuchet MS"/>
                <a:cs typeface="Trebuchet MS"/>
              </a:rPr>
              <a:t>of </a:t>
            </a:r>
            <a:r>
              <a:rPr sz="1800" spc="-180" dirty="0">
                <a:latin typeface="Trebuchet MS"/>
                <a:cs typeface="Trebuchet MS"/>
              </a:rPr>
              <a:t>a </a:t>
            </a:r>
            <a:r>
              <a:rPr sz="1800" spc="-114" dirty="0">
                <a:latin typeface="Trebuchet MS"/>
                <a:cs typeface="Trebuchet MS"/>
              </a:rPr>
              <a:t>machine </a:t>
            </a:r>
            <a:r>
              <a:rPr sz="1800" spc="-140" dirty="0">
                <a:latin typeface="Trebuchet MS"/>
                <a:cs typeface="Trebuchet MS"/>
              </a:rPr>
              <a:t>language </a:t>
            </a:r>
            <a:r>
              <a:rPr sz="1800" spc="-120" dirty="0">
                <a:latin typeface="Trebuchet MS"/>
                <a:cs typeface="Trebuchet MS"/>
              </a:rPr>
              <a:t>specific </a:t>
            </a:r>
            <a:r>
              <a:rPr sz="1800" spc="-45" dirty="0">
                <a:latin typeface="Trebuchet MS"/>
                <a:cs typeface="Trebuchet MS"/>
              </a:rPr>
              <a:t>to </a:t>
            </a:r>
            <a:r>
              <a:rPr sz="1800" spc="-135" dirty="0">
                <a:latin typeface="Trebuchet MS"/>
                <a:cs typeface="Trebuchet MS"/>
              </a:rPr>
              <a:t>an </a:t>
            </a:r>
            <a:r>
              <a:rPr sz="1800" spc="-120" dirty="0">
                <a:latin typeface="Trebuchet MS"/>
                <a:cs typeface="Trebuchet MS"/>
              </a:rPr>
              <a:t>individual  </a:t>
            </a:r>
            <a:r>
              <a:rPr sz="1800" spc="-85" dirty="0">
                <a:latin typeface="Trebuchet MS"/>
                <a:cs typeface="Trebuchet MS"/>
              </a:rPr>
              <a:t>processor.</a:t>
            </a:r>
            <a:endParaRPr sz="1800">
              <a:latin typeface="Trebuchet MS"/>
              <a:cs typeface="Trebuchet MS"/>
            </a:endParaRPr>
          </a:p>
          <a:p>
            <a:pPr marL="299085" indent="-287020" algn="just">
              <a:lnSpc>
                <a:spcPct val="100000"/>
              </a:lnSpc>
              <a:spcBef>
                <a:spcPts val="1080"/>
              </a:spcBef>
              <a:buFont typeface="Arial"/>
              <a:buChar char="•"/>
              <a:tabLst>
                <a:tab pos="299720" algn="l"/>
              </a:tabLst>
            </a:pPr>
            <a:r>
              <a:rPr sz="1800" spc="-85" dirty="0">
                <a:latin typeface="Trebuchet MS"/>
                <a:cs typeface="Trebuchet MS"/>
              </a:rPr>
              <a:t>It</a:t>
            </a:r>
            <a:r>
              <a:rPr sz="1800" spc="-25" dirty="0">
                <a:latin typeface="Trebuchet MS"/>
                <a:cs typeface="Trebuchet MS"/>
              </a:rPr>
              <a:t> </a:t>
            </a:r>
            <a:r>
              <a:rPr sz="1800" spc="-80" dirty="0">
                <a:latin typeface="Trebuchet MS"/>
                <a:cs typeface="Trebuchet MS"/>
              </a:rPr>
              <a:t>is</a:t>
            </a:r>
            <a:r>
              <a:rPr sz="1800" spc="-30" dirty="0">
                <a:latin typeface="Trebuchet MS"/>
                <a:cs typeface="Trebuchet MS"/>
              </a:rPr>
              <a:t> </a:t>
            </a:r>
            <a:r>
              <a:rPr sz="1800" spc="-114" dirty="0">
                <a:latin typeface="Trebuchet MS"/>
                <a:cs typeface="Trebuchet MS"/>
              </a:rPr>
              <a:t>usually</a:t>
            </a:r>
            <a:r>
              <a:rPr sz="1800" spc="-15" dirty="0">
                <a:latin typeface="Trebuchet MS"/>
                <a:cs typeface="Trebuchet MS"/>
              </a:rPr>
              <a:t> </a:t>
            </a:r>
            <a:r>
              <a:rPr sz="1800" spc="-90" dirty="0">
                <a:latin typeface="Trebuchet MS"/>
                <a:cs typeface="Trebuchet MS"/>
              </a:rPr>
              <a:t>written</a:t>
            </a:r>
            <a:r>
              <a:rPr sz="1800" spc="-20" dirty="0">
                <a:latin typeface="Trebuchet MS"/>
                <a:cs typeface="Trebuchet MS"/>
              </a:rPr>
              <a:t> </a:t>
            </a:r>
            <a:r>
              <a:rPr sz="1800" spc="-105" dirty="0">
                <a:latin typeface="Trebuchet MS"/>
                <a:cs typeface="Trebuchet MS"/>
              </a:rPr>
              <a:t>in</a:t>
            </a:r>
            <a:r>
              <a:rPr sz="1800" spc="-25" dirty="0">
                <a:latin typeface="Trebuchet MS"/>
                <a:cs typeface="Trebuchet MS"/>
              </a:rPr>
              <a:t> </a:t>
            </a:r>
            <a:r>
              <a:rPr sz="1800" spc="-120" dirty="0">
                <a:latin typeface="Trebuchet MS"/>
                <a:cs typeface="Trebuchet MS"/>
              </a:rPr>
              <a:t>high-level</a:t>
            </a:r>
            <a:r>
              <a:rPr sz="1800" spc="-15" dirty="0">
                <a:latin typeface="Trebuchet MS"/>
                <a:cs typeface="Trebuchet MS"/>
              </a:rPr>
              <a:t> </a:t>
            </a:r>
            <a:r>
              <a:rPr sz="1800" spc="-90" dirty="0">
                <a:latin typeface="Trebuchet MS"/>
                <a:cs typeface="Trebuchet MS"/>
              </a:rPr>
              <a:t>programming</a:t>
            </a:r>
            <a:r>
              <a:rPr sz="1800" spc="-20" dirty="0">
                <a:latin typeface="Trebuchet MS"/>
                <a:cs typeface="Trebuchet MS"/>
              </a:rPr>
              <a:t> </a:t>
            </a:r>
            <a:r>
              <a:rPr sz="1800" spc="-140" dirty="0">
                <a:latin typeface="Trebuchet MS"/>
                <a:cs typeface="Trebuchet MS"/>
              </a:rPr>
              <a:t>language</a:t>
            </a:r>
            <a:r>
              <a:rPr sz="1800" spc="-20" dirty="0">
                <a:latin typeface="Trebuchet MS"/>
                <a:cs typeface="Trebuchet MS"/>
              </a:rPr>
              <a:t> </a:t>
            </a:r>
            <a:r>
              <a:rPr sz="1800" spc="-60" dirty="0">
                <a:latin typeface="Trebuchet MS"/>
                <a:cs typeface="Trebuchet MS"/>
              </a:rPr>
              <a:t>more</a:t>
            </a:r>
            <a:r>
              <a:rPr sz="1800" spc="-20" dirty="0">
                <a:latin typeface="Trebuchet MS"/>
                <a:cs typeface="Trebuchet MS"/>
              </a:rPr>
              <a:t> </a:t>
            </a:r>
            <a:r>
              <a:rPr sz="1800" spc="-140" dirty="0">
                <a:latin typeface="Trebuchet MS"/>
                <a:cs typeface="Trebuchet MS"/>
              </a:rPr>
              <a:t>efficient</a:t>
            </a:r>
            <a:r>
              <a:rPr sz="1800" spc="-20" dirty="0">
                <a:latin typeface="Trebuchet MS"/>
                <a:cs typeface="Trebuchet MS"/>
              </a:rPr>
              <a:t> </a:t>
            </a:r>
            <a:r>
              <a:rPr sz="1800" spc="-70" dirty="0">
                <a:latin typeface="Trebuchet MS"/>
                <a:cs typeface="Trebuchet MS"/>
              </a:rPr>
              <a:t>for</a:t>
            </a:r>
            <a:endParaRPr sz="1800">
              <a:latin typeface="Trebuchet MS"/>
              <a:cs typeface="Trebuchet MS"/>
            </a:endParaRPr>
          </a:p>
          <a:p>
            <a:pPr marL="299085" algn="just">
              <a:lnSpc>
                <a:spcPct val="100000"/>
              </a:lnSpc>
              <a:spcBef>
                <a:spcPts val="1080"/>
              </a:spcBef>
            </a:pPr>
            <a:r>
              <a:rPr sz="1800" spc="-95" dirty="0">
                <a:latin typeface="Trebuchet MS"/>
                <a:cs typeface="Trebuchet MS"/>
              </a:rPr>
              <a:t>humans </a:t>
            </a:r>
            <a:r>
              <a:rPr sz="1800" spc="-45" dirty="0">
                <a:latin typeface="Trebuchet MS"/>
                <a:cs typeface="Trebuchet MS"/>
              </a:rPr>
              <a:t>to </a:t>
            </a:r>
            <a:r>
              <a:rPr sz="1800" spc="-80" dirty="0">
                <a:latin typeface="Trebuchet MS"/>
                <a:cs typeface="Trebuchet MS"/>
              </a:rPr>
              <a:t>use</a:t>
            </a:r>
            <a:r>
              <a:rPr sz="1800" spc="-25" dirty="0">
                <a:latin typeface="Trebuchet MS"/>
                <a:cs typeface="Trebuchet MS"/>
              </a:rPr>
              <a:t> </a:t>
            </a:r>
            <a:r>
              <a:rPr sz="1800" spc="-270" dirty="0">
                <a:latin typeface="Trebuchet MS"/>
                <a:cs typeface="Trebuchet MS"/>
              </a:rPr>
              <a:t>.</a:t>
            </a:r>
            <a:endParaRPr sz="1800">
              <a:latin typeface="Trebuchet MS"/>
              <a:cs typeface="Trebuchet M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9640" y="48767"/>
            <a:ext cx="2448306" cy="912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191564" y="155575"/>
            <a:ext cx="1928495" cy="513715"/>
          </a:xfrm>
          <a:prstGeom prst="rect">
            <a:avLst/>
          </a:prstGeom>
        </p:spPr>
        <p:txBody>
          <a:bodyPr vert="horz" wrap="square" lIns="0" tIns="12700" rIns="0" bIns="0" rtlCol="0">
            <a:spAutoFit/>
          </a:bodyPr>
          <a:lstStyle/>
          <a:p>
            <a:pPr marL="12700">
              <a:lnSpc>
                <a:spcPct val="100000"/>
              </a:lnSpc>
              <a:spcBef>
                <a:spcPts val="100"/>
              </a:spcBef>
            </a:pPr>
            <a:r>
              <a:rPr b="1" spc="200" dirty="0">
                <a:latin typeface="Trebuchet MS"/>
                <a:cs typeface="Trebuchet MS"/>
              </a:rPr>
              <a:t>Ha</a:t>
            </a:r>
            <a:r>
              <a:rPr b="1" spc="95" dirty="0">
                <a:latin typeface="Trebuchet MS"/>
                <a:cs typeface="Trebuchet MS"/>
              </a:rPr>
              <a:t>r</a:t>
            </a:r>
            <a:r>
              <a:rPr b="1" spc="15" dirty="0">
                <a:latin typeface="Trebuchet MS"/>
                <a:cs typeface="Trebuchet MS"/>
              </a:rPr>
              <a:t>dwa</a:t>
            </a:r>
            <a:r>
              <a:rPr b="1" spc="-45" dirty="0">
                <a:latin typeface="Trebuchet MS"/>
                <a:cs typeface="Trebuchet MS"/>
              </a:rPr>
              <a:t>r</a:t>
            </a:r>
            <a:r>
              <a:rPr b="1" spc="-75" dirty="0">
                <a:latin typeface="Trebuchet MS"/>
                <a:cs typeface="Trebuchet MS"/>
              </a:rPr>
              <a:t>e</a:t>
            </a:r>
          </a:p>
        </p:txBody>
      </p:sp>
      <p:sp>
        <p:nvSpPr>
          <p:cNvPr id="4" name="object 4"/>
          <p:cNvSpPr/>
          <p:nvPr/>
        </p:nvSpPr>
        <p:spPr>
          <a:xfrm>
            <a:off x="1075944" y="2633472"/>
            <a:ext cx="1469897" cy="912113"/>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36928" y="977498"/>
            <a:ext cx="7195820" cy="4380230"/>
          </a:xfrm>
          <a:prstGeom prst="rect">
            <a:avLst/>
          </a:prstGeom>
        </p:spPr>
        <p:txBody>
          <a:bodyPr vert="horz" wrap="square" lIns="0" tIns="149225" rIns="0" bIns="0" rtlCol="0">
            <a:spAutoFit/>
          </a:bodyPr>
          <a:lstStyle/>
          <a:p>
            <a:pPr marL="158115">
              <a:lnSpc>
                <a:spcPct val="100000"/>
              </a:lnSpc>
              <a:spcBef>
                <a:spcPts val="1175"/>
              </a:spcBef>
            </a:pPr>
            <a:r>
              <a:rPr sz="1800" spc="-70" dirty="0">
                <a:latin typeface="Trebuchet MS"/>
                <a:cs typeface="Trebuchet MS"/>
              </a:rPr>
              <a:t>Hardware </a:t>
            </a:r>
            <a:r>
              <a:rPr sz="1800" spc="-95" dirty="0">
                <a:latin typeface="Trebuchet MS"/>
                <a:cs typeface="Trebuchet MS"/>
              </a:rPr>
              <a:t>of </a:t>
            </a:r>
            <a:r>
              <a:rPr sz="1800" spc="-180" dirty="0">
                <a:latin typeface="Trebuchet MS"/>
                <a:cs typeface="Trebuchet MS"/>
              </a:rPr>
              <a:t>a </a:t>
            </a:r>
            <a:r>
              <a:rPr sz="1800" spc="-85" dirty="0">
                <a:latin typeface="Trebuchet MS"/>
                <a:cs typeface="Trebuchet MS"/>
              </a:rPr>
              <a:t>system </a:t>
            </a:r>
            <a:r>
              <a:rPr sz="1800" spc="-125" dirty="0">
                <a:latin typeface="Trebuchet MS"/>
                <a:cs typeface="Trebuchet MS"/>
              </a:rPr>
              <a:t>can </a:t>
            </a:r>
            <a:r>
              <a:rPr sz="1800" spc="-105" dirty="0">
                <a:latin typeface="Trebuchet MS"/>
                <a:cs typeface="Trebuchet MS"/>
              </a:rPr>
              <a:t>range </a:t>
            </a:r>
            <a:r>
              <a:rPr sz="1800" spc="-85" dirty="0">
                <a:latin typeface="Trebuchet MS"/>
                <a:cs typeface="Trebuchet MS"/>
              </a:rPr>
              <a:t>from </a:t>
            </a:r>
            <a:r>
              <a:rPr sz="1800" spc="-180" dirty="0">
                <a:latin typeface="Trebuchet MS"/>
                <a:cs typeface="Trebuchet MS"/>
              </a:rPr>
              <a:t>a </a:t>
            </a:r>
            <a:r>
              <a:rPr sz="1800" spc="50" dirty="0">
                <a:latin typeface="Trebuchet MS"/>
                <a:cs typeface="Trebuchet MS"/>
              </a:rPr>
              <a:t>PC </a:t>
            </a:r>
            <a:r>
              <a:rPr sz="1800" spc="-45" dirty="0">
                <a:latin typeface="Trebuchet MS"/>
                <a:cs typeface="Trebuchet MS"/>
              </a:rPr>
              <a:t>to </a:t>
            </a:r>
            <a:r>
              <a:rPr sz="1800" spc="-180" dirty="0">
                <a:latin typeface="Trebuchet MS"/>
                <a:cs typeface="Trebuchet MS"/>
              </a:rPr>
              <a:t>a</a:t>
            </a:r>
            <a:r>
              <a:rPr sz="1800" spc="-295" dirty="0">
                <a:latin typeface="Trebuchet MS"/>
                <a:cs typeface="Trebuchet MS"/>
              </a:rPr>
              <a:t> </a:t>
            </a:r>
            <a:r>
              <a:rPr sz="1800" spc="-60" dirty="0">
                <a:latin typeface="Trebuchet MS"/>
                <a:cs typeface="Trebuchet MS"/>
              </a:rPr>
              <a:t>network </a:t>
            </a:r>
            <a:r>
              <a:rPr sz="1800" spc="-95" dirty="0">
                <a:latin typeface="Trebuchet MS"/>
                <a:cs typeface="Trebuchet MS"/>
              </a:rPr>
              <a:t>of </a:t>
            </a:r>
            <a:r>
              <a:rPr sz="1800" spc="-90" dirty="0">
                <a:latin typeface="Trebuchet MS"/>
                <a:cs typeface="Trebuchet MS"/>
              </a:rPr>
              <a:t>computers.</a:t>
            </a:r>
            <a:endParaRPr sz="1800" dirty="0">
              <a:latin typeface="Trebuchet MS"/>
              <a:cs typeface="Trebuchet MS"/>
            </a:endParaRPr>
          </a:p>
          <a:p>
            <a:pPr marL="158115">
              <a:lnSpc>
                <a:spcPct val="100000"/>
              </a:lnSpc>
              <a:spcBef>
                <a:spcPts val="1080"/>
              </a:spcBef>
            </a:pPr>
            <a:r>
              <a:rPr sz="1800" spc="-80" dirty="0">
                <a:latin typeface="Trebuchet MS"/>
                <a:cs typeface="Trebuchet MS"/>
              </a:rPr>
              <a:t>It</a:t>
            </a:r>
            <a:r>
              <a:rPr sz="1800" spc="20" dirty="0">
                <a:latin typeface="Trebuchet MS"/>
                <a:cs typeface="Trebuchet MS"/>
              </a:rPr>
              <a:t> </a:t>
            </a:r>
            <a:r>
              <a:rPr sz="1800" spc="-85" dirty="0">
                <a:latin typeface="Trebuchet MS"/>
                <a:cs typeface="Trebuchet MS"/>
              </a:rPr>
              <a:t>also</a:t>
            </a:r>
            <a:r>
              <a:rPr sz="1800" spc="10" dirty="0">
                <a:latin typeface="Trebuchet MS"/>
                <a:cs typeface="Trebuchet MS"/>
              </a:rPr>
              <a:t> </a:t>
            </a:r>
            <a:r>
              <a:rPr sz="1800" spc="-100" dirty="0">
                <a:latin typeface="Trebuchet MS"/>
                <a:cs typeface="Trebuchet MS"/>
              </a:rPr>
              <a:t>includes</a:t>
            </a:r>
            <a:r>
              <a:rPr sz="1800" spc="15" dirty="0">
                <a:latin typeface="Trebuchet MS"/>
                <a:cs typeface="Trebuchet MS"/>
              </a:rPr>
              <a:t> </a:t>
            </a:r>
            <a:r>
              <a:rPr sz="1800" spc="-75" dirty="0">
                <a:latin typeface="Trebuchet MS"/>
                <a:cs typeface="Trebuchet MS"/>
              </a:rPr>
              <a:t>various</a:t>
            </a:r>
            <a:r>
              <a:rPr sz="1800" spc="10" dirty="0">
                <a:latin typeface="Trebuchet MS"/>
                <a:cs typeface="Trebuchet MS"/>
              </a:rPr>
              <a:t> </a:t>
            </a:r>
            <a:r>
              <a:rPr sz="1800" spc="-85" dirty="0">
                <a:latin typeface="Trebuchet MS"/>
                <a:cs typeface="Trebuchet MS"/>
              </a:rPr>
              <a:t>storage</a:t>
            </a:r>
            <a:r>
              <a:rPr sz="1800" spc="20" dirty="0">
                <a:latin typeface="Trebuchet MS"/>
                <a:cs typeface="Trebuchet MS"/>
              </a:rPr>
              <a:t> </a:t>
            </a:r>
            <a:r>
              <a:rPr sz="1800" spc="-105" dirty="0">
                <a:latin typeface="Trebuchet MS"/>
                <a:cs typeface="Trebuchet MS"/>
              </a:rPr>
              <a:t>devices</a:t>
            </a:r>
            <a:r>
              <a:rPr sz="1800" spc="25" dirty="0">
                <a:latin typeface="Trebuchet MS"/>
                <a:cs typeface="Trebuchet MS"/>
              </a:rPr>
              <a:t> </a:t>
            </a:r>
            <a:r>
              <a:rPr sz="1800" spc="-120" dirty="0">
                <a:latin typeface="Trebuchet MS"/>
                <a:cs typeface="Trebuchet MS"/>
              </a:rPr>
              <a:t>like</a:t>
            </a:r>
            <a:r>
              <a:rPr sz="1800" spc="20" dirty="0">
                <a:latin typeface="Trebuchet MS"/>
                <a:cs typeface="Trebuchet MS"/>
              </a:rPr>
              <a:t> </a:t>
            </a:r>
            <a:r>
              <a:rPr sz="1800" spc="-95" dirty="0">
                <a:latin typeface="Trebuchet MS"/>
                <a:cs typeface="Trebuchet MS"/>
              </a:rPr>
              <a:t>hard</a:t>
            </a:r>
            <a:r>
              <a:rPr sz="1800" dirty="0">
                <a:latin typeface="Trebuchet MS"/>
                <a:cs typeface="Trebuchet MS"/>
              </a:rPr>
              <a:t> </a:t>
            </a:r>
            <a:r>
              <a:rPr sz="1800" spc="-80" dirty="0">
                <a:latin typeface="Trebuchet MS"/>
                <a:cs typeface="Trebuchet MS"/>
              </a:rPr>
              <a:t>discs</a:t>
            </a:r>
            <a:r>
              <a:rPr sz="1800" spc="20" dirty="0">
                <a:latin typeface="Trebuchet MS"/>
                <a:cs typeface="Trebuchet MS"/>
              </a:rPr>
              <a:t> </a:t>
            </a:r>
            <a:r>
              <a:rPr sz="1800" spc="-120" dirty="0">
                <a:latin typeface="Trebuchet MS"/>
                <a:cs typeface="Trebuchet MS"/>
              </a:rPr>
              <a:t>and</a:t>
            </a:r>
            <a:r>
              <a:rPr sz="1800" spc="10" dirty="0">
                <a:latin typeface="Trebuchet MS"/>
                <a:cs typeface="Trebuchet MS"/>
              </a:rPr>
              <a:t> </a:t>
            </a:r>
            <a:r>
              <a:rPr sz="1800" spc="-105" dirty="0">
                <a:latin typeface="Trebuchet MS"/>
                <a:cs typeface="Trebuchet MS"/>
              </a:rPr>
              <a:t>input</a:t>
            </a:r>
            <a:r>
              <a:rPr sz="1800" spc="10" dirty="0">
                <a:latin typeface="Trebuchet MS"/>
                <a:cs typeface="Trebuchet MS"/>
              </a:rPr>
              <a:t> </a:t>
            </a:r>
            <a:r>
              <a:rPr sz="1800" spc="-120" dirty="0">
                <a:latin typeface="Trebuchet MS"/>
                <a:cs typeface="Trebuchet MS"/>
              </a:rPr>
              <a:t>and</a:t>
            </a:r>
            <a:r>
              <a:rPr sz="1800" spc="15" dirty="0">
                <a:latin typeface="Trebuchet MS"/>
                <a:cs typeface="Trebuchet MS"/>
              </a:rPr>
              <a:t> </a:t>
            </a:r>
            <a:r>
              <a:rPr sz="1800" spc="-80" dirty="0">
                <a:latin typeface="Trebuchet MS"/>
                <a:cs typeface="Trebuchet MS"/>
              </a:rPr>
              <a:t>output</a:t>
            </a:r>
            <a:endParaRPr sz="1800" dirty="0">
              <a:latin typeface="Trebuchet MS"/>
              <a:cs typeface="Trebuchet MS"/>
            </a:endParaRPr>
          </a:p>
          <a:p>
            <a:pPr marL="158115">
              <a:lnSpc>
                <a:spcPct val="100000"/>
              </a:lnSpc>
              <a:spcBef>
                <a:spcPts val="1080"/>
              </a:spcBef>
            </a:pPr>
            <a:r>
              <a:rPr sz="1800" spc="-100" dirty="0">
                <a:latin typeface="Trebuchet MS"/>
                <a:cs typeface="Trebuchet MS"/>
              </a:rPr>
              <a:t>devices </a:t>
            </a:r>
            <a:r>
              <a:rPr sz="1800" spc="-120" dirty="0">
                <a:latin typeface="Trebuchet MS"/>
                <a:cs typeface="Trebuchet MS"/>
              </a:rPr>
              <a:t>like </a:t>
            </a:r>
            <a:r>
              <a:rPr sz="1800" spc="-100" dirty="0">
                <a:latin typeface="Trebuchet MS"/>
                <a:cs typeface="Trebuchet MS"/>
              </a:rPr>
              <a:t>monitor, </a:t>
            </a:r>
            <a:r>
              <a:rPr sz="1800" spc="-125" dirty="0">
                <a:latin typeface="Trebuchet MS"/>
                <a:cs typeface="Trebuchet MS"/>
              </a:rPr>
              <a:t>printer,</a:t>
            </a:r>
            <a:r>
              <a:rPr sz="1800" spc="-215" dirty="0">
                <a:latin typeface="Trebuchet MS"/>
                <a:cs typeface="Trebuchet MS"/>
              </a:rPr>
              <a:t> </a:t>
            </a:r>
            <a:r>
              <a:rPr sz="1800" spc="-145" dirty="0">
                <a:latin typeface="Trebuchet MS"/>
                <a:cs typeface="Trebuchet MS"/>
              </a:rPr>
              <a:t>etc.</a:t>
            </a:r>
            <a:endParaRPr sz="1800" dirty="0">
              <a:latin typeface="Trebuchet MS"/>
              <a:cs typeface="Trebuchet MS"/>
            </a:endParaRPr>
          </a:p>
          <a:p>
            <a:pPr>
              <a:lnSpc>
                <a:spcPct val="100000"/>
              </a:lnSpc>
            </a:pPr>
            <a:endParaRPr sz="2100" dirty="0">
              <a:latin typeface="Trebuchet MS"/>
              <a:cs typeface="Trebuchet MS"/>
            </a:endParaRPr>
          </a:p>
          <a:p>
            <a:pPr marL="12700">
              <a:lnSpc>
                <a:spcPct val="100000"/>
              </a:lnSpc>
              <a:spcBef>
                <a:spcPts val="1730"/>
              </a:spcBef>
            </a:pPr>
            <a:r>
              <a:rPr sz="3200" b="1" spc="130" dirty="0">
                <a:solidFill>
                  <a:srgbClr val="562213"/>
                </a:solidFill>
                <a:latin typeface="Trebuchet MS"/>
                <a:cs typeface="Trebuchet MS"/>
              </a:rPr>
              <a:t>Data</a:t>
            </a:r>
            <a:endParaRPr sz="3200" dirty="0">
              <a:latin typeface="Trebuchet MS"/>
              <a:cs typeface="Trebuchet MS"/>
            </a:endParaRPr>
          </a:p>
          <a:p>
            <a:pPr marL="12700" marR="127000" algn="just">
              <a:lnSpc>
                <a:spcPct val="150000"/>
              </a:lnSpc>
              <a:spcBef>
                <a:spcPts val="355"/>
              </a:spcBef>
            </a:pPr>
            <a:r>
              <a:rPr sz="1800" spc="-60" dirty="0">
                <a:latin typeface="Trebuchet MS"/>
                <a:cs typeface="Trebuchet MS"/>
              </a:rPr>
              <a:t>Data </a:t>
            </a:r>
            <a:r>
              <a:rPr sz="1800" spc="-65" dirty="0">
                <a:latin typeface="Trebuchet MS"/>
                <a:cs typeface="Trebuchet MS"/>
              </a:rPr>
              <a:t>stored </a:t>
            </a:r>
            <a:r>
              <a:rPr sz="1800" spc="-105" dirty="0">
                <a:latin typeface="Trebuchet MS"/>
                <a:cs typeface="Trebuchet MS"/>
              </a:rPr>
              <a:t>in </a:t>
            </a:r>
            <a:r>
              <a:rPr sz="1800" spc="-180" dirty="0">
                <a:latin typeface="Trebuchet MS"/>
                <a:cs typeface="Trebuchet MS"/>
              </a:rPr>
              <a:t>a </a:t>
            </a:r>
            <a:r>
              <a:rPr sz="1800" spc="-130" dirty="0">
                <a:latin typeface="Trebuchet MS"/>
                <a:cs typeface="Trebuchet MS"/>
              </a:rPr>
              <a:t>database </a:t>
            </a:r>
            <a:r>
              <a:rPr sz="1800" spc="-100" dirty="0">
                <a:latin typeface="Trebuchet MS"/>
                <a:cs typeface="Trebuchet MS"/>
              </a:rPr>
              <a:t>includes </a:t>
            </a:r>
            <a:r>
              <a:rPr sz="1800" spc="-105" dirty="0">
                <a:latin typeface="Trebuchet MS"/>
                <a:cs typeface="Trebuchet MS"/>
              </a:rPr>
              <a:t>numerical </a:t>
            </a:r>
            <a:r>
              <a:rPr sz="1800" spc="-145" dirty="0">
                <a:latin typeface="Trebuchet MS"/>
                <a:cs typeface="Trebuchet MS"/>
              </a:rPr>
              <a:t>data </a:t>
            </a:r>
            <a:r>
              <a:rPr sz="1800" spc="-80" dirty="0">
                <a:latin typeface="Trebuchet MS"/>
                <a:cs typeface="Trebuchet MS"/>
              </a:rPr>
              <a:t>such </a:t>
            </a:r>
            <a:r>
              <a:rPr sz="1800" spc="-114" dirty="0">
                <a:latin typeface="Trebuchet MS"/>
                <a:cs typeface="Trebuchet MS"/>
              </a:rPr>
              <a:t>as </a:t>
            </a:r>
            <a:r>
              <a:rPr sz="1800" spc="-75" dirty="0">
                <a:latin typeface="Trebuchet MS"/>
                <a:cs typeface="Trebuchet MS"/>
              </a:rPr>
              <a:t>whole </a:t>
            </a:r>
            <a:r>
              <a:rPr sz="1800" spc="-85" dirty="0">
                <a:latin typeface="Trebuchet MS"/>
                <a:cs typeface="Trebuchet MS"/>
              </a:rPr>
              <a:t>numbers  </a:t>
            </a:r>
            <a:r>
              <a:rPr sz="1800" spc="-120" dirty="0">
                <a:latin typeface="Trebuchet MS"/>
                <a:cs typeface="Trebuchet MS"/>
              </a:rPr>
              <a:t>and </a:t>
            </a:r>
            <a:r>
              <a:rPr sz="1800" spc="-125" dirty="0">
                <a:latin typeface="Trebuchet MS"/>
                <a:cs typeface="Trebuchet MS"/>
              </a:rPr>
              <a:t>floating </a:t>
            </a:r>
            <a:r>
              <a:rPr sz="1800" spc="-85" dirty="0">
                <a:latin typeface="Trebuchet MS"/>
                <a:cs typeface="Trebuchet MS"/>
              </a:rPr>
              <a:t>point </a:t>
            </a:r>
            <a:r>
              <a:rPr sz="1800" spc="-80" dirty="0">
                <a:latin typeface="Trebuchet MS"/>
                <a:cs typeface="Trebuchet MS"/>
              </a:rPr>
              <a:t>numbers </a:t>
            </a:r>
            <a:r>
              <a:rPr sz="1800" spc="-120" dirty="0">
                <a:latin typeface="Trebuchet MS"/>
                <a:cs typeface="Trebuchet MS"/>
              </a:rPr>
              <a:t>and </a:t>
            </a:r>
            <a:r>
              <a:rPr sz="1800" spc="-55" dirty="0">
                <a:latin typeface="Trebuchet MS"/>
                <a:cs typeface="Trebuchet MS"/>
              </a:rPr>
              <a:t>non </a:t>
            </a:r>
            <a:r>
              <a:rPr sz="1800" spc="-105" dirty="0">
                <a:latin typeface="Trebuchet MS"/>
                <a:cs typeface="Trebuchet MS"/>
              </a:rPr>
              <a:t>numerical </a:t>
            </a:r>
            <a:r>
              <a:rPr sz="1800" spc="-145" dirty="0">
                <a:latin typeface="Trebuchet MS"/>
                <a:cs typeface="Trebuchet MS"/>
              </a:rPr>
              <a:t>data </a:t>
            </a:r>
            <a:r>
              <a:rPr sz="1800" spc="-80" dirty="0">
                <a:latin typeface="Trebuchet MS"/>
                <a:cs typeface="Trebuchet MS"/>
              </a:rPr>
              <a:t>such </a:t>
            </a:r>
            <a:r>
              <a:rPr sz="1800" spc="-114" dirty="0">
                <a:latin typeface="Trebuchet MS"/>
                <a:cs typeface="Trebuchet MS"/>
              </a:rPr>
              <a:t>as </a:t>
            </a:r>
            <a:r>
              <a:rPr sz="1800" spc="-110" dirty="0">
                <a:latin typeface="Trebuchet MS"/>
                <a:cs typeface="Trebuchet MS"/>
              </a:rPr>
              <a:t>characters, </a:t>
            </a:r>
            <a:r>
              <a:rPr sz="1800" spc="-150" dirty="0">
                <a:latin typeface="Trebuchet MS"/>
                <a:cs typeface="Trebuchet MS"/>
              </a:rPr>
              <a:t>date,  </a:t>
            </a:r>
            <a:r>
              <a:rPr sz="1800" spc="20" dirty="0">
                <a:latin typeface="Trebuchet MS"/>
                <a:cs typeface="Trebuchet MS"/>
              </a:rPr>
              <a:t>or </a:t>
            </a:r>
            <a:r>
              <a:rPr sz="1800" spc="-114" dirty="0">
                <a:latin typeface="Trebuchet MS"/>
                <a:cs typeface="Trebuchet MS"/>
              </a:rPr>
              <a:t>logical</a:t>
            </a:r>
            <a:r>
              <a:rPr sz="1800" spc="-125" dirty="0">
                <a:latin typeface="Trebuchet MS"/>
                <a:cs typeface="Trebuchet MS"/>
              </a:rPr>
              <a:t> </a:t>
            </a:r>
            <a:r>
              <a:rPr sz="1800" spc="-170" dirty="0">
                <a:latin typeface="Trebuchet MS"/>
                <a:cs typeface="Trebuchet MS"/>
              </a:rPr>
              <a:t>data.</a:t>
            </a:r>
            <a:endParaRPr sz="1800" dirty="0">
              <a:latin typeface="Trebuchet MS"/>
              <a:cs typeface="Trebuchet MS"/>
            </a:endParaRPr>
          </a:p>
          <a:p>
            <a:pPr marL="12700" algn="just">
              <a:lnSpc>
                <a:spcPct val="100000"/>
              </a:lnSpc>
              <a:spcBef>
                <a:spcPts val="1080"/>
              </a:spcBef>
            </a:pPr>
            <a:r>
              <a:rPr sz="1800" dirty="0">
                <a:latin typeface="Trebuchet MS"/>
                <a:cs typeface="Trebuchet MS"/>
              </a:rPr>
              <a:t>More</a:t>
            </a:r>
            <a:r>
              <a:rPr sz="1800" spc="145" dirty="0">
                <a:latin typeface="Trebuchet MS"/>
                <a:cs typeface="Trebuchet MS"/>
              </a:rPr>
              <a:t> </a:t>
            </a:r>
            <a:r>
              <a:rPr sz="1800" spc="-120" dirty="0">
                <a:latin typeface="Trebuchet MS"/>
                <a:cs typeface="Trebuchet MS"/>
              </a:rPr>
              <a:t>advanced </a:t>
            </a:r>
            <a:r>
              <a:rPr sz="1800" spc="-80" dirty="0">
                <a:latin typeface="Trebuchet MS"/>
                <a:cs typeface="Trebuchet MS"/>
              </a:rPr>
              <a:t>systems </a:t>
            </a:r>
            <a:r>
              <a:rPr sz="1800" spc="-155" dirty="0">
                <a:latin typeface="Trebuchet MS"/>
                <a:cs typeface="Trebuchet MS"/>
              </a:rPr>
              <a:t>may </a:t>
            </a:r>
            <a:r>
              <a:rPr sz="1800" spc="-110" dirty="0">
                <a:latin typeface="Trebuchet MS"/>
                <a:cs typeface="Trebuchet MS"/>
              </a:rPr>
              <a:t>include </a:t>
            </a:r>
            <a:r>
              <a:rPr sz="1800" spc="-55" dirty="0">
                <a:latin typeface="Trebuchet MS"/>
                <a:cs typeface="Trebuchet MS"/>
              </a:rPr>
              <a:t>more </a:t>
            </a:r>
            <a:r>
              <a:rPr sz="1800" spc="-110" dirty="0">
                <a:latin typeface="Trebuchet MS"/>
                <a:cs typeface="Trebuchet MS"/>
              </a:rPr>
              <a:t>complicated </a:t>
            </a:r>
            <a:r>
              <a:rPr sz="1800" spc="-145" dirty="0">
                <a:latin typeface="Trebuchet MS"/>
                <a:cs typeface="Trebuchet MS"/>
              </a:rPr>
              <a:t>data </a:t>
            </a:r>
            <a:r>
              <a:rPr sz="1800" spc="-105" dirty="0">
                <a:latin typeface="Trebuchet MS"/>
                <a:cs typeface="Trebuchet MS"/>
              </a:rPr>
              <a:t>entities </a:t>
            </a:r>
            <a:r>
              <a:rPr sz="1800" spc="-80" dirty="0">
                <a:latin typeface="Trebuchet MS"/>
                <a:cs typeface="Trebuchet MS"/>
              </a:rPr>
              <a:t>such </a:t>
            </a:r>
            <a:r>
              <a:rPr sz="1800" spc="-125" dirty="0">
                <a:latin typeface="Trebuchet MS"/>
                <a:cs typeface="Trebuchet MS"/>
              </a:rPr>
              <a:t>as</a:t>
            </a:r>
            <a:endParaRPr sz="1800" dirty="0">
              <a:latin typeface="Trebuchet MS"/>
              <a:cs typeface="Trebuchet MS"/>
            </a:endParaRPr>
          </a:p>
          <a:p>
            <a:pPr marL="12700" algn="just">
              <a:lnSpc>
                <a:spcPct val="100000"/>
              </a:lnSpc>
              <a:spcBef>
                <a:spcPts val="1085"/>
              </a:spcBef>
            </a:pPr>
            <a:r>
              <a:rPr sz="1800" spc="-90" dirty="0">
                <a:latin typeface="Trebuchet MS"/>
                <a:cs typeface="Trebuchet MS"/>
              </a:rPr>
              <a:t>pictures </a:t>
            </a:r>
            <a:r>
              <a:rPr sz="1800" spc="-120" dirty="0">
                <a:latin typeface="Trebuchet MS"/>
                <a:cs typeface="Trebuchet MS"/>
              </a:rPr>
              <a:t>and images </a:t>
            </a:r>
            <a:r>
              <a:rPr sz="1800" spc="-110" dirty="0">
                <a:latin typeface="Trebuchet MS"/>
                <a:cs typeface="Trebuchet MS"/>
              </a:rPr>
              <a:t>as </a:t>
            </a:r>
            <a:r>
              <a:rPr sz="1800" spc="-140" dirty="0">
                <a:latin typeface="Trebuchet MS"/>
                <a:cs typeface="Trebuchet MS"/>
              </a:rPr>
              <a:t>data</a:t>
            </a:r>
            <a:r>
              <a:rPr sz="1800" spc="170" dirty="0">
                <a:latin typeface="Trebuchet MS"/>
                <a:cs typeface="Trebuchet MS"/>
              </a:rPr>
              <a:t> </a:t>
            </a:r>
            <a:r>
              <a:rPr sz="1800" spc="-125" dirty="0">
                <a:latin typeface="Trebuchet MS"/>
                <a:cs typeface="Trebuchet MS"/>
              </a:rPr>
              <a:t>types.</a:t>
            </a:r>
            <a:endParaRPr sz="18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42</a:t>
            </a:fld>
            <a:endParaRPr spc="-3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9639" y="48767"/>
            <a:ext cx="2702814" cy="912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191564" y="155575"/>
            <a:ext cx="2182495" cy="513715"/>
          </a:xfrm>
          <a:prstGeom prst="rect">
            <a:avLst/>
          </a:prstGeom>
        </p:spPr>
        <p:txBody>
          <a:bodyPr vert="horz" wrap="square" lIns="0" tIns="12700" rIns="0" bIns="0" rtlCol="0">
            <a:spAutoFit/>
          </a:bodyPr>
          <a:lstStyle/>
          <a:p>
            <a:pPr marL="12700">
              <a:lnSpc>
                <a:spcPct val="100000"/>
              </a:lnSpc>
              <a:spcBef>
                <a:spcPts val="100"/>
              </a:spcBef>
            </a:pPr>
            <a:r>
              <a:rPr b="1" spc="5" dirty="0">
                <a:latin typeface="Trebuchet MS"/>
                <a:cs typeface="Trebuchet MS"/>
              </a:rPr>
              <a:t>Procedures</a:t>
            </a: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43</a:t>
            </a:fld>
            <a:endParaRPr spc="-30" dirty="0"/>
          </a:p>
        </p:txBody>
      </p:sp>
      <p:sp>
        <p:nvSpPr>
          <p:cNvPr id="4" name="object 4"/>
          <p:cNvSpPr txBox="1"/>
          <p:nvPr/>
        </p:nvSpPr>
        <p:spPr>
          <a:xfrm>
            <a:off x="1482597" y="977498"/>
            <a:ext cx="6580505" cy="3317875"/>
          </a:xfrm>
          <a:prstGeom prst="rect">
            <a:avLst/>
          </a:prstGeom>
        </p:spPr>
        <p:txBody>
          <a:bodyPr vert="horz" wrap="square" lIns="0" tIns="149225" rIns="0" bIns="0" rtlCol="0">
            <a:spAutoFit/>
          </a:bodyPr>
          <a:lstStyle/>
          <a:p>
            <a:pPr marL="12700">
              <a:lnSpc>
                <a:spcPct val="100000"/>
              </a:lnSpc>
              <a:spcBef>
                <a:spcPts val="1175"/>
              </a:spcBef>
            </a:pPr>
            <a:r>
              <a:rPr sz="1800" b="1" dirty="0">
                <a:latin typeface="Trebuchet MS"/>
                <a:cs typeface="Trebuchet MS"/>
              </a:rPr>
              <a:t>Procedures </a:t>
            </a:r>
            <a:r>
              <a:rPr sz="1800" spc="-95" dirty="0">
                <a:latin typeface="Trebuchet MS"/>
                <a:cs typeface="Trebuchet MS"/>
              </a:rPr>
              <a:t>refer </a:t>
            </a:r>
            <a:r>
              <a:rPr sz="1800" spc="-45" dirty="0">
                <a:latin typeface="Trebuchet MS"/>
                <a:cs typeface="Trebuchet MS"/>
              </a:rPr>
              <a:t>to </a:t>
            </a:r>
            <a:r>
              <a:rPr sz="1800" spc="-110" dirty="0">
                <a:latin typeface="Trebuchet MS"/>
                <a:cs typeface="Trebuchet MS"/>
              </a:rPr>
              <a:t>the </a:t>
            </a:r>
            <a:r>
              <a:rPr sz="1800" spc="-75" dirty="0">
                <a:latin typeface="Trebuchet MS"/>
                <a:cs typeface="Trebuchet MS"/>
              </a:rPr>
              <a:t>instructions </a:t>
            </a:r>
            <a:r>
              <a:rPr sz="1800" spc="-120" dirty="0">
                <a:latin typeface="Trebuchet MS"/>
                <a:cs typeface="Trebuchet MS"/>
              </a:rPr>
              <a:t>and </a:t>
            </a:r>
            <a:r>
              <a:rPr sz="1800" spc="-75" dirty="0">
                <a:latin typeface="Trebuchet MS"/>
                <a:cs typeface="Trebuchet MS"/>
              </a:rPr>
              <a:t>rules </a:t>
            </a:r>
            <a:r>
              <a:rPr sz="1800" spc="-125" dirty="0">
                <a:latin typeface="Trebuchet MS"/>
                <a:cs typeface="Trebuchet MS"/>
              </a:rPr>
              <a:t>that </a:t>
            </a:r>
            <a:r>
              <a:rPr sz="1800" spc="-114" dirty="0">
                <a:latin typeface="Trebuchet MS"/>
                <a:cs typeface="Trebuchet MS"/>
              </a:rPr>
              <a:t>help </a:t>
            </a:r>
            <a:r>
              <a:rPr sz="1800" spc="-45" dirty="0">
                <a:latin typeface="Trebuchet MS"/>
                <a:cs typeface="Trebuchet MS"/>
              </a:rPr>
              <a:t>to </a:t>
            </a:r>
            <a:r>
              <a:rPr sz="1800" spc="-100" dirty="0">
                <a:latin typeface="Trebuchet MS"/>
                <a:cs typeface="Trebuchet MS"/>
              </a:rPr>
              <a:t>design</a:t>
            </a:r>
            <a:r>
              <a:rPr sz="1800" spc="305" dirty="0">
                <a:latin typeface="Trebuchet MS"/>
                <a:cs typeface="Trebuchet MS"/>
              </a:rPr>
              <a:t> </a:t>
            </a:r>
            <a:r>
              <a:rPr sz="1800" spc="-110" dirty="0">
                <a:latin typeface="Trebuchet MS"/>
                <a:cs typeface="Trebuchet MS"/>
              </a:rPr>
              <a:t>the</a:t>
            </a:r>
            <a:endParaRPr sz="1800">
              <a:latin typeface="Trebuchet MS"/>
              <a:cs typeface="Trebuchet MS"/>
            </a:endParaRPr>
          </a:p>
          <a:p>
            <a:pPr marL="12700">
              <a:lnSpc>
                <a:spcPct val="100000"/>
              </a:lnSpc>
              <a:spcBef>
                <a:spcPts val="1080"/>
              </a:spcBef>
            </a:pPr>
            <a:r>
              <a:rPr sz="1800" spc="-125" dirty="0">
                <a:latin typeface="Trebuchet MS"/>
                <a:cs typeface="Trebuchet MS"/>
              </a:rPr>
              <a:t>database </a:t>
            </a:r>
            <a:r>
              <a:rPr sz="1800" spc="-114" dirty="0">
                <a:latin typeface="Trebuchet MS"/>
                <a:cs typeface="Trebuchet MS"/>
              </a:rPr>
              <a:t>and </a:t>
            </a:r>
            <a:r>
              <a:rPr sz="1800" spc="-45" dirty="0">
                <a:latin typeface="Trebuchet MS"/>
                <a:cs typeface="Trebuchet MS"/>
              </a:rPr>
              <a:t>to </a:t>
            </a:r>
            <a:r>
              <a:rPr sz="1800" spc="-85" dirty="0">
                <a:latin typeface="Trebuchet MS"/>
                <a:cs typeface="Trebuchet MS"/>
              </a:rPr>
              <a:t>use </a:t>
            </a:r>
            <a:r>
              <a:rPr sz="1800" spc="-105" dirty="0">
                <a:latin typeface="Trebuchet MS"/>
                <a:cs typeface="Trebuchet MS"/>
              </a:rPr>
              <a:t>the </a:t>
            </a:r>
            <a:r>
              <a:rPr sz="1800" spc="-20" dirty="0">
                <a:latin typeface="Trebuchet MS"/>
                <a:cs typeface="Trebuchet MS"/>
              </a:rPr>
              <a:t>DBMS.These </a:t>
            </a:r>
            <a:r>
              <a:rPr sz="1800" spc="-155" dirty="0">
                <a:latin typeface="Trebuchet MS"/>
                <a:cs typeface="Trebuchet MS"/>
              </a:rPr>
              <a:t>may</a:t>
            </a:r>
            <a:r>
              <a:rPr sz="1800" spc="90" dirty="0">
                <a:latin typeface="Trebuchet MS"/>
                <a:cs typeface="Trebuchet MS"/>
              </a:rPr>
              <a:t> </a:t>
            </a:r>
            <a:r>
              <a:rPr sz="1800" spc="-130" dirty="0">
                <a:latin typeface="Trebuchet MS"/>
                <a:cs typeface="Trebuchet MS"/>
              </a:rPr>
              <a:t>include:</a:t>
            </a:r>
            <a:endParaRPr sz="1800">
              <a:latin typeface="Trebuchet MS"/>
              <a:cs typeface="Trebuchet MS"/>
            </a:endParaRPr>
          </a:p>
          <a:p>
            <a:pPr marL="756285" indent="-287020">
              <a:lnSpc>
                <a:spcPct val="100000"/>
              </a:lnSpc>
              <a:spcBef>
                <a:spcPts val="1080"/>
              </a:spcBef>
              <a:buFont typeface="Wingdings"/>
              <a:buChar char=""/>
              <a:tabLst>
                <a:tab pos="756920" algn="l"/>
              </a:tabLst>
            </a:pPr>
            <a:r>
              <a:rPr sz="1800" spc="-75" dirty="0">
                <a:latin typeface="Trebuchet MS"/>
                <a:cs typeface="Trebuchet MS"/>
              </a:rPr>
              <a:t>Procedure </a:t>
            </a:r>
            <a:r>
              <a:rPr sz="1800" spc="-45" dirty="0">
                <a:latin typeface="Trebuchet MS"/>
                <a:cs typeface="Trebuchet MS"/>
              </a:rPr>
              <a:t>to </a:t>
            </a:r>
            <a:r>
              <a:rPr sz="1800" spc="-120" dirty="0">
                <a:latin typeface="Trebuchet MS"/>
                <a:cs typeface="Trebuchet MS"/>
              </a:rPr>
              <a:t>install </a:t>
            </a:r>
            <a:r>
              <a:rPr sz="1800" spc="-110" dirty="0">
                <a:latin typeface="Trebuchet MS"/>
                <a:cs typeface="Trebuchet MS"/>
              </a:rPr>
              <a:t>the </a:t>
            </a:r>
            <a:r>
              <a:rPr sz="1800" spc="-90" dirty="0">
                <a:latin typeface="Trebuchet MS"/>
                <a:cs typeface="Trebuchet MS"/>
              </a:rPr>
              <a:t>new</a:t>
            </a:r>
            <a:r>
              <a:rPr sz="1800" spc="125" dirty="0">
                <a:latin typeface="Trebuchet MS"/>
                <a:cs typeface="Trebuchet MS"/>
              </a:rPr>
              <a:t> </a:t>
            </a:r>
            <a:r>
              <a:rPr sz="1800" spc="10" dirty="0">
                <a:latin typeface="Trebuchet MS"/>
                <a:cs typeface="Trebuchet MS"/>
              </a:rPr>
              <a:t>DBMS.</a:t>
            </a:r>
            <a:endParaRPr sz="1800">
              <a:latin typeface="Trebuchet MS"/>
              <a:cs typeface="Trebuchet MS"/>
            </a:endParaRPr>
          </a:p>
          <a:p>
            <a:pPr marL="756285" indent="-287020">
              <a:lnSpc>
                <a:spcPct val="100000"/>
              </a:lnSpc>
              <a:spcBef>
                <a:spcPts val="1080"/>
              </a:spcBef>
              <a:buFont typeface="Wingdings"/>
              <a:buChar char=""/>
              <a:tabLst>
                <a:tab pos="756920" algn="l"/>
              </a:tabLst>
            </a:pPr>
            <a:r>
              <a:rPr sz="1800" spc="-100" dirty="0">
                <a:latin typeface="Trebuchet MS"/>
                <a:cs typeface="Trebuchet MS"/>
              </a:rPr>
              <a:t>To </a:t>
            </a:r>
            <a:r>
              <a:rPr sz="1800" spc="-85" dirty="0">
                <a:latin typeface="Trebuchet MS"/>
                <a:cs typeface="Trebuchet MS"/>
              </a:rPr>
              <a:t>log </a:t>
            </a:r>
            <a:r>
              <a:rPr sz="1800" spc="-30" dirty="0">
                <a:latin typeface="Trebuchet MS"/>
                <a:cs typeface="Trebuchet MS"/>
              </a:rPr>
              <a:t>on </a:t>
            </a:r>
            <a:r>
              <a:rPr sz="1800" spc="-45" dirty="0">
                <a:latin typeface="Trebuchet MS"/>
                <a:cs typeface="Trebuchet MS"/>
              </a:rPr>
              <a:t>to </a:t>
            </a:r>
            <a:r>
              <a:rPr sz="1800" spc="-110" dirty="0">
                <a:latin typeface="Trebuchet MS"/>
                <a:cs typeface="Trebuchet MS"/>
              </a:rPr>
              <a:t>the</a:t>
            </a:r>
            <a:r>
              <a:rPr sz="1800" dirty="0">
                <a:latin typeface="Trebuchet MS"/>
                <a:cs typeface="Trebuchet MS"/>
              </a:rPr>
              <a:t> </a:t>
            </a:r>
            <a:r>
              <a:rPr sz="1800" spc="10" dirty="0">
                <a:latin typeface="Trebuchet MS"/>
                <a:cs typeface="Trebuchet MS"/>
              </a:rPr>
              <a:t>DBMS.</a:t>
            </a:r>
            <a:endParaRPr sz="1800">
              <a:latin typeface="Trebuchet MS"/>
              <a:cs typeface="Trebuchet MS"/>
            </a:endParaRPr>
          </a:p>
          <a:p>
            <a:pPr marL="756285" indent="-287020">
              <a:lnSpc>
                <a:spcPct val="100000"/>
              </a:lnSpc>
              <a:spcBef>
                <a:spcPts val="1080"/>
              </a:spcBef>
              <a:buFont typeface="Wingdings"/>
              <a:buChar char=""/>
              <a:tabLst>
                <a:tab pos="756920" algn="l"/>
              </a:tabLst>
            </a:pPr>
            <a:r>
              <a:rPr sz="1800" spc="-100" dirty="0">
                <a:latin typeface="Trebuchet MS"/>
                <a:cs typeface="Trebuchet MS"/>
              </a:rPr>
              <a:t>To </a:t>
            </a:r>
            <a:r>
              <a:rPr sz="1800" spc="-80" dirty="0">
                <a:latin typeface="Trebuchet MS"/>
                <a:cs typeface="Trebuchet MS"/>
              </a:rPr>
              <a:t>use </a:t>
            </a:r>
            <a:r>
              <a:rPr sz="1800" spc="-110" dirty="0">
                <a:latin typeface="Trebuchet MS"/>
                <a:cs typeface="Trebuchet MS"/>
              </a:rPr>
              <a:t>the </a:t>
            </a:r>
            <a:r>
              <a:rPr sz="1800" spc="80" dirty="0">
                <a:latin typeface="Trebuchet MS"/>
                <a:cs typeface="Trebuchet MS"/>
              </a:rPr>
              <a:t>DBMS </a:t>
            </a:r>
            <a:r>
              <a:rPr sz="1800" spc="20" dirty="0">
                <a:latin typeface="Trebuchet MS"/>
                <a:cs typeface="Trebuchet MS"/>
              </a:rPr>
              <a:t>or </a:t>
            </a:r>
            <a:r>
              <a:rPr sz="1800" spc="-114" dirty="0">
                <a:latin typeface="Trebuchet MS"/>
                <a:cs typeface="Trebuchet MS"/>
              </a:rPr>
              <a:t>application</a:t>
            </a:r>
            <a:r>
              <a:rPr sz="1800" spc="-125" dirty="0">
                <a:latin typeface="Trebuchet MS"/>
                <a:cs typeface="Trebuchet MS"/>
              </a:rPr>
              <a:t> </a:t>
            </a:r>
            <a:r>
              <a:rPr sz="1800" spc="-100" dirty="0">
                <a:latin typeface="Trebuchet MS"/>
                <a:cs typeface="Trebuchet MS"/>
              </a:rPr>
              <a:t>program.</a:t>
            </a:r>
            <a:endParaRPr sz="1800">
              <a:latin typeface="Trebuchet MS"/>
              <a:cs typeface="Trebuchet MS"/>
            </a:endParaRPr>
          </a:p>
          <a:p>
            <a:pPr marL="756285" indent="-287020">
              <a:lnSpc>
                <a:spcPct val="100000"/>
              </a:lnSpc>
              <a:spcBef>
                <a:spcPts val="1085"/>
              </a:spcBef>
              <a:buFont typeface="Wingdings"/>
              <a:buChar char=""/>
              <a:tabLst>
                <a:tab pos="756920" algn="l"/>
              </a:tabLst>
            </a:pPr>
            <a:r>
              <a:rPr sz="1800" spc="-100" dirty="0">
                <a:latin typeface="Trebuchet MS"/>
                <a:cs typeface="Trebuchet MS"/>
              </a:rPr>
              <a:t>To </a:t>
            </a:r>
            <a:r>
              <a:rPr sz="1800" spc="-125" dirty="0">
                <a:latin typeface="Trebuchet MS"/>
                <a:cs typeface="Trebuchet MS"/>
              </a:rPr>
              <a:t>make </a:t>
            </a:r>
            <a:r>
              <a:rPr sz="1800" spc="-105" dirty="0">
                <a:latin typeface="Trebuchet MS"/>
                <a:cs typeface="Trebuchet MS"/>
              </a:rPr>
              <a:t>backup </a:t>
            </a:r>
            <a:r>
              <a:rPr sz="1800" spc="-75" dirty="0">
                <a:latin typeface="Trebuchet MS"/>
                <a:cs typeface="Trebuchet MS"/>
              </a:rPr>
              <a:t>copies </a:t>
            </a:r>
            <a:r>
              <a:rPr sz="1800" spc="-95" dirty="0">
                <a:latin typeface="Trebuchet MS"/>
                <a:cs typeface="Trebuchet MS"/>
              </a:rPr>
              <a:t>of</a:t>
            </a:r>
            <a:r>
              <a:rPr sz="1800" spc="114" dirty="0">
                <a:latin typeface="Trebuchet MS"/>
                <a:cs typeface="Trebuchet MS"/>
              </a:rPr>
              <a:t> </a:t>
            </a:r>
            <a:r>
              <a:rPr sz="1800" spc="-140" dirty="0">
                <a:latin typeface="Trebuchet MS"/>
                <a:cs typeface="Trebuchet MS"/>
              </a:rPr>
              <a:t>database.</a:t>
            </a:r>
            <a:endParaRPr sz="1800">
              <a:latin typeface="Trebuchet MS"/>
              <a:cs typeface="Trebuchet MS"/>
            </a:endParaRPr>
          </a:p>
          <a:p>
            <a:pPr marL="756285" indent="-287020">
              <a:lnSpc>
                <a:spcPct val="100000"/>
              </a:lnSpc>
              <a:spcBef>
                <a:spcPts val="1080"/>
              </a:spcBef>
              <a:buFont typeface="Wingdings"/>
              <a:buChar char=""/>
              <a:tabLst>
                <a:tab pos="756920" algn="l"/>
              </a:tabLst>
            </a:pPr>
            <a:r>
              <a:rPr sz="1800" spc="-100" dirty="0">
                <a:latin typeface="Trebuchet MS"/>
                <a:cs typeface="Trebuchet MS"/>
              </a:rPr>
              <a:t>To </a:t>
            </a:r>
            <a:r>
              <a:rPr sz="1800" spc="-120" dirty="0">
                <a:latin typeface="Trebuchet MS"/>
                <a:cs typeface="Trebuchet MS"/>
              </a:rPr>
              <a:t>change </a:t>
            </a:r>
            <a:r>
              <a:rPr sz="1800" spc="-110" dirty="0">
                <a:latin typeface="Trebuchet MS"/>
                <a:cs typeface="Trebuchet MS"/>
              </a:rPr>
              <a:t>the </a:t>
            </a:r>
            <a:r>
              <a:rPr sz="1800" spc="-75" dirty="0">
                <a:latin typeface="Trebuchet MS"/>
                <a:cs typeface="Trebuchet MS"/>
              </a:rPr>
              <a:t>structure </a:t>
            </a:r>
            <a:r>
              <a:rPr sz="1800" spc="-95" dirty="0">
                <a:latin typeface="Trebuchet MS"/>
                <a:cs typeface="Trebuchet MS"/>
              </a:rPr>
              <a:t>of</a:t>
            </a:r>
            <a:r>
              <a:rPr sz="1800" spc="150" dirty="0">
                <a:latin typeface="Trebuchet MS"/>
                <a:cs typeface="Trebuchet MS"/>
              </a:rPr>
              <a:t> </a:t>
            </a:r>
            <a:r>
              <a:rPr sz="1800" spc="-140" dirty="0">
                <a:latin typeface="Trebuchet MS"/>
                <a:cs typeface="Trebuchet MS"/>
              </a:rPr>
              <a:t>database.</a:t>
            </a:r>
            <a:endParaRPr sz="1800">
              <a:latin typeface="Trebuchet MS"/>
              <a:cs typeface="Trebuchet MS"/>
            </a:endParaRPr>
          </a:p>
          <a:p>
            <a:pPr marL="756285" indent="-287020">
              <a:lnSpc>
                <a:spcPct val="100000"/>
              </a:lnSpc>
              <a:spcBef>
                <a:spcPts val="1080"/>
              </a:spcBef>
              <a:buFont typeface="Wingdings"/>
              <a:buChar char=""/>
              <a:tabLst>
                <a:tab pos="756920" algn="l"/>
              </a:tabLst>
            </a:pPr>
            <a:r>
              <a:rPr sz="1800" spc="-100" dirty="0">
                <a:latin typeface="Trebuchet MS"/>
                <a:cs typeface="Trebuchet MS"/>
              </a:rPr>
              <a:t>To </a:t>
            </a:r>
            <a:r>
              <a:rPr sz="1800" spc="-110" dirty="0">
                <a:latin typeface="Trebuchet MS"/>
                <a:cs typeface="Trebuchet MS"/>
              </a:rPr>
              <a:t>generate the </a:t>
            </a:r>
            <a:r>
              <a:rPr sz="1800" spc="-50" dirty="0">
                <a:latin typeface="Trebuchet MS"/>
                <a:cs typeface="Trebuchet MS"/>
              </a:rPr>
              <a:t>reports </a:t>
            </a:r>
            <a:r>
              <a:rPr sz="1800" spc="-95" dirty="0">
                <a:latin typeface="Trebuchet MS"/>
                <a:cs typeface="Trebuchet MS"/>
              </a:rPr>
              <a:t>of </a:t>
            </a:r>
            <a:r>
              <a:rPr sz="1800" spc="-140" dirty="0">
                <a:latin typeface="Trebuchet MS"/>
                <a:cs typeface="Trebuchet MS"/>
              </a:rPr>
              <a:t>data </a:t>
            </a:r>
            <a:r>
              <a:rPr sz="1800" spc="-95" dirty="0">
                <a:latin typeface="Trebuchet MS"/>
                <a:cs typeface="Trebuchet MS"/>
              </a:rPr>
              <a:t>retrieved </a:t>
            </a:r>
            <a:r>
              <a:rPr sz="1800" spc="-85" dirty="0">
                <a:latin typeface="Trebuchet MS"/>
                <a:cs typeface="Trebuchet MS"/>
              </a:rPr>
              <a:t>from</a:t>
            </a:r>
            <a:r>
              <a:rPr sz="1800" spc="315" dirty="0">
                <a:latin typeface="Trebuchet MS"/>
                <a:cs typeface="Trebuchet MS"/>
              </a:rPr>
              <a:t> </a:t>
            </a:r>
            <a:r>
              <a:rPr sz="1800" spc="-140" dirty="0">
                <a:latin typeface="Trebuchet MS"/>
                <a:cs typeface="Trebuchet MS"/>
              </a:rPr>
              <a:t>database.</a:t>
            </a:r>
            <a:endParaRPr sz="1800">
              <a:latin typeface="Trebuchet MS"/>
              <a:cs typeface="Trebuchet M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52727" y="466344"/>
            <a:ext cx="3687317" cy="912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14602" y="572770"/>
            <a:ext cx="3166110" cy="513715"/>
          </a:xfrm>
          <a:prstGeom prst="rect">
            <a:avLst/>
          </a:prstGeom>
        </p:spPr>
        <p:txBody>
          <a:bodyPr vert="horz" wrap="square" lIns="0" tIns="13335" rIns="0" bIns="0" rtlCol="0">
            <a:spAutoFit/>
          </a:bodyPr>
          <a:lstStyle/>
          <a:p>
            <a:pPr marL="12700">
              <a:lnSpc>
                <a:spcPct val="100000"/>
              </a:lnSpc>
              <a:spcBef>
                <a:spcPts val="105"/>
              </a:spcBef>
            </a:pPr>
            <a:r>
              <a:rPr spc="140" dirty="0"/>
              <a:t>DBMS</a:t>
            </a:r>
            <a:r>
              <a:rPr spc="-110" dirty="0"/>
              <a:t> </a:t>
            </a:r>
            <a:r>
              <a:rPr spc="-180" dirty="0"/>
              <a:t>architecture</a:t>
            </a: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44</a:t>
            </a:fld>
            <a:endParaRPr spc="-30" dirty="0"/>
          </a:p>
        </p:txBody>
      </p:sp>
      <p:sp>
        <p:nvSpPr>
          <p:cNvPr id="4" name="object 4"/>
          <p:cNvSpPr txBox="1"/>
          <p:nvPr/>
        </p:nvSpPr>
        <p:spPr>
          <a:xfrm>
            <a:off x="1514602" y="1369568"/>
            <a:ext cx="7084695" cy="4690110"/>
          </a:xfrm>
          <a:prstGeom prst="rect">
            <a:avLst/>
          </a:prstGeom>
        </p:spPr>
        <p:txBody>
          <a:bodyPr vert="horz" wrap="square" lIns="0" tIns="149860" rIns="0" bIns="0" rtlCol="0">
            <a:spAutoFit/>
          </a:bodyPr>
          <a:lstStyle/>
          <a:p>
            <a:pPr marL="12700">
              <a:lnSpc>
                <a:spcPct val="100000"/>
              </a:lnSpc>
              <a:spcBef>
                <a:spcPts val="1180"/>
              </a:spcBef>
            </a:pPr>
            <a:r>
              <a:rPr sz="1800" spc="-65" dirty="0">
                <a:latin typeface="Trebuchet MS"/>
                <a:cs typeface="Trebuchet MS"/>
              </a:rPr>
              <a:t>There </a:t>
            </a:r>
            <a:r>
              <a:rPr sz="1800" spc="-80" dirty="0">
                <a:latin typeface="Trebuchet MS"/>
                <a:cs typeface="Trebuchet MS"/>
              </a:rPr>
              <a:t>is </a:t>
            </a:r>
            <a:r>
              <a:rPr sz="1800" spc="-45" dirty="0">
                <a:latin typeface="Trebuchet MS"/>
                <a:cs typeface="Trebuchet MS"/>
              </a:rPr>
              <a:t>3</a:t>
            </a:r>
            <a:r>
              <a:rPr sz="1800" spc="-5" dirty="0">
                <a:latin typeface="Trebuchet MS"/>
                <a:cs typeface="Trebuchet MS"/>
              </a:rPr>
              <a:t> </a:t>
            </a:r>
            <a:r>
              <a:rPr sz="1800" spc="-135" dirty="0">
                <a:latin typeface="Trebuchet MS"/>
                <a:cs typeface="Trebuchet MS"/>
              </a:rPr>
              <a:t>level</a:t>
            </a:r>
            <a:endParaRPr sz="1800">
              <a:latin typeface="Trebuchet MS"/>
              <a:cs typeface="Trebuchet MS"/>
            </a:endParaRPr>
          </a:p>
          <a:p>
            <a:pPr marL="299085" indent="-287020">
              <a:lnSpc>
                <a:spcPct val="100000"/>
              </a:lnSpc>
              <a:spcBef>
                <a:spcPts val="1080"/>
              </a:spcBef>
              <a:buFont typeface="Wingdings"/>
              <a:buChar char=""/>
              <a:tabLst>
                <a:tab pos="299720" algn="l"/>
              </a:tabLst>
            </a:pPr>
            <a:r>
              <a:rPr sz="1800" spc="-90" dirty="0">
                <a:latin typeface="Trebuchet MS"/>
                <a:cs typeface="Trebuchet MS"/>
              </a:rPr>
              <a:t>External</a:t>
            </a:r>
            <a:r>
              <a:rPr sz="1800" spc="-50" dirty="0">
                <a:latin typeface="Trebuchet MS"/>
                <a:cs typeface="Trebuchet MS"/>
              </a:rPr>
              <a:t> </a:t>
            </a:r>
            <a:r>
              <a:rPr sz="1800" spc="-135" dirty="0">
                <a:latin typeface="Trebuchet MS"/>
                <a:cs typeface="Trebuchet MS"/>
              </a:rPr>
              <a:t>level</a:t>
            </a:r>
            <a:endParaRPr sz="1800">
              <a:latin typeface="Trebuchet MS"/>
              <a:cs typeface="Trebuchet MS"/>
            </a:endParaRPr>
          </a:p>
          <a:p>
            <a:pPr marL="299085" indent="-287020">
              <a:lnSpc>
                <a:spcPct val="100000"/>
              </a:lnSpc>
              <a:spcBef>
                <a:spcPts val="1080"/>
              </a:spcBef>
              <a:buFont typeface="Wingdings"/>
              <a:buChar char=""/>
              <a:tabLst>
                <a:tab pos="299720" algn="l"/>
              </a:tabLst>
            </a:pPr>
            <a:r>
              <a:rPr sz="1800" spc="-70" dirty="0">
                <a:latin typeface="Trebuchet MS"/>
                <a:cs typeface="Trebuchet MS"/>
              </a:rPr>
              <a:t>Conceptual</a:t>
            </a:r>
            <a:r>
              <a:rPr sz="1800" spc="-55" dirty="0">
                <a:latin typeface="Trebuchet MS"/>
                <a:cs typeface="Trebuchet MS"/>
              </a:rPr>
              <a:t> </a:t>
            </a:r>
            <a:r>
              <a:rPr sz="1800" spc="-135" dirty="0">
                <a:latin typeface="Trebuchet MS"/>
                <a:cs typeface="Trebuchet MS"/>
              </a:rPr>
              <a:t>level</a:t>
            </a:r>
            <a:endParaRPr sz="1800">
              <a:latin typeface="Trebuchet MS"/>
              <a:cs typeface="Trebuchet MS"/>
            </a:endParaRPr>
          </a:p>
          <a:p>
            <a:pPr marL="299085" indent="-287020">
              <a:lnSpc>
                <a:spcPct val="100000"/>
              </a:lnSpc>
              <a:spcBef>
                <a:spcPts val="1080"/>
              </a:spcBef>
              <a:buFont typeface="Wingdings"/>
              <a:buChar char=""/>
              <a:tabLst>
                <a:tab pos="299720" algn="l"/>
              </a:tabLst>
            </a:pPr>
            <a:r>
              <a:rPr sz="1800" spc="-95" dirty="0">
                <a:latin typeface="Trebuchet MS"/>
                <a:cs typeface="Trebuchet MS"/>
              </a:rPr>
              <a:t>Internal</a:t>
            </a:r>
            <a:r>
              <a:rPr sz="1800" spc="-60" dirty="0">
                <a:latin typeface="Trebuchet MS"/>
                <a:cs typeface="Trebuchet MS"/>
              </a:rPr>
              <a:t> </a:t>
            </a:r>
            <a:r>
              <a:rPr sz="1800" spc="-135" dirty="0">
                <a:latin typeface="Trebuchet MS"/>
                <a:cs typeface="Trebuchet MS"/>
              </a:rPr>
              <a:t>level</a:t>
            </a:r>
            <a:endParaRPr sz="1800">
              <a:latin typeface="Trebuchet MS"/>
              <a:cs typeface="Trebuchet MS"/>
            </a:endParaRPr>
          </a:p>
          <a:p>
            <a:pPr>
              <a:lnSpc>
                <a:spcPct val="100000"/>
              </a:lnSpc>
              <a:spcBef>
                <a:spcPts val="35"/>
              </a:spcBef>
            </a:pPr>
            <a:endParaRPr sz="2150">
              <a:latin typeface="Trebuchet MS"/>
              <a:cs typeface="Trebuchet MS"/>
            </a:endParaRPr>
          </a:p>
          <a:p>
            <a:pPr marL="12700">
              <a:lnSpc>
                <a:spcPct val="100000"/>
              </a:lnSpc>
            </a:pPr>
            <a:r>
              <a:rPr sz="1800" b="1" spc="-10" dirty="0">
                <a:latin typeface="Trebuchet MS"/>
                <a:cs typeface="Trebuchet MS"/>
              </a:rPr>
              <a:t>Objective </a:t>
            </a:r>
            <a:r>
              <a:rPr sz="1800" b="1" spc="-40" dirty="0">
                <a:latin typeface="Trebuchet MS"/>
                <a:cs typeface="Trebuchet MS"/>
              </a:rPr>
              <a:t>of </a:t>
            </a:r>
            <a:r>
              <a:rPr sz="1800" b="1" spc="-20" dirty="0">
                <a:latin typeface="Trebuchet MS"/>
                <a:cs typeface="Trebuchet MS"/>
              </a:rPr>
              <a:t>this three </a:t>
            </a:r>
            <a:r>
              <a:rPr sz="1800" b="1" spc="-60" dirty="0">
                <a:latin typeface="Trebuchet MS"/>
                <a:cs typeface="Trebuchet MS"/>
              </a:rPr>
              <a:t>level</a:t>
            </a:r>
            <a:r>
              <a:rPr sz="1800" b="1" spc="-195" dirty="0">
                <a:latin typeface="Trebuchet MS"/>
                <a:cs typeface="Trebuchet MS"/>
              </a:rPr>
              <a:t> </a:t>
            </a:r>
            <a:r>
              <a:rPr sz="1800" b="1" spc="-20" dirty="0">
                <a:latin typeface="Trebuchet MS"/>
                <a:cs typeface="Trebuchet MS"/>
              </a:rPr>
              <a:t>architecture</a:t>
            </a:r>
            <a:endParaRPr sz="1800">
              <a:latin typeface="Trebuchet MS"/>
              <a:cs typeface="Trebuchet MS"/>
            </a:endParaRPr>
          </a:p>
          <a:p>
            <a:pPr marL="12700">
              <a:lnSpc>
                <a:spcPct val="100000"/>
              </a:lnSpc>
              <a:spcBef>
                <a:spcPts val="710"/>
              </a:spcBef>
            </a:pPr>
            <a:r>
              <a:rPr sz="1800" spc="-85" dirty="0">
                <a:latin typeface="Trebuchet MS"/>
                <a:cs typeface="Trebuchet MS"/>
              </a:rPr>
              <a:t>It</a:t>
            </a:r>
            <a:r>
              <a:rPr sz="1800" spc="120" dirty="0">
                <a:latin typeface="Trebuchet MS"/>
                <a:cs typeface="Trebuchet MS"/>
              </a:rPr>
              <a:t> </a:t>
            </a:r>
            <a:r>
              <a:rPr sz="1800" spc="-105" dirty="0">
                <a:latin typeface="Trebuchet MS"/>
                <a:cs typeface="Trebuchet MS"/>
              </a:rPr>
              <a:t>has</a:t>
            </a:r>
            <a:r>
              <a:rPr sz="1800" spc="120" dirty="0">
                <a:latin typeface="Trebuchet MS"/>
                <a:cs typeface="Trebuchet MS"/>
              </a:rPr>
              <a:t> </a:t>
            </a:r>
            <a:r>
              <a:rPr sz="1800" spc="-110" dirty="0">
                <a:latin typeface="Trebuchet MS"/>
                <a:cs typeface="Trebuchet MS"/>
              </a:rPr>
              <a:t>the</a:t>
            </a:r>
            <a:r>
              <a:rPr sz="1800" spc="110" dirty="0">
                <a:latin typeface="Trebuchet MS"/>
                <a:cs typeface="Trebuchet MS"/>
              </a:rPr>
              <a:t> </a:t>
            </a:r>
            <a:r>
              <a:rPr sz="1800" spc="-120" dirty="0">
                <a:latin typeface="Trebuchet MS"/>
                <a:cs typeface="Trebuchet MS"/>
              </a:rPr>
              <a:t>objective</a:t>
            </a:r>
            <a:r>
              <a:rPr sz="1800" spc="120" dirty="0">
                <a:latin typeface="Trebuchet MS"/>
                <a:cs typeface="Trebuchet MS"/>
              </a:rPr>
              <a:t> </a:t>
            </a:r>
            <a:r>
              <a:rPr sz="1800" spc="-100" dirty="0">
                <a:latin typeface="Trebuchet MS"/>
                <a:cs typeface="Trebuchet MS"/>
              </a:rPr>
              <a:t>of</a:t>
            </a:r>
            <a:r>
              <a:rPr sz="1800" spc="114" dirty="0">
                <a:latin typeface="Trebuchet MS"/>
                <a:cs typeface="Trebuchet MS"/>
              </a:rPr>
              <a:t> </a:t>
            </a:r>
            <a:r>
              <a:rPr sz="1800" spc="-110" dirty="0">
                <a:latin typeface="Trebuchet MS"/>
                <a:cs typeface="Trebuchet MS"/>
              </a:rPr>
              <a:t>separating</a:t>
            </a:r>
            <a:r>
              <a:rPr sz="1800" spc="110" dirty="0">
                <a:latin typeface="Trebuchet MS"/>
                <a:cs typeface="Trebuchet MS"/>
              </a:rPr>
              <a:t> </a:t>
            </a:r>
            <a:r>
              <a:rPr sz="1800" spc="-125" dirty="0">
                <a:latin typeface="Trebuchet MS"/>
                <a:cs typeface="Trebuchet MS"/>
              </a:rPr>
              <a:t>each</a:t>
            </a:r>
            <a:r>
              <a:rPr sz="1800" spc="114" dirty="0">
                <a:latin typeface="Trebuchet MS"/>
                <a:cs typeface="Trebuchet MS"/>
              </a:rPr>
              <a:t> </a:t>
            </a:r>
            <a:r>
              <a:rPr sz="1800" spc="-60" dirty="0">
                <a:latin typeface="Trebuchet MS"/>
                <a:cs typeface="Trebuchet MS"/>
              </a:rPr>
              <a:t>user</a:t>
            </a:r>
            <a:r>
              <a:rPr sz="1800" spc="110" dirty="0">
                <a:latin typeface="Trebuchet MS"/>
                <a:cs typeface="Trebuchet MS"/>
              </a:rPr>
              <a:t> </a:t>
            </a:r>
            <a:r>
              <a:rPr sz="1800" spc="-100" dirty="0">
                <a:latin typeface="Trebuchet MS"/>
                <a:cs typeface="Trebuchet MS"/>
              </a:rPr>
              <a:t>view</a:t>
            </a:r>
            <a:r>
              <a:rPr sz="1800" spc="125" dirty="0">
                <a:latin typeface="Trebuchet MS"/>
                <a:cs typeface="Trebuchet MS"/>
              </a:rPr>
              <a:t> </a:t>
            </a:r>
            <a:r>
              <a:rPr sz="1800" spc="-100" dirty="0">
                <a:latin typeface="Trebuchet MS"/>
                <a:cs typeface="Trebuchet MS"/>
              </a:rPr>
              <a:t>of</a:t>
            </a:r>
            <a:r>
              <a:rPr sz="1800" spc="125" dirty="0">
                <a:latin typeface="Trebuchet MS"/>
                <a:cs typeface="Trebuchet MS"/>
              </a:rPr>
              <a:t> </a:t>
            </a:r>
            <a:r>
              <a:rPr sz="1800" spc="-145" dirty="0">
                <a:latin typeface="Trebuchet MS"/>
                <a:cs typeface="Trebuchet MS"/>
              </a:rPr>
              <a:t>data</a:t>
            </a:r>
            <a:r>
              <a:rPr sz="1800" spc="120" dirty="0">
                <a:latin typeface="Trebuchet MS"/>
                <a:cs typeface="Trebuchet MS"/>
              </a:rPr>
              <a:t> </a:t>
            </a:r>
            <a:r>
              <a:rPr sz="1800" spc="-90" dirty="0">
                <a:latin typeface="Trebuchet MS"/>
                <a:cs typeface="Trebuchet MS"/>
              </a:rPr>
              <a:t>from</a:t>
            </a:r>
            <a:r>
              <a:rPr sz="1800" spc="130" dirty="0">
                <a:latin typeface="Trebuchet MS"/>
                <a:cs typeface="Trebuchet MS"/>
              </a:rPr>
              <a:t> </a:t>
            </a:r>
            <a:r>
              <a:rPr sz="1800" spc="-114" dirty="0">
                <a:latin typeface="Trebuchet MS"/>
                <a:cs typeface="Trebuchet MS"/>
              </a:rPr>
              <a:t>the</a:t>
            </a:r>
            <a:r>
              <a:rPr sz="1800" spc="125" dirty="0">
                <a:latin typeface="Trebuchet MS"/>
                <a:cs typeface="Trebuchet MS"/>
              </a:rPr>
              <a:t> </a:t>
            </a:r>
            <a:r>
              <a:rPr sz="1800" spc="-135" dirty="0">
                <a:latin typeface="Trebuchet MS"/>
                <a:cs typeface="Trebuchet MS"/>
              </a:rPr>
              <a:t>way</a:t>
            </a:r>
            <a:r>
              <a:rPr sz="1800" spc="125" dirty="0">
                <a:latin typeface="Trebuchet MS"/>
                <a:cs typeface="Trebuchet MS"/>
              </a:rPr>
              <a:t> </a:t>
            </a:r>
            <a:r>
              <a:rPr sz="1800" spc="-114" dirty="0">
                <a:latin typeface="Trebuchet MS"/>
                <a:cs typeface="Trebuchet MS"/>
              </a:rPr>
              <a:t>the</a:t>
            </a:r>
            <a:endParaRPr sz="1800">
              <a:latin typeface="Trebuchet MS"/>
              <a:cs typeface="Trebuchet MS"/>
            </a:endParaRPr>
          </a:p>
          <a:p>
            <a:pPr marL="12700">
              <a:lnSpc>
                <a:spcPct val="100000"/>
              </a:lnSpc>
              <a:spcBef>
                <a:spcPts val="1080"/>
              </a:spcBef>
            </a:pPr>
            <a:r>
              <a:rPr sz="1800" spc="-125" dirty="0">
                <a:latin typeface="Trebuchet MS"/>
                <a:cs typeface="Trebuchet MS"/>
              </a:rPr>
              <a:t>database </a:t>
            </a:r>
            <a:r>
              <a:rPr sz="1800" spc="-80" dirty="0">
                <a:latin typeface="Trebuchet MS"/>
                <a:cs typeface="Trebuchet MS"/>
              </a:rPr>
              <a:t>is </a:t>
            </a:r>
            <a:r>
              <a:rPr sz="1800" spc="-120" dirty="0">
                <a:latin typeface="Trebuchet MS"/>
                <a:cs typeface="Trebuchet MS"/>
              </a:rPr>
              <a:t>physically</a:t>
            </a:r>
            <a:r>
              <a:rPr sz="1800" spc="20" dirty="0">
                <a:latin typeface="Trebuchet MS"/>
                <a:cs typeface="Trebuchet MS"/>
              </a:rPr>
              <a:t> </a:t>
            </a:r>
            <a:r>
              <a:rPr sz="1800" spc="-105" dirty="0">
                <a:latin typeface="Trebuchet MS"/>
                <a:cs typeface="Trebuchet MS"/>
              </a:rPr>
              <a:t>represented.</a:t>
            </a:r>
            <a:endParaRPr sz="1800">
              <a:latin typeface="Trebuchet MS"/>
              <a:cs typeface="Trebuchet MS"/>
            </a:endParaRPr>
          </a:p>
          <a:p>
            <a:pPr marL="355600" indent="-342900">
              <a:lnSpc>
                <a:spcPct val="100000"/>
              </a:lnSpc>
              <a:spcBef>
                <a:spcPts val="1080"/>
              </a:spcBef>
              <a:buAutoNum type="arabicParenR"/>
              <a:tabLst>
                <a:tab pos="354965" algn="l"/>
                <a:tab pos="355600" algn="l"/>
              </a:tabLst>
            </a:pPr>
            <a:r>
              <a:rPr sz="1800" spc="-55" dirty="0">
                <a:latin typeface="Trebuchet MS"/>
                <a:cs typeface="Trebuchet MS"/>
              </a:rPr>
              <a:t>The </a:t>
            </a:r>
            <a:r>
              <a:rPr sz="1800" spc="-110" dirty="0">
                <a:latin typeface="Trebuchet MS"/>
                <a:cs typeface="Trebuchet MS"/>
              </a:rPr>
              <a:t>internal </a:t>
            </a:r>
            <a:r>
              <a:rPr sz="1800" spc="-80" dirty="0">
                <a:latin typeface="Trebuchet MS"/>
                <a:cs typeface="Trebuchet MS"/>
              </a:rPr>
              <a:t>structure </a:t>
            </a:r>
            <a:r>
              <a:rPr sz="1800" spc="-95" dirty="0">
                <a:latin typeface="Trebuchet MS"/>
                <a:cs typeface="Trebuchet MS"/>
              </a:rPr>
              <a:t>of </a:t>
            </a:r>
            <a:r>
              <a:rPr sz="1800" spc="-130" dirty="0">
                <a:latin typeface="Trebuchet MS"/>
                <a:cs typeface="Trebuchet MS"/>
              </a:rPr>
              <a:t>database </a:t>
            </a:r>
            <a:r>
              <a:rPr sz="1800" spc="-70" dirty="0">
                <a:latin typeface="Trebuchet MS"/>
                <a:cs typeface="Trebuchet MS"/>
              </a:rPr>
              <a:t>should </a:t>
            </a:r>
            <a:r>
              <a:rPr sz="1800" spc="-114" dirty="0">
                <a:latin typeface="Trebuchet MS"/>
                <a:cs typeface="Trebuchet MS"/>
              </a:rPr>
              <a:t>be </a:t>
            </a:r>
            <a:r>
              <a:rPr sz="1800" spc="-140" dirty="0">
                <a:latin typeface="Trebuchet MS"/>
                <a:cs typeface="Trebuchet MS"/>
              </a:rPr>
              <a:t>unaffected </a:t>
            </a:r>
            <a:r>
              <a:rPr sz="1800" spc="-105" dirty="0">
                <a:latin typeface="Trebuchet MS"/>
                <a:cs typeface="Trebuchet MS"/>
              </a:rPr>
              <a:t>while</a:t>
            </a:r>
            <a:r>
              <a:rPr sz="1800" spc="-90" dirty="0">
                <a:latin typeface="Trebuchet MS"/>
                <a:cs typeface="Trebuchet MS"/>
              </a:rPr>
              <a:t> </a:t>
            </a:r>
            <a:r>
              <a:rPr sz="1800" spc="-110" dirty="0">
                <a:latin typeface="Trebuchet MS"/>
                <a:cs typeface="Trebuchet MS"/>
              </a:rPr>
              <a:t>changes</a:t>
            </a:r>
            <a:endParaRPr sz="1800">
              <a:latin typeface="Trebuchet MS"/>
              <a:cs typeface="Trebuchet MS"/>
            </a:endParaRPr>
          </a:p>
          <a:p>
            <a:pPr marL="354965">
              <a:lnSpc>
                <a:spcPct val="100000"/>
              </a:lnSpc>
              <a:spcBef>
                <a:spcPts val="1080"/>
              </a:spcBef>
            </a:pPr>
            <a:r>
              <a:rPr sz="1800" spc="-45" dirty="0">
                <a:latin typeface="Trebuchet MS"/>
                <a:cs typeface="Trebuchet MS"/>
              </a:rPr>
              <a:t>to </a:t>
            </a:r>
            <a:r>
              <a:rPr sz="1800" spc="-105" dirty="0">
                <a:latin typeface="Trebuchet MS"/>
                <a:cs typeface="Trebuchet MS"/>
              </a:rPr>
              <a:t>the </a:t>
            </a:r>
            <a:r>
              <a:rPr sz="1800" spc="-114" dirty="0">
                <a:latin typeface="Trebuchet MS"/>
                <a:cs typeface="Trebuchet MS"/>
              </a:rPr>
              <a:t>physical </a:t>
            </a:r>
            <a:r>
              <a:rPr sz="1800" spc="-110" dirty="0">
                <a:latin typeface="Trebuchet MS"/>
                <a:cs typeface="Trebuchet MS"/>
              </a:rPr>
              <a:t>aspect </a:t>
            </a:r>
            <a:r>
              <a:rPr sz="1800" spc="-95" dirty="0">
                <a:latin typeface="Trebuchet MS"/>
                <a:cs typeface="Trebuchet MS"/>
              </a:rPr>
              <a:t>of</a:t>
            </a:r>
            <a:r>
              <a:rPr sz="1800" spc="90" dirty="0">
                <a:latin typeface="Trebuchet MS"/>
                <a:cs typeface="Trebuchet MS"/>
              </a:rPr>
              <a:t> </a:t>
            </a:r>
            <a:r>
              <a:rPr sz="1800" spc="-80" dirty="0">
                <a:latin typeface="Trebuchet MS"/>
                <a:cs typeface="Trebuchet MS"/>
              </a:rPr>
              <a:t>storage</a:t>
            </a:r>
            <a:endParaRPr sz="1800">
              <a:latin typeface="Trebuchet MS"/>
              <a:cs typeface="Trebuchet MS"/>
            </a:endParaRPr>
          </a:p>
          <a:p>
            <a:pPr marL="354965" marR="5080" indent="-342900">
              <a:lnSpc>
                <a:spcPct val="150000"/>
              </a:lnSpc>
              <a:spcBef>
                <a:spcPts val="5"/>
              </a:spcBef>
              <a:buAutoNum type="arabicParenR" startAt="2"/>
              <a:tabLst>
                <a:tab pos="354965" algn="l"/>
                <a:tab pos="355600" algn="l"/>
              </a:tabLst>
            </a:pPr>
            <a:r>
              <a:rPr sz="1800" spc="-55" dirty="0">
                <a:latin typeface="Trebuchet MS"/>
                <a:cs typeface="Trebuchet MS"/>
              </a:rPr>
              <a:t>The </a:t>
            </a:r>
            <a:r>
              <a:rPr sz="1800" spc="130" dirty="0">
                <a:latin typeface="Trebuchet MS"/>
                <a:cs typeface="Trebuchet MS"/>
              </a:rPr>
              <a:t>DBA </a:t>
            </a:r>
            <a:r>
              <a:rPr sz="1800" spc="-70" dirty="0">
                <a:latin typeface="Trebuchet MS"/>
                <a:cs typeface="Trebuchet MS"/>
              </a:rPr>
              <a:t>should </a:t>
            </a:r>
            <a:r>
              <a:rPr sz="1800" spc="-114" dirty="0">
                <a:latin typeface="Trebuchet MS"/>
                <a:cs typeface="Trebuchet MS"/>
              </a:rPr>
              <a:t>be </a:t>
            </a:r>
            <a:r>
              <a:rPr sz="1800" spc="-135" dirty="0">
                <a:latin typeface="Trebuchet MS"/>
                <a:cs typeface="Trebuchet MS"/>
              </a:rPr>
              <a:t>able </a:t>
            </a:r>
            <a:r>
              <a:rPr sz="1800" spc="-45" dirty="0">
                <a:latin typeface="Trebuchet MS"/>
                <a:cs typeface="Trebuchet MS"/>
              </a:rPr>
              <a:t>to </a:t>
            </a:r>
            <a:r>
              <a:rPr sz="1800" spc="-125" dirty="0">
                <a:latin typeface="Trebuchet MS"/>
                <a:cs typeface="Trebuchet MS"/>
              </a:rPr>
              <a:t>change </a:t>
            </a:r>
            <a:r>
              <a:rPr sz="1800" spc="-110" dirty="0">
                <a:latin typeface="Trebuchet MS"/>
                <a:cs typeface="Trebuchet MS"/>
              </a:rPr>
              <a:t>the </a:t>
            </a:r>
            <a:r>
              <a:rPr sz="1800" spc="-105" dirty="0">
                <a:latin typeface="Trebuchet MS"/>
                <a:cs typeface="Trebuchet MS"/>
              </a:rPr>
              <a:t>conceptual </a:t>
            </a:r>
            <a:r>
              <a:rPr sz="1800" spc="-75" dirty="0">
                <a:latin typeface="Trebuchet MS"/>
                <a:cs typeface="Trebuchet MS"/>
              </a:rPr>
              <a:t>structure </a:t>
            </a:r>
            <a:r>
              <a:rPr sz="1800" spc="-95" dirty="0">
                <a:latin typeface="Trebuchet MS"/>
                <a:cs typeface="Trebuchet MS"/>
              </a:rPr>
              <a:t>of </a:t>
            </a:r>
            <a:r>
              <a:rPr sz="1800" spc="-130" dirty="0">
                <a:latin typeface="Trebuchet MS"/>
                <a:cs typeface="Trebuchet MS"/>
              </a:rPr>
              <a:t>database  </a:t>
            </a:r>
            <a:r>
              <a:rPr sz="1800" spc="-80" dirty="0">
                <a:latin typeface="Trebuchet MS"/>
                <a:cs typeface="Trebuchet MS"/>
              </a:rPr>
              <a:t>without </a:t>
            </a:r>
            <a:r>
              <a:rPr sz="1800" spc="-145" dirty="0">
                <a:latin typeface="Trebuchet MS"/>
                <a:cs typeface="Trebuchet MS"/>
              </a:rPr>
              <a:t>affecting </a:t>
            </a:r>
            <a:r>
              <a:rPr sz="1800" spc="-150" dirty="0">
                <a:latin typeface="Trebuchet MS"/>
                <a:cs typeface="Trebuchet MS"/>
              </a:rPr>
              <a:t>all </a:t>
            </a:r>
            <a:r>
              <a:rPr sz="1800" spc="-60" dirty="0">
                <a:latin typeface="Trebuchet MS"/>
                <a:cs typeface="Trebuchet MS"/>
              </a:rPr>
              <a:t>other</a:t>
            </a:r>
            <a:r>
              <a:rPr sz="1800" spc="175" dirty="0">
                <a:latin typeface="Trebuchet MS"/>
                <a:cs typeface="Trebuchet MS"/>
              </a:rPr>
              <a:t> </a:t>
            </a:r>
            <a:r>
              <a:rPr sz="1800" spc="-90" dirty="0">
                <a:latin typeface="Trebuchet MS"/>
                <a:cs typeface="Trebuchet MS"/>
              </a:rPr>
              <a:t>users.</a:t>
            </a:r>
            <a:endParaRPr sz="1800">
              <a:latin typeface="Trebuchet MS"/>
              <a:cs typeface="Trebuchet M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66571" y="140589"/>
            <a:ext cx="7085330" cy="2996565"/>
          </a:xfrm>
          <a:prstGeom prst="rect">
            <a:avLst/>
          </a:prstGeom>
        </p:spPr>
        <p:txBody>
          <a:bodyPr vert="horz" wrap="square" lIns="0" tIns="12700" rIns="0" bIns="0" rtlCol="0">
            <a:spAutoFit/>
          </a:bodyPr>
          <a:lstStyle/>
          <a:p>
            <a:pPr marL="12700">
              <a:lnSpc>
                <a:spcPct val="100000"/>
              </a:lnSpc>
              <a:spcBef>
                <a:spcPts val="100"/>
              </a:spcBef>
            </a:pPr>
            <a:r>
              <a:rPr sz="1800" spc="-55" dirty="0">
                <a:latin typeface="Trebuchet MS"/>
                <a:cs typeface="Trebuchet MS"/>
              </a:rPr>
              <a:t>The </a:t>
            </a:r>
            <a:r>
              <a:rPr sz="1800" b="1" spc="-20" dirty="0">
                <a:latin typeface="Trebuchet MS"/>
                <a:cs typeface="Trebuchet MS"/>
              </a:rPr>
              <a:t>external </a:t>
            </a:r>
            <a:r>
              <a:rPr sz="1800" spc="15" dirty="0">
                <a:latin typeface="Trebuchet MS"/>
                <a:cs typeface="Trebuchet MS"/>
              </a:rPr>
              <a:t>or </a:t>
            </a:r>
            <a:r>
              <a:rPr sz="1800" b="1" spc="-40" dirty="0">
                <a:latin typeface="Trebuchet MS"/>
                <a:cs typeface="Trebuchet MS"/>
              </a:rPr>
              <a:t>view </a:t>
            </a:r>
            <a:r>
              <a:rPr sz="1800" b="1" spc="-65" dirty="0">
                <a:latin typeface="Trebuchet MS"/>
                <a:cs typeface="Trebuchet MS"/>
              </a:rPr>
              <a:t>level </a:t>
            </a:r>
            <a:r>
              <a:rPr sz="1800" spc="-105" dirty="0">
                <a:latin typeface="Trebuchet MS"/>
                <a:cs typeface="Trebuchet MS"/>
              </a:rPr>
              <a:t>includes </a:t>
            </a:r>
            <a:r>
              <a:rPr sz="1800" spc="-180" dirty="0">
                <a:latin typeface="Trebuchet MS"/>
                <a:cs typeface="Trebuchet MS"/>
              </a:rPr>
              <a:t>a </a:t>
            </a:r>
            <a:r>
              <a:rPr sz="1800" spc="-90" dirty="0">
                <a:latin typeface="Trebuchet MS"/>
                <a:cs typeface="Trebuchet MS"/>
              </a:rPr>
              <a:t>number </a:t>
            </a:r>
            <a:r>
              <a:rPr sz="1800" spc="-95" dirty="0">
                <a:latin typeface="Trebuchet MS"/>
                <a:cs typeface="Trebuchet MS"/>
              </a:rPr>
              <a:t>of </a:t>
            </a:r>
            <a:r>
              <a:rPr sz="1800" b="1" spc="-20" dirty="0">
                <a:latin typeface="Trebuchet MS"/>
                <a:cs typeface="Trebuchet MS"/>
              </a:rPr>
              <a:t>external </a:t>
            </a:r>
            <a:r>
              <a:rPr sz="1800" b="1" spc="5" dirty="0">
                <a:latin typeface="Trebuchet MS"/>
                <a:cs typeface="Trebuchet MS"/>
              </a:rPr>
              <a:t>schemas</a:t>
            </a:r>
            <a:r>
              <a:rPr sz="1800" b="1" spc="-5" dirty="0">
                <a:latin typeface="Trebuchet MS"/>
                <a:cs typeface="Trebuchet MS"/>
              </a:rPr>
              <a:t> </a:t>
            </a:r>
            <a:r>
              <a:rPr sz="1800" spc="20" dirty="0">
                <a:latin typeface="Trebuchet MS"/>
                <a:cs typeface="Trebuchet MS"/>
              </a:rPr>
              <a:t>or</a:t>
            </a:r>
            <a:endParaRPr sz="1800">
              <a:latin typeface="Trebuchet MS"/>
              <a:cs typeface="Trebuchet MS"/>
            </a:endParaRPr>
          </a:p>
          <a:p>
            <a:pPr marL="12700">
              <a:lnSpc>
                <a:spcPct val="100000"/>
              </a:lnSpc>
            </a:pPr>
            <a:r>
              <a:rPr sz="1800" b="1" spc="-10" dirty="0">
                <a:latin typeface="Trebuchet MS"/>
                <a:cs typeface="Trebuchet MS"/>
              </a:rPr>
              <a:t>user</a:t>
            </a:r>
            <a:r>
              <a:rPr sz="1800" b="1" spc="-45" dirty="0">
                <a:latin typeface="Trebuchet MS"/>
                <a:cs typeface="Trebuchet MS"/>
              </a:rPr>
              <a:t> </a:t>
            </a:r>
            <a:r>
              <a:rPr sz="1800" b="1" spc="-75" dirty="0">
                <a:latin typeface="Trebuchet MS"/>
                <a:cs typeface="Trebuchet MS"/>
              </a:rPr>
              <a:t>views</a:t>
            </a:r>
            <a:r>
              <a:rPr sz="1800" spc="-75" dirty="0">
                <a:latin typeface="Trebuchet MS"/>
                <a:cs typeface="Trebuchet MS"/>
              </a:rPr>
              <a:t>.</a:t>
            </a:r>
            <a:endParaRPr sz="1800">
              <a:latin typeface="Trebuchet MS"/>
              <a:cs typeface="Trebuchet MS"/>
            </a:endParaRPr>
          </a:p>
          <a:p>
            <a:pPr marL="12700">
              <a:lnSpc>
                <a:spcPct val="100000"/>
              </a:lnSpc>
              <a:spcBef>
                <a:spcPts val="705"/>
              </a:spcBef>
            </a:pPr>
            <a:r>
              <a:rPr sz="1800" spc="-110" dirty="0">
                <a:latin typeface="Trebuchet MS"/>
                <a:cs typeface="Trebuchet MS"/>
              </a:rPr>
              <a:t>Each </a:t>
            </a:r>
            <a:r>
              <a:rPr sz="1800" spc="-95" dirty="0">
                <a:latin typeface="Trebuchet MS"/>
                <a:cs typeface="Trebuchet MS"/>
              </a:rPr>
              <a:t>external </a:t>
            </a:r>
            <a:r>
              <a:rPr sz="1800" spc="-105" dirty="0">
                <a:latin typeface="Trebuchet MS"/>
                <a:cs typeface="Trebuchet MS"/>
              </a:rPr>
              <a:t>schema </a:t>
            </a:r>
            <a:r>
              <a:rPr sz="1800" spc="-85" dirty="0">
                <a:latin typeface="Trebuchet MS"/>
                <a:cs typeface="Trebuchet MS"/>
              </a:rPr>
              <a:t>describes </a:t>
            </a:r>
            <a:r>
              <a:rPr sz="1800" spc="-105" dirty="0">
                <a:latin typeface="Trebuchet MS"/>
                <a:cs typeface="Trebuchet MS"/>
              </a:rPr>
              <a:t>the </a:t>
            </a:r>
            <a:r>
              <a:rPr sz="1800" spc="-90" dirty="0">
                <a:latin typeface="Trebuchet MS"/>
                <a:cs typeface="Trebuchet MS"/>
              </a:rPr>
              <a:t>part </a:t>
            </a:r>
            <a:r>
              <a:rPr sz="1800" spc="-95" dirty="0">
                <a:latin typeface="Trebuchet MS"/>
                <a:cs typeface="Trebuchet MS"/>
              </a:rPr>
              <a:t>of </a:t>
            </a:r>
            <a:r>
              <a:rPr sz="1800" spc="-105" dirty="0">
                <a:latin typeface="Trebuchet MS"/>
                <a:cs typeface="Trebuchet MS"/>
              </a:rPr>
              <a:t>the </a:t>
            </a:r>
            <a:r>
              <a:rPr sz="1800" spc="-130" dirty="0">
                <a:latin typeface="Trebuchet MS"/>
                <a:cs typeface="Trebuchet MS"/>
              </a:rPr>
              <a:t>database </a:t>
            </a:r>
            <a:r>
              <a:rPr sz="1800" spc="-125" dirty="0">
                <a:latin typeface="Trebuchet MS"/>
                <a:cs typeface="Trebuchet MS"/>
              </a:rPr>
              <a:t>that </a:t>
            </a:r>
            <a:r>
              <a:rPr sz="1800" spc="-180" dirty="0">
                <a:latin typeface="Trebuchet MS"/>
                <a:cs typeface="Trebuchet MS"/>
              </a:rPr>
              <a:t>a</a:t>
            </a:r>
            <a:r>
              <a:rPr sz="1800" spc="60" dirty="0">
                <a:latin typeface="Trebuchet MS"/>
                <a:cs typeface="Trebuchet MS"/>
              </a:rPr>
              <a:t> </a:t>
            </a:r>
            <a:r>
              <a:rPr sz="1800" spc="-100" dirty="0">
                <a:latin typeface="Trebuchet MS"/>
                <a:cs typeface="Trebuchet MS"/>
              </a:rPr>
              <a:t>particular</a:t>
            </a:r>
            <a:endParaRPr sz="1800">
              <a:latin typeface="Trebuchet MS"/>
              <a:cs typeface="Trebuchet MS"/>
            </a:endParaRPr>
          </a:p>
          <a:p>
            <a:pPr marL="12700" marR="5715" algn="just">
              <a:lnSpc>
                <a:spcPct val="150000"/>
              </a:lnSpc>
              <a:spcBef>
                <a:spcPts val="5"/>
              </a:spcBef>
            </a:pPr>
            <a:r>
              <a:rPr sz="1800" spc="-60" dirty="0">
                <a:latin typeface="Trebuchet MS"/>
                <a:cs typeface="Trebuchet MS"/>
              </a:rPr>
              <a:t>user </a:t>
            </a:r>
            <a:r>
              <a:rPr sz="1800" spc="-70" dirty="0">
                <a:latin typeface="Trebuchet MS"/>
                <a:cs typeface="Trebuchet MS"/>
              </a:rPr>
              <a:t>group </a:t>
            </a:r>
            <a:r>
              <a:rPr sz="1800" spc="-80" dirty="0">
                <a:latin typeface="Trebuchet MS"/>
                <a:cs typeface="Trebuchet MS"/>
              </a:rPr>
              <a:t>is </a:t>
            </a:r>
            <a:r>
              <a:rPr sz="1800" spc="-100" dirty="0">
                <a:latin typeface="Trebuchet MS"/>
                <a:cs typeface="Trebuchet MS"/>
              </a:rPr>
              <a:t>interested </a:t>
            </a:r>
            <a:r>
              <a:rPr sz="1800" spc="-105" dirty="0">
                <a:latin typeface="Trebuchet MS"/>
                <a:cs typeface="Trebuchet MS"/>
              </a:rPr>
              <a:t>in </a:t>
            </a:r>
            <a:r>
              <a:rPr sz="1800" spc="-120" dirty="0">
                <a:latin typeface="Trebuchet MS"/>
                <a:cs typeface="Trebuchet MS"/>
              </a:rPr>
              <a:t>and </a:t>
            </a:r>
            <a:r>
              <a:rPr sz="1800" spc="-90" dirty="0">
                <a:latin typeface="Trebuchet MS"/>
                <a:cs typeface="Trebuchet MS"/>
              </a:rPr>
              <a:t>hides </a:t>
            </a:r>
            <a:r>
              <a:rPr sz="1800" spc="-110" dirty="0">
                <a:latin typeface="Trebuchet MS"/>
                <a:cs typeface="Trebuchet MS"/>
              </a:rPr>
              <a:t>the </a:t>
            </a:r>
            <a:r>
              <a:rPr sz="1800" spc="-80" dirty="0">
                <a:latin typeface="Trebuchet MS"/>
                <a:cs typeface="Trebuchet MS"/>
              </a:rPr>
              <a:t>rest </a:t>
            </a:r>
            <a:r>
              <a:rPr sz="1800" spc="-100" dirty="0">
                <a:latin typeface="Trebuchet MS"/>
                <a:cs typeface="Trebuchet MS"/>
              </a:rPr>
              <a:t>of </a:t>
            </a:r>
            <a:r>
              <a:rPr sz="1800" spc="-114" dirty="0">
                <a:latin typeface="Trebuchet MS"/>
                <a:cs typeface="Trebuchet MS"/>
              </a:rPr>
              <a:t>the </a:t>
            </a:r>
            <a:r>
              <a:rPr sz="1800" spc="-130" dirty="0">
                <a:latin typeface="Trebuchet MS"/>
                <a:cs typeface="Trebuchet MS"/>
              </a:rPr>
              <a:t>database </a:t>
            </a:r>
            <a:r>
              <a:rPr sz="1800" spc="-90" dirty="0">
                <a:latin typeface="Trebuchet MS"/>
                <a:cs typeface="Trebuchet MS"/>
              </a:rPr>
              <a:t>from </a:t>
            </a:r>
            <a:r>
              <a:rPr sz="1800" spc="-125" dirty="0">
                <a:latin typeface="Trebuchet MS"/>
                <a:cs typeface="Trebuchet MS"/>
              </a:rPr>
              <a:t>that </a:t>
            </a:r>
            <a:r>
              <a:rPr sz="1800" spc="-65" dirty="0">
                <a:latin typeface="Trebuchet MS"/>
                <a:cs typeface="Trebuchet MS"/>
              </a:rPr>
              <a:t>user  </a:t>
            </a:r>
            <a:r>
              <a:rPr sz="1800" spc="-110" dirty="0">
                <a:latin typeface="Trebuchet MS"/>
                <a:cs typeface="Trebuchet MS"/>
              </a:rPr>
              <a:t>group.</a:t>
            </a:r>
            <a:endParaRPr sz="1800">
              <a:latin typeface="Trebuchet MS"/>
              <a:cs typeface="Trebuchet MS"/>
            </a:endParaRPr>
          </a:p>
          <a:p>
            <a:pPr marL="12700" marR="5715" algn="just">
              <a:lnSpc>
                <a:spcPct val="150000"/>
              </a:lnSpc>
            </a:pPr>
            <a:r>
              <a:rPr sz="1800" spc="-125" dirty="0">
                <a:latin typeface="Trebuchet MS"/>
                <a:cs typeface="Trebuchet MS"/>
              </a:rPr>
              <a:t>each </a:t>
            </a:r>
            <a:r>
              <a:rPr sz="1800" spc="-95" dirty="0">
                <a:latin typeface="Trebuchet MS"/>
                <a:cs typeface="Trebuchet MS"/>
              </a:rPr>
              <a:t>external </a:t>
            </a:r>
            <a:r>
              <a:rPr sz="1800" spc="-110" dirty="0">
                <a:latin typeface="Trebuchet MS"/>
                <a:cs typeface="Trebuchet MS"/>
              </a:rPr>
              <a:t>schema </a:t>
            </a:r>
            <a:r>
              <a:rPr sz="1800" spc="-80" dirty="0">
                <a:latin typeface="Trebuchet MS"/>
                <a:cs typeface="Trebuchet MS"/>
              </a:rPr>
              <a:t>is </a:t>
            </a:r>
            <a:r>
              <a:rPr sz="1800" spc="-125" dirty="0">
                <a:latin typeface="Trebuchet MS"/>
                <a:cs typeface="Trebuchet MS"/>
              </a:rPr>
              <a:t>typically </a:t>
            </a:r>
            <a:r>
              <a:rPr sz="1800" spc="-114" dirty="0">
                <a:latin typeface="Trebuchet MS"/>
                <a:cs typeface="Trebuchet MS"/>
              </a:rPr>
              <a:t>implemented </a:t>
            </a:r>
            <a:r>
              <a:rPr sz="1800" spc="-100" dirty="0">
                <a:latin typeface="Trebuchet MS"/>
                <a:cs typeface="Trebuchet MS"/>
              </a:rPr>
              <a:t>using </a:t>
            </a:r>
            <a:r>
              <a:rPr sz="1800" spc="-180" dirty="0">
                <a:latin typeface="Trebuchet MS"/>
                <a:cs typeface="Trebuchet MS"/>
              </a:rPr>
              <a:t>a </a:t>
            </a:r>
            <a:r>
              <a:rPr sz="1800" spc="-100" dirty="0">
                <a:latin typeface="Trebuchet MS"/>
                <a:cs typeface="Trebuchet MS"/>
              </a:rPr>
              <a:t>representational </a:t>
            </a:r>
            <a:r>
              <a:rPr sz="1800" spc="-140" dirty="0">
                <a:latin typeface="Trebuchet MS"/>
                <a:cs typeface="Trebuchet MS"/>
              </a:rPr>
              <a:t>data  </a:t>
            </a:r>
            <a:r>
              <a:rPr sz="1800" spc="-114" dirty="0">
                <a:latin typeface="Trebuchet MS"/>
                <a:cs typeface="Trebuchet MS"/>
              </a:rPr>
              <a:t>model, </a:t>
            </a:r>
            <a:r>
              <a:rPr sz="1800" spc="-80" dirty="0">
                <a:latin typeface="Trebuchet MS"/>
                <a:cs typeface="Trebuchet MS"/>
              </a:rPr>
              <a:t>possibly </a:t>
            </a:r>
            <a:r>
              <a:rPr sz="1800" spc="-105" dirty="0">
                <a:latin typeface="Trebuchet MS"/>
                <a:cs typeface="Trebuchet MS"/>
              </a:rPr>
              <a:t>based </a:t>
            </a:r>
            <a:r>
              <a:rPr sz="1800" spc="-30" dirty="0">
                <a:latin typeface="Trebuchet MS"/>
                <a:cs typeface="Trebuchet MS"/>
              </a:rPr>
              <a:t>on </a:t>
            </a:r>
            <a:r>
              <a:rPr sz="1800" spc="-135" dirty="0">
                <a:latin typeface="Trebuchet MS"/>
                <a:cs typeface="Trebuchet MS"/>
              </a:rPr>
              <a:t>an </a:t>
            </a:r>
            <a:r>
              <a:rPr sz="1800" spc="-95" dirty="0">
                <a:latin typeface="Trebuchet MS"/>
                <a:cs typeface="Trebuchet MS"/>
              </a:rPr>
              <a:t>external </a:t>
            </a:r>
            <a:r>
              <a:rPr sz="1800" spc="-110" dirty="0">
                <a:latin typeface="Trebuchet MS"/>
                <a:cs typeface="Trebuchet MS"/>
              </a:rPr>
              <a:t>schema </a:t>
            </a:r>
            <a:r>
              <a:rPr sz="1800" spc="-100" dirty="0">
                <a:latin typeface="Trebuchet MS"/>
                <a:cs typeface="Trebuchet MS"/>
              </a:rPr>
              <a:t>design </a:t>
            </a:r>
            <a:r>
              <a:rPr sz="1800" spc="-105" dirty="0">
                <a:latin typeface="Trebuchet MS"/>
                <a:cs typeface="Trebuchet MS"/>
              </a:rPr>
              <a:t>in </a:t>
            </a:r>
            <a:r>
              <a:rPr sz="1800" spc="-180" dirty="0">
                <a:latin typeface="Trebuchet MS"/>
                <a:cs typeface="Trebuchet MS"/>
              </a:rPr>
              <a:t>a </a:t>
            </a:r>
            <a:r>
              <a:rPr sz="1800" spc="-120" dirty="0">
                <a:latin typeface="Trebuchet MS"/>
                <a:cs typeface="Trebuchet MS"/>
              </a:rPr>
              <a:t>high-level </a:t>
            </a:r>
            <a:r>
              <a:rPr sz="1800" spc="-145" dirty="0">
                <a:latin typeface="Trebuchet MS"/>
                <a:cs typeface="Trebuchet MS"/>
              </a:rPr>
              <a:t>data  </a:t>
            </a:r>
            <a:r>
              <a:rPr sz="1800" spc="-114" dirty="0">
                <a:latin typeface="Trebuchet MS"/>
                <a:cs typeface="Trebuchet MS"/>
              </a:rPr>
              <a:t>model.</a:t>
            </a:r>
            <a:endParaRPr sz="1800">
              <a:latin typeface="Trebuchet MS"/>
              <a:cs typeface="Trebuchet MS"/>
            </a:endParaRPr>
          </a:p>
        </p:txBody>
      </p:sp>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45</a:t>
            </a:fld>
            <a:endParaRPr spc="-3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66571" y="93344"/>
            <a:ext cx="7084695" cy="5999480"/>
          </a:xfrm>
          <a:prstGeom prst="rect">
            <a:avLst/>
          </a:prstGeom>
        </p:spPr>
        <p:txBody>
          <a:bodyPr vert="horz" wrap="square" lIns="0" tIns="12700" rIns="0" bIns="0" rtlCol="0">
            <a:spAutoFit/>
          </a:bodyPr>
          <a:lstStyle/>
          <a:p>
            <a:pPr marL="12700" marR="5080">
              <a:lnSpc>
                <a:spcPct val="150000"/>
              </a:lnSpc>
              <a:spcBef>
                <a:spcPts val="100"/>
              </a:spcBef>
            </a:pPr>
            <a:r>
              <a:rPr sz="1800" b="1" spc="40" dirty="0">
                <a:latin typeface="Trebuchet MS"/>
                <a:cs typeface="Trebuchet MS"/>
              </a:rPr>
              <a:t>The </a:t>
            </a:r>
            <a:r>
              <a:rPr sz="1800" b="1" spc="-10" dirty="0">
                <a:latin typeface="Trebuchet MS"/>
                <a:cs typeface="Trebuchet MS"/>
              </a:rPr>
              <a:t>conceptual </a:t>
            </a:r>
            <a:r>
              <a:rPr sz="1800" b="1" spc="-70" dirty="0">
                <a:latin typeface="Trebuchet MS"/>
                <a:cs typeface="Trebuchet MS"/>
              </a:rPr>
              <a:t>level </a:t>
            </a:r>
            <a:r>
              <a:rPr sz="1800" spc="-105" dirty="0">
                <a:latin typeface="Trebuchet MS"/>
                <a:cs typeface="Trebuchet MS"/>
              </a:rPr>
              <a:t>has </a:t>
            </a:r>
            <a:r>
              <a:rPr sz="1800" spc="-180" dirty="0">
                <a:latin typeface="Trebuchet MS"/>
                <a:cs typeface="Trebuchet MS"/>
              </a:rPr>
              <a:t>a </a:t>
            </a:r>
            <a:r>
              <a:rPr sz="1800" b="1" spc="-15" dirty="0">
                <a:latin typeface="Trebuchet MS"/>
                <a:cs typeface="Trebuchet MS"/>
              </a:rPr>
              <a:t>conceptual </a:t>
            </a:r>
            <a:r>
              <a:rPr sz="1800" b="1" spc="-30" dirty="0">
                <a:latin typeface="Trebuchet MS"/>
                <a:cs typeface="Trebuchet MS"/>
              </a:rPr>
              <a:t>schema</a:t>
            </a:r>
            <a:r>
              <a:rPr sz="1800" spc="-30" dirty="0">
                <a:latin typeface="Trebuchet MS"/>
                <a:cs typeface="Trebuchet MS"/>
              </a:rPr>
              <a:t>, </a:t>
            </a:r>
            <a:r>
              <a:rPr sz="1800" spc="-90" dirty="0">
                <a:latin typeface="Trebuchet MS"/>
                <a:cs typeface="Trebuchet MS"/>
              </a:rPr>
              <a:t>which </a:t>
            </a:r>
            <a:r>
              <a:rPr sz="1800" spc="-85" dirty="0">
                <a:latin typeface="Trebuchet MS"/>
                <a:cs typeface="Trebuchet MS"/>
              </a:rPr>
              <a:t>describes </a:t>
            </a:r>
            <a:r>
              <a:rPr sz="1800" spc="-110" dirty="0">
                <a:latin typeface="Trebuchet MS"/>
                <a:cs typeface="Trebuchet MS"/>
              </a:rPr>
              <a:t>the  </a:t>
            </a:r>
            <a:r>
              <a:rPr sz="1800" spc="-75" dirty="0">
                <a:latin typeface="Trebuchet MS"/>
                <a:cs typeface="Trebuchet MS"/>
              </a:rPr>
              <a:t>structure </a:t>
            </a:r>
            <a:r>
              <a:rPr sz="1800" spc="-95" dirty="0">
                <a:latin typeface="Trebuchet MS"/>
                <a:cs typeface="Trebuchet MS"/>
              </a:rPr>
              <a:t>of </a:t>
            </a:r>
            <a:r>
              <a:rPr sz="1800" spc="-110" dirty="0">
                <a:latin typeface="Trebuchet MS"/>
                <a:cs typeface="Trebuchet MS"/>
              </a:rPr>
              <a:t>the </a:t>
            </a:r>
            <a:r>
              <a:rPr sz="1800" spc="-75" dirty="0">
                <a:latin typeface="Trebuchet MS"/>
                <a:cs typeface="Trebuchet MS"/>
              </a:rPr>
              <a:t>whole </a:t>
            </a:r>
            <a:r>
              <a:rPr sz="1800" spc="-125" dirty="0">
                <a:latin typeface="Trebuchet MS"/>
                <a:cs typeface="Trebuchet MS"/>
              </a:rPr>
              <a:t>database </a:t>
            </a:r>
            <a:r>
              <a:rPr sz="1800" spc="-65" dirty="0">
                <a:latin typeface="Trebuchet MS"/>
                <a:cs typeface="Trebuchet MS"/>
              </a:rPr>
              <a:t>for </a:t>
            </a:r>
            <a:r>
              <a:rPr sz="1800" spc="-180" dirty="0">
                <a:latin typeface="Trebuchet MS"/>
                <a:cs typeface="Trebuchet MS"/>
              </a:rPr>
              <a:t>a </a:t>
            </a:r>
            <a:r>
              <a:rPr sz="1800" spc="-90" dirty="0">
                <a:latin typeface="Trebuchet MS"/>
                <a:cs typeface="Trebuchet MS"/>
              </a:rPr>
              <a:t>community </a:t>
            </a:r>
            <a:r>
              <a:rPr sz="1800" spc="-95" dirty="0">
                <a:latin typeface="Trebuchet MS"/>
                <a:cs typeface="Trebuchet MS"/>
              </a:rPr>
              <a:t>of</a:t>
            </a:r>
            <a:r>
              <a:rPr sz="1800" spc="330" dirty="0">
                <a:latin typeface="Trebuchet MS"/>
                <a:cs typeface="Trebuchet MS"/>
              </a:rPr>
              <a:t> </a:t>
            </a:r>
            <a:r>
              <a:rPr sz="1800" spc="-90" dirty="0">
                <a:latin typeface="Trebuchet MS"/>
                <a:cs typeface="Trebuchet MS"/>
              </a:rPr>
              <a:t>users.</a:t>
            </a:r>
            <a:endParaRPr sz="1800">
              <a:latin typeface="Trebuchet MS"/>
              <a:cs typeface="Trebuchet MS"/>
            </a:endParaRPr>
          </a:p>
          <a:p>
            <a:pPr marL="12700" marR="5715" indent="63500">
              <a:lnSpc>
                <a:spcPct val="150000"/>
              </a:lnSpc>
            </a:pPr>
            <a:r>
              <a:rPr sz="1800" spc="-85" dirty="0">
                <a:latin typeface="Trebuchet MS"/>
                <a:cs typeface="Trebuchet MS"/>
              </a:rPr>
              <a:t>It </a:t>
            </a:r>
            <a:r>
              <a:rPr sz="1800" spc="-95" dirty="0">
                <a:latin typeface="Trebuchet MS"/>
                <a:cs typeface="Trebuchet MS"/>
              </a:rPr>
              <a:t>hides </a:t>
            </a:r>
            <a:r>
              <a:rPr sz="1800" spc="-110" dirty="0">
                <a:latin typeface="Trebuchet MS"/>
                <a:cs typeface="Trebuchet MS"/>
              </a:rPr>
              <a:t>the </a:t>
            </a:r>
            <a:r>
              <a:rPr sz="1800" spc="-120" dirty="0">
                <a:latin typeface="Trebuchet MS"/>
                <a:cs typeface="Trebuchet MS"/>
              </a:rPr>
              <a:t>details </a:t>
            </a:r>
            <a:r>
              <a:rPr sz="1800" spc="-95" dirty="0">
                <a:latin typeface="Trebuchet MS"/>
                <a:cs typeface="Trebuchet MS"/>
              </a:rPr>
              <a:t>of </a:t>
            </a:r>
            <a:r>
              <a:rPr sz="1800" spc="-120" dirty="0">
                <a:latin typeface="Trebuchet MS"/>
                <a:cs typeface="Trebuchet MS"/>
              </a:rPr>
              <a:t>physical </a:t>
            </a:r>
            <a:r>
              <a:rPr sz="1800" spc="-85" dirty="0">
                <a:latin typeface="Trebuchet MS"/>
                <a:cs typeface="Trebuchet MS"/>
              </a:rPr>
              <a:t>storage </a:t>
            </a:r>
            <a:r>
              <a:rPr sz="1800" spc="-75" dirty="0">
                <a:latin typeface="Trebuchet MS"/>
                <a:cs typeface="Trebuchet MS"/>
              </a:rPr>
              <a:t>structures </a:t>
            </a:r>
            <a:r>
              <a:rPr sz="1800" spc="-120" dirty="0">
                <a:latin typeface="Trebuchet MS"/>
                <a:cs typeface="Trebuchet MS"/>
              </a:rPr>
              <a:t>and </a:t>
            </a:r>
            <a:r>
              <a:rPr sz="1800" spc="-90" dirty="0">
                <a:latin typeface="Trebuchet MS"/>
                <a:cs typeface="Trebuchet MS"/>
              </a:rPr>
              <a:t>concentrates </a:t>
            </a:r>
            <a:r>
              <a:rPr sz="1800" spc="-40" dirty="0">
                <a:latin typeface="Trebuchet MS"/>
                <a:cs typeface="Trebuchet MS"/>
              </a:rPr>
              <a:t>on  </a:t>
            </a:r>
            <a:r>
              <a:rPr sz="1800" spc="-90" dirty="0">
                <a:latin typeface="Trebuchet MS"/>
                <a:cs typeface="Trebuchet MS"/>
              </a:rPr>
              <a:t>describing </a:t>
            </a:r>
            <a:r>
              <a:rPr sz="1800" spc="-125" dirty="0">
                <a:latin typeface="Trebuchet MS"/>
                <a:cs typeface="Trebuchet MS"/>
              </a:rPr>
              <a:t>entities, </a:t>
            </a:r>
            <a:r>
              <a:rPr sz="1800" spc="-140" dirty="0">
                <a:latin typeface="Trebuchet MS"/>
                <a:cs typeface="Trebuchet MS"/>
              </a:rPr>
              <a:t>data </a:t>
            </a:r>
            <a:r>
              <a:rPr sz="1800" spc="-125" dirty="0">
                <a:latin typeface="Trebuchet MS"/>
                <a:cs typeface="Trebuchet MS"/>
              </a:rPr>
              <a:t>types, </a:t>
            </a:r>
            <a:r>
              <a:rPr sz="1800" spc="-100" dirty="0">
                <a:latin typeface="Trebuchet MS"/>
                <a:cs typeface="Trebuchet MS"/>
              </a:rPr>
              <a:t>relationships, </a:t>
            </a:r>
            <a:r>
              <a:rPr sz="1800" spc="-60" dirty="0">
                <a:latin typeface="Trebuchet MS"/>
                <a:cs typeface="Trebuchet MS"/>
              </a:rPr>
              <a:t>user </a:t>
            </a:r>
            <a:r>
              <a:rPr sz="1800" spc="-90" dirty="0">
                <a:latin typeface="Trebuchet MS"/>
                <a:cs typeface="Trebuchet MS"/>
              </a:rPr>
              <a:t>operations, </a:t>
            </a:r>
            <a:r>
              <a:rPr sz="1800" spc="-120" dirty="0">
                <a:latin typeface="Trebuchet MS"/>
                <a:cs typeface="Trebuchet MS"/>
              </a:rPr>
              <a:t>and</a:t>
            </a:r>
            <a:r>
              <a:rPr sz="1800" spc="-305" dirty="0">
                <a:latin typeface="Trebuchet MS"/>
                <a:cs typeface="Trebuchet MS"/>
              </a:rPr>
              <a:t> </a:t>
            </a:r>
            <a:r>
              <a:rPr sz="1800" spc="-95" dirty="0">
                <a:latin typeface="Trebuchet MS"/>
                <a:cs typeface="Trebuchet MS"/>
              </a:rPr>
              <a:t>constraints.  </a:t>
            </a:r>
            <a:r>
              <a:rPr sz="1800" spc="-125" dirty="0">
                <a:latin typeface="Trebuchet MS"/>
                <a:cs typeface="Trebuchet MS"/>
              </a:rPr>
              <a:t>Usually, </a:t>
            </a:r>
            <a:r>
              <a:rPr sz="1800" spc="-180" dirty="0">
                <a:latin typeface="Trebuchet MS"/>
                <a:cs typeface="Trebuchet MS"/>
              </a:rPr>
              <a:t>a </a:t>
            </a:r>
            <a:r>
              <a:rPr sz="1800" spc="-100" dirty="0">
                <a:latin typeface="Trebuchet MS"/>
                <a:cs typeface="Trebuchet MS"/>
              </a:rPr>
              <a:t>representational </a:t>
            </a:r>
            <a:r>
              <a:rPr sz="1800" spc="-140" dirty="0">
                <a:latin typeface="Trebuchet MS"/>
                <a:cs typeface="Trebuchet MS"/>
              </a:rPr>
              <a:t>data </a:t>
            </a:r>
            <a:r>
              <a:rPr sz="1800" spc="-85" dirty="0">
                <a:latin typeface="Trebuchet MS"/>
                <a:cs typeface="Trebuchet MS"/>
              </a:rPr>
              <a:t>model </a:t>
            </a:r>
            <a:r>
              <a:rPr sz="1800" spc="-80" dirty="0">
                <a:latin typeface="Trebuchet MS"/>
                <a:cs typeface="Trebuchet MS"/>
              </a:rPr>
              <a:t>is </a:t>
            </a:r>
            <a:r>
              <a:rPr sz="1800" spc="-85" dirty="0">
                <a:latin typeface="Trebuchet MS"/>
                <a:cs typeface="Trebuchet MS"/>
              </a:rPr>
              <a:t>used </a:t>
            </a:r>
            <a:r>
              <a:rPr sz="1800" spc="-45" dirty="0">
                <a:latin typeface="Trebuchet MS"/>
                <a:cs typeface="Trebuchet MS"/>
              </a:rPr>
              <a:t>to </a:t>
            </a:r>
            <a:r>
              <a:rPr sz="1800" spc="-85" dirty="0">
                <a:latin typeface="Trebuchet MS"/>
                <a:cs typeface="Trebuchet MS"/>
              </a:rPr>
              <a:t>describe </a:t>
            </a:r>
            <a:r>
              <a:rPr sz="1800" spc="-110" dirty="0">
                <a:latin typeface="Trebuchet MS"/>
                <a:cs typeface="Trebuchet MS"/>
              </a:rPr>
              <a:t>the </a:t>
            </a:r>
            <a:r>
              <a:rPr sz="1800" spc="-100" dirty="0">
                <a:latin typeface="Trebuchet MS"/>
                <a:cs typeface="Trebuchet MS"/>
              </a:rPr>
              <a:t>conceptual  </a:t>
            </a:r>
            <a:r>
              <a:rPr sz="1800" spc="-105" dirty="0">
                <a:latin typeface="Trebuchet MS"/>
                <a:cs typeface="Trebuchet MS"/>
              </a:rPr>
              <a:t>schema </a:t>
            </a:r>
            <a:r>
              <a:rPr sz="1800" spc="-90" dirty="0">
                <a:latin typeface="Trebuchet MS"/>
                <a:cs typeface="Trebuchet MS"/>
              </a:rPr>
              <a:t>when </a:t>
            </a:r>
            <a:r>
              <a:rPr sz="1800" spc="-180" dirty="0">
                <a:latin typeface="Trebuchet MS"/>
                <a:cs typeface="Trebuchet MS"/>
              </a:rPr>
              <a:t>a </a:t>
            </a:r>
            <a:r>
              <a:rPr sz="1800" spc="-125" dirty="0">
                <a:latin typeface="Trebuchet MS"/>
                <a:cs typeface="Trebuchet MS"/>
              </a:rPr>
              <a:t>database </a:t>
            </a:r>
            <a:r>
              <a:rPr sz="1800" spc="-85" dirty="0">
                <a:latin typeface="Trebuchet MS"/>
                <a:cs typeface="Trebuchet MS"/>
              </a:rPr>
              <a:t>system </a:t>
            </a:r>
            <a:r>
              <a:rPr sz="1800" spc="-80" dirty="0">
                <a:latin typeface="Trebuchet MS"/>
                <a:cs typeface="Trebuchet MS"/>
              </a:rPr>
              <a:t>is</a:t>
            </a:r>
            <a:r>
              <a:rPr sz="1800" spc="-130" dirty="0">
                <a:latin typeface="Trebuchet MS"/>
                <a:cs typeface="Trebuchet MS"/>
              </a:rPr>
              <a:t> </a:t>
            </a:r>
            <a:r>
              <a:rPr sz="1800" spc="-125" dirty="0">
                <a:latin typeface="Trebuchet MS"/>
                <a:cs typeface="Trebuchet MS"/>
              </a:rPr>
              <a:t>implemented.</a:t>
            </a:r>
            <a:endParaRPr sz="1800">
              <a:latin typeface="Trebuchet MS"/>
              <a:cs typeface="Trebuchet MS"/>
            </a:endParaRPr>
          </a:p>
          <a:p>
            <a:pPr>
              <a:lnSpc>
                <a:spcPct val="100000"/>
              </a:lnSpc>
              <a:spcBef>
                <a:spcPts val="55"/>
              </a:spcBef>
            </a:pPr>
            <a:endParaRPr sz="2650">
              <a:latin typeface="Trebuchet MS"/>
              <a:cs typeface="Trebuchet MS"/>
            </a:endParaRPr>
          </a:p>
          <a:p>
            <a:pPr marL="12700">
              <a:lnSpc>
                <a:spcPct val="100000"/>
              </a:lnSpc>
            </a:pPr>
            <a:r>
              <a:rPr sz="1800" b="1" dirty="0">
                <a:latin typeface="Times New Roman"/>
                <a:cs typeface="Times New Roman"/>
              </a:rPr>
              <a:t>Example: </a:t>
            </a:r>
            <a:r>
              <a:rPr sz="1800" b="1" spc="-5" dirty="0">
                <a:latin typeface="Times New Roman"/>
                <a:cs typeface="Times New Roman"/>
              </a:rPr>
              <a:t>University</a:t>
            </a:r>
            <a:r>
              <a:rPr sz="1800" b="1" spc="-15" dirty="0">
                <a:latin typeface="Times New Roman"/>
                <a:cs typeface="Times New Roman"/>
              </a:rPr>
              <a:t> </a:t>
            </a:r>
            <a:r>
              <a:rPr sz="1800" b="1" spc="-5" dirty="0">
                <a:latin typeface="Times New Roman"/>
                <a:cs typeface="Times New Roman"/>
              </a:rPr>
              <a:t>database</a:t>
            </a:r>
            <a:endParaRPr sz="1800">
              <a:latin typeface="Times New Roman"/>
              <a:cs typeface="Times New Roman"/>
            </a:endParaRPr>
          </a:p>
          <a:p>
            <a:pPr marL="12700">
              <a:lnSpc>
                <a:spcPct val="100000"/>
              </a:lnSpc>
              <a:spcBef>
                <a:spcPts val="700"/>
              </a:spcBef>
            </a:pPr>
            <a:r>
              <a:rPr sz="1800" spc="-100" dirty="0">
                <a:latin typeface="Trebuchet MS"/>
                <a:cs typeface="Trebuchet MS"/>
              </a:rPr>
              <a:t>Students(sid:</a:t>
            </a:r>
            <a:r>
              <a:rPr sz="1800" spc="-220" dirty="0">
                <a:latin typeface="Trebuchet MS"/>
                <a:cs typeface="Trebuchet MS"/>
              </a:rPr>
              <a:t> </a:t>
            </a:r>
            <a:r>
              <a:rPr sz="1800" spc="-110" dirty="0">
                <a:latin typeface="Trebuchet MS"/>
                <a:cs typeface="Trebuchet MS"/>
              </a:rPr>
              <a:t>string,</a:t>
            </a:r>
            <a:r>
              <a:rPr sz="1800" spc="-235" dirty="0">
                <a:latin typeface="Trebuchet MS"/>
                <a:cs typeface="Trebuchet MS"/>
              </a:rPr>
              <a:t> </a:t>
            </a:r>
            <a:r>
              <a:rPr sz="1800" spc="-150" dirty="0">
                <a:latin typeface="Trebuchet MS"/>
                <a:cs typeface="Trebuchet MS"/>
              </a:rPr>
              <a:t>name:</a:t>
            </a:r>
            <a:r>
              <a:rPr sz="1800" spc="-225" dirty="0">
                <a:latin typeface="Trebuchet MS"/>
                <a:cs typeface="Trebuchet MS"/>
              </a:rPr>
              <a:t> </a:t>
            </a:r>
            <a:r>
              <a:rPr sz="1800" spc="-110" dirty="0">
                <a:latin typeface="Trebuchet MS"/>
                <a:cs typeface="Trebuchet MS"/>
              </a:rPr>
              <a:t>string,</a:t>
            </a:r>
            <a:r>
              <a:rPr sz="1800" spc="-220" dirty="0">
                <a:latin typeface="Trebuchet MS"/>
                <a:cs typeface="Trebuchet MS"/>
              </a:rPr>
              <a:t> </a:t>
            </a:r>
            <a:r>
              <a:rPr sz="1800" spc="-125" dirty="0">
                <a:latin typeface="Trebuchet MS"/>
                <a:cs typeface="Trebuchet MS"/>
              </a:rPr>
              <a:t>login:</a:t>
            </a:r>
            <a:r>
              <a:rPr sz="1800" spc="-225" dirty="0">
                <a:latin typeface="Trebuchet MS"/>
                <a:cs typeface="Trebuchet MS"/>
              </a:rPr>
              <a:t> </a:t>
            </a:r>
            <a:r>
              <a:rPr sz="1800" spc="-110" dirty="0">
                <a:latin typeface="Trebuchet MS"/>
                <a:cs typeface="Trebuchet MS"/>
              </a:rPr>
              <a:t>string,</a:t>
            </a:r>
            <a:r>
              <a:rPr sz="1800" spc="-220" dirty="0">
                <a:latin typeface="Trebuchet MS"/>
                <a:cs typeface="Trebuchet MS"/>
              </a:rPr>
              <a:t> </a:t>
            </a:r>
            <a:r>
              <a:rPr sz="1800" spc="-180" dirty="0">
                <a:latin typeface="Trebuchet MS"/>
                <a:cs typeface="Trebuchet MS"/>
              </a:rPr>
              <a:t>age:</a:t>
            </a:r>
            <a:r>
              <a:rPr sz="1800" spc="-229" dirty="0">
                <a:latin typeface="Trebuchet MS"/>
                <a:cs typeface="Trebuchet MS"/>
              </a:rPr>
              <a:t> </a:t>
            </a:r>
            <a:r>
              <a:rPr sz="1800" spc="-145" dirty="0">
                <a:latin typeface="Trebuchet MS"/>
                <a:cs typeface="Trebuchet MS"/>
              </a:rPr>
              <a:t>integer,</a:t>
            </a:r>
            <a:r>
              <a:rPr sz="1800" spc="-210" dirty="0">
                <a:latin typeface="Trebuchet MS"/>
                <a:cs typeface="Trebuchet MS"/>
              </a:rPr>
              <a:t> </a:t>
            </a:r>
            <a:r>
              <a:rPr sz="1800" spc="-175" dirty="0">
                <a:latin typeface="Trebuchet MS"/>
                <a:cs typeface="Trebuchet MS"/>
              </a:rPr>
              <a:t>gpa:</a:t>
            </a:r>
            <a:r>
              <a:rPr sz="1800" spc="-229" dirty="0">
                <a:latin typeface="Trebuchet MS"/>
                <a:cs typeface="Trebuchet MS"/>
              </a:rPr>
              <a:t> </a:t>
            </a:r>
            <a:r>
              <a:rPr sz="1800" spc="-110" dirty="0">
                <a:latin typeface="Trebuchet MS"/>
                <a:cs typeface="Trebuchet MS"/>
              </a:rPr>
              <a:t>real)</a:t>
            </a:r>
            <a:endParaRPr sz="1800">
              <a:latin typeface="Trebuchet MS"/>
              <a:cs typeface="Trebuchet MS"/>
            </a:endParaRPr>
          </a:p>
          <a:p>
            <a:pPr marL="12700">
              <a:lnSpc>
                <a:spcPct val="100000"/>
              </a:lnSpc>
              <a:spcBef>
                <a:spcPts val="1080"/>
              </a:spcBef>
            </a:pPr>
            <a:r>
              <a:rPr sz="1800" spc="-140" dirty="0">
                <a:latin typeface="Trebuchet MS"/>
                <a:cs typeface="Trebuchet MS"/>
              </a:rPr>
              <a:t>Faculty(fid:</a:t>
            </a:r>
            <a:r>
              <a:rPr sz="1800" spc="-204" dirty="0">
                <a:latin typeface="Trebuchet MS"/>
                <a:cs typeface="Trebuchet MS"/>
              </a:rPr>
              <a:t> </a:t>
            </a:r>
            <a:r>
              <a:rPr sz="1800" spc="-110" dirty="0">
                <a:latin typeface="Trebuchet MS"/>
                <a:cs typeface="Trebuchet MS"/>
              </a:rPr>
              <a:t>string,</a:t>
            </a:r>
            <a:r>
              <a:rPr sz="1800" spc="-235" dirty="0">
                <a:latin typeface="Trebuchet MS"/>
                <a:cs typeface="Trebuchet MS"/>
              </a:rPr>
              <a:t> </a:t>
            </a:r>
            <a:r>
              <a:rPr sz="1800" spc="-165" dirty="0">
                <a:latin typeface="Trebuchet MS"/>
                <a:cs typeface="Trebuchet MS"/>
              </a:rPr>
              <a:t>fname:</a:t>
            </a:r>
            <a:r>
              <a:rPr sz="1800" spc="-229" dirty="0">
                <a:latin typeface="Trebuchet MS"/>
                <a:cs typeface="Trebuchet MS"/>
              </a:rPr>
              <a:t> </a:t>
            </a:r>
            <a:r>
              <a:rPr sz="1800" spc="-110" dirty="0">
                <a:latin typeface="Trebuchet MS"/>
                <a:cs typeface="Trebuchet MS"/>
              </a:rPr>
              <a:t>string,</a:t>
            </a:r>
            <a:r>
              <a:rPr sz="1800" spc="-229" dirty="0">
                <a:latin typeface="Trebuchet MS"/>
                <a:cs typeface="Trebuchet MS"/>
              </a:rPr>
              <a:t> </a:t>
            </a:r>
            <a:r>
              <a:rPr sz="1800" spc="-155" dirty="0">
                <a:latin typeface="Trebuchet MS"/>
                <a:cs typeface="Trebuchet MS"/>
              </a:rPr>
              <a:t>sal:</a:t>
            </a:r>
            <a:r>
              <a:rPr sz="1800" spc="-220" dirty="0">
                <a:latin typeface="Trebuchet MS"/>
                <a:cs typeface="Trebuchet MS"/>
              </a:rPr>
              <a:t> </a:t>
            </a:r>
            <a:r>
              <a:rPr sz="1800" spc="-110" dirty="0">
                <a:latin typeface="Trebuchet MS"/>
                <a:cs typeface="Trebuchet MS"/>
              </a:rPr>
              <a:t>real)</a:t>
            </a:r>
            <a:endParaRPr sz="1800">
              <a:latin typeface="Trebuchet MS"/>
              <a:cs typeface="Trebuchet MS"/>
            </a:endParaRPr>
          </a:p>
          <a:p>
            <a:pPr marL="12700" marR="2256790">
              <a:lnSpc>
                <a:spcPct val="150000"/>
              </a:lnSpc>
            </a:pPr>
            <a:r>
              <a:rPr sz="1800" spc="-15" dirty="0">
                <a:latin typeface="Trebuchet MS"/>
                <a:cs typeface="Trebuchet MS"/>
              </a:rPr>
              <a:t>Courses( </a:t>
            </a:r>
            <a:r>
              <a:rPr sz="1800" spc="-145" dirty="0">
                <a:latin typeface="Trebuchet MS"/>
                <a:cs typeface="Trebuchet MS"/>
              </a:rPr>
              <a:t>cid: </a:t>
            </a:r>
            <a:r>
              <a:rPr sz="1800" spc="-110" dirty="0">
                <a:latin typeface="Trebuchet MS"/>
                <a:cs typeface="Trebuchet MS"/>
              </a:rPr>
              <a:t>string, </a:t>
            </a:r>
            <a:r>
              <a:rPr sz="1800" spc="-145" dirty="0">
                <a:latin typeface="Trebuchet MS"/>
                <a:cs typeface="Trebuchet MS"/>
              </a:rPr>
              <a:t>cname: </a:t>
            </a:r>
            <a:r>
              <a:rPr sz="1800" spc="-110" dirty="0">
                <a:latin typeface="Trebuchet MS"/>
                <a:cs typeface="Trebuchet MS"/>
              </a:rPr>
              <a:t>string, credits: </a:t>
            </a:r>
            <a:r>
              <a:rPr sz="1800" spc="-100" dirty="0">
                <a:latin typeface="Trebuchet MS"/>
                <a:cs typeface="Trebuchet MS"/>
              </a:rPr>
              <a:t>integer)  </a:t>
            </a:r>
            <a:r>
              <a:rPr sz="1800" spc="-45" dirty="0">
                <a:latin typeface="Trebuchet MS"/>
                <a:cs typeface="Trebuchet MS"/>
              </a:rPr>
              <a:t>Rooms(rno:</a:t>
            </a:r>
            <a:r>
              <a:rPr sz="1800" spc="-240" dirty="0">
                <a:latin typeface="Trebuchet MS"/>
                <a:cs typeface="Trebuchet MS"/>
              </a:rPr>
              <a:t> </a:t>
            </a:r>
            <a:r>
              <a:rPr sz="1800" spc="-145" dirty="0">
                <a:latin typeface="Trebuchet MS"/>
                <a:cs typeface="Trebuchet MS"/>
              </a:rPr>
              <a:t>integer,</a:t>
            </a:r>
            <a:r>
              <a:rPr sz="1800" spc="-210" dirty="0">
                <a:latin typeface="Trebuchet MS"/>
                <a:cs typeface="Trebuchet MS"/>
              </a:rPr>
              <a:t> </a:t>
            </a:r>
            <a:r>
              <a:rPr sz="1800" spc="-110" dirty="0">
                <a:latin typeface="Trebuchet MS"/>
                <a:cs typeface="Trebuchet MS"/>
              </a:rPr>
              <a:t>address:</a:t>
            </a:r>
            <a:r>
              <a:rPr sz="1800" spc="-240" dirty="0">
                <a:latin typeface="Trebuchet MS"/>
                <a:cs typeface="Trebuchet MS"/>
              </a:rPr>
              <a:t> </a:t>
            </a:r>
            <a:r>
              <a:rPr sz="1800" spc="-110" dirty="0">
                <a:latin typeface="Trebuchet MS"/>
                <a:cs typeface="Trebuchet MS"/>
              </a:rPr>
              <a:t>string,</a:t>
            </a:r>
            <a:r>
              <a:rPr sz="1800" spc="-229" dirty="0">
                <a:latin typeface="Trebuchet MS"/>
                <a:cs typeface="Trebuchet MS"/>
              </a:rPr>
              <a:t> </a:t>
            </a:r>
            <a:r>
              <a:rPr sz="1800" spc="-145" dirty="0">
                <a:latin typeface="Trebuchet MS"/>
                <a:cs typeface="Trebuchet MS"/>
              </a:rPr>
              <a:t>capacity:</a:t>
            </a:r>
            <a:r>
              <a:rPr sz="1800" spc="-235" dirty="0">
                <a:latin typeface="Trebuchet MS"/>
                <a:cs typeface="Trebuchet MS"/>
              </a:rPr>
              <a:t> </a:t>
            </a:r>
            <a:r>
              <a:rPr sz="1800" spc="-100" dirty="0">
                <a:latin typeface="Trebuchet MS"/>
                <a:cs typeface="Trebuchet MS"/>
              </a:rPr>
              <a:t>integer)  </a:t>
            </a:r>
            <a:r>
              <a:rPr sz="1800" spc="-80" dirty="0">
                <a:latin typeface="Trebuchet MS"/>
                <a:cs typeface="Trebuchet MS"/>
              </a:rPr>
              <a:t>Enrolled </a:t>
            </a:r>
            <a:r>
              <a:rPr sz="1800" spc="-125" dirty="0">
                <a:latin typeface="Trebuchet MS"/>
                <a:cs typeface="Trebuchet MS"/>
              </a:rPr>
              <a:t>(sid: </a:t>
            </a:r>
            <a:r>
              <a:rPr sz="1800" spc="-110" dirty="0">
                <a:latin typeface="Trebuchet MS"/>
                <a:cs typeface="Trebuchet MS"/>
              </a:rPr>
              <a:t>string, </a:t>
            </a:r>
            <a:r>
              <a:rPr sz="1800" spc="-145" dirty="0">
                <a:latin typeface="Trebuchet MS"/>
                <a:cs typeface="Trebuchet MS"/>
              </a:rPr>
              <a:t>cid: </a:t>
            </a:r>
            <a:r>
              <a:rPr sz="1800" spc="-110" dirty="0">
                <a:latin typeface="Trebuchet MS"/>
                <a:cs typeface="Trebuchet MS"/>
              </a:rPr>
              <a:t>string, </a:t>
            </a:r>
            <a:r>
              <a:rPr sz="1800" spc="-135" dirty="0">
                <a:latin typeface="Trebuchet MS"/>
                <a:cs typeface="Trebuchet MS"/>
              </a:rPr>
              <a:t>grade: </a:t>
            </a:r>
            <a:r>
              <a:rPr sz="1800" spc="-80" dirty="0">
                <a:latin typeface="Trebuchet MS"/>
                <a:cs typeface="Trebuchet MS"/>
              </a:rPr>
              <a:t>string)  </a:t>
            </a:r>
            <a:r>
              <a:rPr sz="1800" spc="-135" dirty="0">
                <a:latin typeface="Trebuchet MS"/>
                <a:cs typeface="Trebuchet MS"/>
              </a:rPr>
              <a:t>Teaches(fid: </a:t>
            </a:r>
            <a:r>
              <a:rPr sz="1800" spc="-110" dirty="0">
                <a:latin typeface="Trebuchet MS"/>
                <a:cs typeface="Trebuchet MS"/>
              </a:rPr>
              <a:t>string,</a:t>
            </a:r>
            <a:r>
              <a:rPr sz="1800" spc="-415" dirty="0">
                <a:latin typeface="Trebuchet MS"/>
                <a:cs typeface="Trebuchet MS"/>
              </a:rPr>
              <a:t> </a:t>
            </a:r>
            <a:r>
              <a:rPr sz="1800" spc="-150" dirty="0">
                <a:latin typeface="Trebuchet MS"/>
                <a:cs typeface="Trebuchet MS"/>
              </a:rPr>
              <a:t>cid: </a:t>
            </a:r>
            <a:r>
              <a:rPr sz="1800" spc="-80" dirty="0">
                <a:latin typeface="Trebuchet MS"/>
                <a:cs typeface="Trebuchet MS"/>
              </a:rPr>
              <a:t>string)</a:t>
            </a:r>
            <a:endParaRPr sz="1800">
              <a:latin typeface="Trebuchet MS"/>
              <a:cs typeface="Trebuchet MS"/>
            </a:endParaRPr>
          </a:p>
          <a:p>
            <a:pPr marL="12700">
              <a:lnSpc>
                <a:spcPct val="100000"/>
              </a:lnSpc>
              <a:spcBef>
                <a:spcPts val="1080"/>
              </a:spcBef>
            </a:pPr>
            <a:r>
              <a:rPr sz="1800" spc="-50" dirty="0">
                <a:latin typeface="Trebuchet MS"/>
                <a:cs typeface="Trebuchet MS"/>
              </a:rPr>
              <a:t>Meets_In(</a:t>
            </a:r>
            <a:r>
              <a:rPr sz="1800" spc="-75" dirty="0">
                <a:latin typeface="Trebuchet MS"/>
                <a:cs typeface="Trebuchet MS"/>
              </a:rPr>
              <a:t> </a:t>
            </a:r>
            <a:r>
              <a:rPr sz="1800" spc="-145" dirty="0">
                <a:latin typeface="Trebuchet MS"/>
                <a:cs typeface="Trebuchet MS"/>
              </a:rPr>
              <a:t>cid:</a:t>
            </a:r>
            <a:r>
              <a:rPr sz="1800" spc="-220" dirty="0">
                <a:latin typeface="Trebuchet MS"/>
                <a:cs typeface="Trebuchet MS"/>
              </a:rPr>
              <a:t> </a:t>
            </a:r>
            <a:r>
              <a:rPr sz="1800" spc="-110" dirty="0">
                <a:latin typeface="Trebuchet MS"/>
                <a:cs typeface="Trebuchet MS"/>
              </a:rPr>
              <a:t>string,</a:t>
            </a:r>
            <a:r>
              <a:rPr sz="1800" spc="-220" dirty="0">
                <a:latin typeface="Trebuchet MS"/>
                <a:cs typeface="Trebuchet MS"/>
              </a:rPr>
              <a:t> </a:t>
            </a:r>
            <a:r>
              <a:rPr sz="1800" spc="-80" dirty="0">
                <a:latin typeface="Trebuchet MS"/>
                <a:cs typeface="Trebuchet MS"/>
              </a:rPr>
              <a:t>rno:</a:t>
            </a:r>
            <a:r>
              <a:rPr sz="1800" spc="-229" dirty="0">
                <a:latin typeface="Trebuchet MS"/>
                <a:cs typeface="Trebuchet MS"/>
              </a:rPr>
              <a:t> </a:t>
            </a:r>
            <a:r>
              <a:rPr sz="1800" spc="-145" dirty="0">
                <a:latin typeface="Trebuchet MS"/>
                <a:cs typeface="Trebuchet MS"/>
              </a:rPr>
              <a:t>integer,</a:t>
            </a:r>
            <a:r>
              <a:rPr sz="1800" spc="-215" dirty="0">
                <a:latin typeface="Trebuchet MS"/>
                <a:cs typeface="Trebuchet MS"/>
              </a:rPr>
              <a:t> </a:t>
            </a:r>
            <a:r>
              <a:rPr sz="1800" spc="-145" dirty="0">
                <a:latin typeface="Trebuchet MS"/>
                <a:cs typeface="Trebuchet MS"/>
              </a:rPr>
              <a:t>time:</a:t>
            </a:r>
            <a:r>
              <a:rPr sz="1800" spc="-220" dirty="0">
                <a:latin typeface="Trebuchet MS"/>
                <a:cs typeface="Trebuchet MS"/>
              </a:rPr>
              <a:t> </a:t>
            </a:r>
            <a:r>
              <a:rPr sz="1800" spc="-80" dirty="0">
                <a:latin typeface="Trebuchet MS"/>
                <a:cs typeface="Trebuchet MS"/>
              </a:rPr>
              <a:t>string)</a:t>
            </a:r>
            <a:endParaRPr sz="1800">
              <a:latin typeface="Trebuchet MS"/>
              <a:cs typeface="Trebuchet MS"/>
            </a:endParaRPr>
          </a:p>
        </p:txBody>
      </p:sp>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46</a:t>
            </a:fld>
            <a:endParaRPr spc="-3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66571" y="93344"/>
            <a:ext cx="7084695" cy="2906395"/>
          </a:xfrm>
          <a:prstGeom prst="rect">
            <a:avLst/>
          </a:prstGeom>
        </p:spPr>
        <p:txBody>
          <a:bodyPr vert="horz" wrap="square" lIns="0" tIns="12700" rIns="0" bIns="0" rtlCol="0">
            <a:spAutoFit/>
          </a:bodyPr>
          <a:lstStyle/>
          <a:p>
            <a:pPr marL="12700" marR="5715">
              <a:lnSpc>
                <a:spcPct val="150000"/>
              </a:lnSpc>
              <a:spcBef>
                <a:spcPts val="100"/>
              </a:spcBef>
            </a:pPr>
            <a:r>
              <a:rPr sz="1800" spc="-55" dirty="0">
                <a:latin typeface="Trebuchet MS"/>
                <a:cs typeface="Trebuchet MS"/>
              </a:rPr>
              <a:t>The </a:t>
            </a:r>
            <a:r>
              <a:rPr sz="1800" b="1" spc="-20" dirty="0">
                <a:latin typeface="Trebuchet MS"/>
                <a:cs typeface="Trebuchet MS"/>
              </a:rPr>
              <a:t>internal </a:t>
            </a:r>
            <a:r>
              <a:rPr sz="1800" b="1" spc="-65" dirty="0">
                <a:latin typeface="Trebuchet MS"/>
                <a:cs typeface="Trebuchet MS"/>
              </a:rPr>
              <a:t>level </a:t>
            </a:r>
            <a:r>
              <a:rPr sz="1800" spc="-105" dirty="0">
                <a:latin typeface="Trebuchet MS"/>
                <a:cs typeface="Trebuchet MS"/>
              </a:rPr>
              <a:t>has </a:t>
            </a:r>
            <a:r>
              <a:rPr sz="1800" spc="-135" dirty="0">
                <a:latin typeface="Trebuchet MS"/>
                <a:cs typeface="Trebuchet MS"/>
              </a:rPr>
              <a:t>an </a:t>
            </a:r>
            <a:r>
              <a:rPr sz="1800" b="1" spc="-20" dirty="0">
                <a:latin typeface="Trebuchet MS"/>
                <a:cs typeface="Trebuchet MS"/>
              </a:rPr>
              <a:t>internal </a:t>
            </a:r>
            <a:r>
              <a:rPr sz="1800" b="1" spc="-15" dirty="0">
                <a:latin typeface="Trebuchet MS"/>
                <a:cs typeface="Trebuchet MS"/>
              </a:rPr>
              <a:t>schema, </a:t>
            </a:r>
            <a:r>
              <a:rPr sz="1800" b="1" spc="-30" dirty="0">
                <a:latin typeface="Trebuchet MS"/>
                <a:cs typeface="Trebuchet MS"/>
              </a:rPr>
              <a:t>which </a:t>
            </a:r>
            <a:r>
              <a:rPr sz="1800" spc="-80" dirty="0">
                <a:latin typeface="Trebuchet MS"/>
                <a:cs typeface="Trebuchet MS"/>
              </a:rPr>
              <a:t>describes </a:t>
            </a:r>
            <a:r>
              <a:rPr sz="1800" spc="-114" dirty="0">
                <a:latin typeface="Trebuchet MS"/>
                <a:cs typeface="Trebuchet MS"/>
              </a:rPr>
              <a:t>the </a:t>
            </a:r>
            <a:r>
              <a:rPr sz="1800" spc="-120" dirty="0">
                <a:latin typeface="Trebuchet MS"/>
                <a:cs typeface="Trebuchet MS"/>
              </a:rPr>
              <a:t>physical  </a:t>
            </a:r>
            <a:r>
              <a:rPr sz="1800" spc="-80" dirty="0">
                <a:latin typeface="Trebuchet MS"/>
                <a:cs typeface="Trebuchet MS"/>
              </a:rPr>
              <a:t>storage </a:t>
            </a:r>
            <a:r>
              <a:rPr sz="1800" spc="-75" dirty="0">
                <a:latin typeface="Trebuchet MS"/>
                <a:cs typeface="Trebuchet MS"/>
              </a:rPr>
              <a:t>structure </a:t>
            </a:r>
            <a:r>
              <a:rPr sz="1800" spc="-95" dirty="0">
                <a:latin typeface="Trebuchet MS"/>
                <a:cs typeface="Trebuchet MS"/>
              </a:rPr>
              <a:t>of </a:t>
            </a:r>
            <a:r>
              <a:rPr sz="1800" spc="-110" dirty="0">
                <a:latin typeface="Trebuchet MS"/>
                <a:cs typeface="Trebuchet MS"/>
              </a:rPr>
              <a:t>the</a:t>
            </a:r>
            <a:r>
              <a:rPr sz="1800" spc="30" dirty="0">
                <a:latin typeface="Trebuchet MS"/>
                <a:cs typeface="Trebuchet MS"/>
              </a:rPr>
              <a:t> </a:t>
            </a:r>
            <a:r>
              <a:rPr sz="1800" spc="-140" dirty="0">
                <a:latin typeface="Trebuchet MS"/>
                <a:cs typeface="Trebuchet MS"/>
              </a:rPr>
              <a:t>database.</a:t>
            </a:r>
            <a:endParaRPr sz="1800">
              <a:latin typeface="Trebuchet MS"/>
              <a:cs typeface="Trebuchet MS"/>
            </a:endParaRPr>
          </a:p>
          <a:p>
            <a:pPr marL="12700" marR="27305">
              <a:lnSpc>
                <a:spcPct val="150000"/>
              </a:lnSpc>
            </a:pPr>
            <a:r>
              <a:rPr sz="1800" spc="-55" dirty="0">
                <a:latin typeface="Trebuchet MS"/>
                <a:cs typeface="Trebuchet MS"/>
              </a:rPr>
              <a:t>The </a:t>
            </a:r>
            <a:r>
              <a:rPr sz="1800" spc="-120" dirty="0">
                <a:latin typeface="Trebuchet MS"/>
                <a:cs typeface="Trebuchet MS"/>
              </a:rPr>
              <a:t>physical </a:t>
            </a:r>
            <a:r>
              <a:rPr sz="1800" spc="-105" dirty="0">
                <a:latin typeface="Trebuchet MS"/>
                <a:cs typeface="Trebuchet MS"/>
              </a:rPr>
              <a:t>schema </a:t>
            </a:r>
            <a:r>
              <a:rPr sz="1800" spc="-90" dirty="0">
                <a:latin typeface="Trebuchet MS"/>
                <a:cs typeface="Trebuchet MS"/>
              </a:rPr>
              <a:t>summarizes </a:t>
            </a:r>
            <a:r>
              <a:rPr sz="1800" spc="-40" dirty="0">
                <a:latin typeface="Trebuchet MS"/>
                <a:cs typeface="Trebuchet MS"/>
              </a:rPr>
              <a:t>how </a:t>
            </a:r>
            <a:r>
              <a:rPr sz="1800" spc="-110" dirty="0">
                <a:latin typeface="Trebuchet MS"/>
                <a:cs typeface="Trebuchet MS"/>
              </a:rPr>
              <a:t>the </a:t>
            </a:r>
            <a:r>
              <a:rPr sz="1800" spc="-90" dirty="0">
                <a:latin typeface="Trebuchet MS"/>
                <a:cs typeface="Trebuchet MS"/>
              </a:rPr>
              <a:t>relations </a:t>
            </a:r>
            <a:r>
              <a:rPr sz="1800" spc="-85" dirty="0">
                <a:latin typeface="Trebuchet MS"/>
                <a:cs typeface="Trebuchet MS"/>
              </a:rPr>
              <a:t>described </a:t>
            </a:r>
            <a:r>
              <a:rPr sz="1800" spc="-105" dirty="0">
                <a:latin typeface="Trebuchet MS"/>
                <a:cs typeface="Trebuchet MS"/>
              </a:rPr>
              <a:t>in </a:t>
            </a:r>
            <a:r>
              <a:rPr sz="1800" spc="-110" dirty="0">
                <a:latin typeface="Trebuchet MS"/>
                <a:cs typeface="Trebuchet MS"/>
              </a:rPr>
              <a:t>the  </a:t>
            </a:r>
            <a:r>
              <a:rPr sz="1800" spc="-100" dirty="0">
                <a:latin typeface="Trebuchet MS"/>
                <a:cs typeface="Trebuchet MS"/>
              </a:rPr>
              <a:t>conceptual </a:t>
            </a:r>
            <a:r>
              <a:rPr sz="1800" spc="-105" dirty="0">
                <a:latin typeface="Trebuchet MS"/>
                <a:cs typeface="Trebuchet MS"/>
              </a:rPr>
              <a:t>schema </a:t>
            </a:r>
            <a:r>
              <a:rPr sz="1800" spc="-110" dirty="0">
                <a:latin typeface="Trebuchet MS"/>
                <a:cs typeface="Trebuchet MS"/>
              </a:rPr>
              <a:t>are </a:t>
            </a:r>
            <a:r>
              <a:rPr sz="1800" spc="-130" dirty="0">
                <a:latin typeface="Trebuchet MS"/>
                <a:cs typeface="Trebuchet MS"/>
              </a:rPr>
              <a:t>actually </a:t>
            </a:r>
            <a:r>
              <a:rPr sz="1800" spc="-60" dirty="0">
                <a:latin typeface="Trebuchet MS"/>
                <a:cs typeface="Trebuchet MS"/>
              </a:rPr>
              <a:t>stored </a:t>
            </a:r>
            <a:r>
              <a:rPr sz="1800" spc="-30" dirty="0">
                <a:latin typeface="Trebuchet MS"/>
                <a:cs typeface="Trebuchet MS"/>
              </a:rPr>
              <a:t>on </a:t>
            </a:r>
            <a:r>
              <a:rPr sz="1800" spc="-70" dirty="0">
                <a:latin typeface="Trebuchet MS"/>
                <a:cs typeface="Trebuchet MS"/>
              </a:rPr>
              <a:t>secondary </a:t>
            </a:r>
            <a:r>
              <a:rPr sz="1800" spc="-80" dirty="0">
                <a:latin typeface="Trebuchet MS"/>
                <a:cs typeface="Trebuchet MS"/>
              </a:rPr>
              <a:t>storage </a:t>
            </a:r>
            <a:r>
              <a:rPr sz="1800" spc="-100" dirty="0">
                <a:latin typeface="Trebuchet MS"/>
                <a:cs typeface="Trebuchet MS"/>
              </a:rPr>
              <a:t>devices </a:t>
            </a:r>
            <a:r>
              <a:rPr sz="1800" spc="-80" dirty="0">
                <a:latin typeface="Trebuchet MS"/>
                <a:cs typeface="Trebuchet MS"/>
              </a:rPr>
              <a:t>such </a:t>
            </a:r>
            <a:r>
              <a:rPr sz="1800" spc="-110" dirty="0">
                <a:latin typeface="Trebuchet MS"/>
                <a:cs typeface="Trebuchet MS"/>
              </a:rPr>
              <a:t>as  </a:t>
            </a:r>
            <a:r>
              <a:rPr sz="1800" spc="-70" dirty="0">
                <a:latin typeface="Trebuchet MS"/>
                <a:cs typeface="Trebuchet MS"/>
              </a:rPr>
              <a:t>disks </a:t>
            </a:r>
            <a:r>
              <a:rPr sz="1800" spc="-120" dirty="0">
                <a:latin typeface="Trebuchet MS"/>
                <a:cs typeface="Trebuchet MS"/>
              </a:rPr>
              <a:t>and</a:t>
            </a:r>
            <a:r>
              <a:rPr sz="1800" spc="-45" dirty="0">
                <a:latin typeface="Trebuchet MS"/>
                <a:cs typeface="Trebuchet MS"/>
              </a:rPr>
              <a:t> </a:t>
            </a:r>
            <a:r>
              <a:rPr sz="1800" spc="-114" dirty="0">
                <a:latin typeface="Trebuchet MS"/>
                <a:cs typeface="Trebuchet MS"/>
              </a:rPr>
              <a:t>tapes</a:t>
            </a:r>
            <a:endParaRPr sz="1800">
              <a:latin typeface="Trebuchet MS"/>
              <a:cs typeface="Trebuchet MS"/>
            </a:endParaRPr>
          </a:p>
          <a:p>
            <a:pPr marL="12700">
              <a:lnSpc>
                <a:spcPct val="100000"/>
              </a:lnSpc>
              <a:spcBef>
                <a:spcPts val="1080"/>
              </a:spcBef>
            </a:pPr>
            <a:r>
              <a:rPr sz="1800" spc="-80" dirty="0">
                <a:latin typeface="Trebuchet MS"/>
                <a:cs typeface="Trebuchet MS"/>
              </a:rPr>
              <a:t>It </a:t>
            </a:r>
            <a:r>
              <a:rPr sz="1800" spc="-75" dirty="0">
                <a:latin typeface="Trebuchet MS"/>
                <a:cs typeface="Trebuchet MS"/>
              </a:rPr>
              <a:t>uses </a:t>
            </a:r>
            <a:r>
              <a:rPr sz="1800" spc="-180" dirty="0">
                <a:latin typeface="Trebuchet MS"/>
                <a:cs typeface="Trebuchet MS"/>
              </a:rPr>
              <a:t>a </a:t>
            </a:r>
            <a:r>
              <a:rPr sz="1800" spc="-120" dirty="0">
                <a:latin typeface="Trebuchet MS"/>
                <a:cs typeface="Trebuchet MS"/>
              </a:rPr>
              <a:t>physical </a:t>
            </a:r>
            <a:r>
              <a:rPr sz="1800" spc="-145" dirty="0">
                <a:latin typeface="Trebuchet MS"/>
                <a:cs typeface="Trebuchet MS"/>
              </a:rPr>
              <a:t>data </a:t>
            </a:r>
            <a:r>
              <a:rPr sz="1800" spc="-85" dirty="0">
                <a:latin typeface="Trebuchet MS"/>
                <a:cs typeface="Trebuchet MS"/>
              </a:rPr>
              <a:t>model </a:t>
            </a:r>
            <a:r>
              <a:rPr sz="1800" spc="-120" dirty="0">
                <a:latin typeface="Trebuchet MS"/>
                <a:cs typeface="Trebuchet MS"/>
              </a:rPr>
              <a:t>and </a:t>
            </a:r>
            <a:r>
              <a:rPr sz="1800" spc="-85" dirty="0">
                <a:latin typeface="Trebuchet MS"/>
                <a:cs typeface="Trebuchet MS"/>
              </a:rPr>
              <a:t>describes </a:t>
            </a:r>
            <a:r>
              <a:rPr sz="1800" spc="-110" dirty="0">
                <a:latin typeface="Trebuchet MS"/>
                <a:cs typeface="Trebuchet MS"/>
              </a:rPr>
              <a:t>the </a:t>
            </a:r>
            <a:r>
              <a:rPr sz="1800" spc="-100" dirty="0">
                <a:latin typeface="Trebuchet MS"/>
                <a:cs typeface="Trebuchet MS"/>
              </a:rPr>
              <a:t>complete </a:t>
            </a:r>
            <a:r>
              <a:rPr sz="1800" spc="-114" dirty="0">
                <a:latin typeface="Trebuchet MS"/>
                <a:cs typeface="Trebuchet MS"/>
              </a:rPr>
              <a:t>details </a:t>
            </a:r>
            <a:r>
              <a:rPr sz="1800" spc="-95" dirty="0">
                <a:latin typeface="Trebuchet MS"/>
                <a:cs typeface="Trebuchet MS"/>
              </a:rPr>
              <a:t>of</a:t>
            </a:r>
            <a:r>
              <a:rPr sz="1800" spc="-210" dirty="0">
                <a:latin typeface="Trebuchet MS"/>
                <a:cs typeface="Trebuchet MS"/>
              </a:rPr>
              <a:t> </a:t>
            </a:r>
            <a:r>
              <a:rPr sz="1800" spc="-145" dirty="0">
                <a:latin typeface="Trebuchet MS"/>
                <a:cs typeface="Trebuchet MS"/>
              </a:rPr>
              <a:t>data</a:t>
            </a:r>
            <a:endParaRPr sz="1800">
              <a:latin typeface="Trebuchet MS"/>
              <a:cs typeface="Trebuchet MS"/>
            </a:endParaRPr>
          </a:p>
          <a:p>
            <a:pPr marL="12700">
              <a:lnSpc>
                <a:spcPct val="100000"/>
              </a:lnSpc>
              <a:spcBef>
                <a:spcPts val="1085"/>
              </a:spcBef>
            </a:pPr>
            <a:r>
              <a:rPr sz="1800" spc="-80" dirty="0">
                <a:latin typeface="Trebuchet MS"/>
                <a:cs typeface="Trebuchet MS"/>
              </a:rPr>
              <a:t>storage </a:t>
            </a:r>
            <a:r>
              <a:rPr sz="1800" spc="-120" dirty="0">
                <a:latin typeface="Trebuchet MS"/>
                <a:cs typeface="Trebuchet MS"/>
              </a:rPr>
              <a:t>and </a:t>
            </a:r>
            <a:r>
              <a:rPr sz="1800" spc="-95" dirty="0">
                <a:latin typeface="Trebuchet MS"/>
                <a:cs typeface="Trebuchet MS"/>
              </a:rPr>
              <a:t>access </a:t>
            </a:r>
            <a:r>
              <a:rPr sz="1800" spc="-105" dirty="0">
                <a:latin typeface="Trebuchet MS"/>
                <a:cs typeface="Trebuchet MS"/>
              </a:rPr>
              <a:t>paths </a:t>
            </a:r>
            <a:r>
              <a:rPr sz="1800" spc="-65" dirty="0">
                <a:latin typeface="Trebuchet MS"/>
                <a:cs typeface="Trebuchet MS"/>
              </a:rPr>
              <a:t>for </a:t>
            </a:r>
            <a:r>
              <a:rPr sz="1800" spc="-110" dirty="0">
                <a:latin typeface="Trebuchet MS"/>
                <a:cs typeface="Trebuchet MS"/>
              </a:rPr>
              <a:t>the</a:t>
            </a:r>
            <a:r>
              <a:rPr sz="1800" spc="105" dirty="0">
                <a:latin typeface="Trebuchet MS"/>
                <a:cs typeface="Trebuchet MS"/>
              </a:rPr>
              <a:t> </a:t>
            </a:r>
            <a:r>
              <a:rPr sz="1800" spc="-140" dirty="0">
                <a:latin typeface="Trebuchet MS"/>
                <a:cs typeface="Trebuchet MS"/>
              </a:rPr>
              <a:t>database.</a:t>
            </a:r>
            <a:endParaRPr sz="1800">
              <a:latin typeface="Trebuchet MS"/>
              <a:cs typeface="Trebuchet MS"/>
            </a:endParaRPr>
          </a:p>
        </p:txBody>
      </p:sp>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47</a:t>
            </a:fld>
            <a:endParaRPr spc="-3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80160" y="775716"/>
            <a:ext cx="7790688" cy="55626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48</a:t>
            </a:fld>
            <a:endParaRPr spc="-3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52727" y="466344"/>
            <a:ext cx="3725417" cy="912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14602" y="572770"/>
            <a:ext cx="3203575" cy="513715"/>
          </a:xfrm>
          <a:prstGeom prst="rect">
            <a:avLst/>
          </a:prstGeom>
        </p:spPr>
        <p:txBody>
          <a:bodyPr vert="horz" wrap="square" lIns="0" tIns="13335" rIns="0" bIns="0" rtlCol="0">
            <a:spAutoFit/>
          </a:bodyPr>
          <a:lstStyle/>
          <a:p>
            <a:pPr marL="12700">
              <a:lnSpc>
                <a:spcPct val="100000"/>
              </a:lnSpc>
              <a:spcBef>
                <a:spcPts val="105"/>
              </a:spcBef>
            </a:pPr>
            <a:r>
              <a:rPr spc="-100" dirty="0"/>
              <a:t>Data</a:t>
            </a:r>
            <a:r>
              <a:rPr spc="-155" dirty="0"/>
              <a:t> </a:t>
            </a:r>
            <a:r>
              <a:rPr spc="-180" dirty="0"/>
              <a:t>independence</a:t>
            </a: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49</a:t>
            </a:fld>
            <a:endParaRPr spc="-30" dirty="0"/>
          </a:p>
        </p:txBody>
      </p:sp>
      <p:sp>
        <p:nvSpPr>
          <p:cNvPr id="4" name="object 4"/>
          <p:cNvSpPr txBox="1"/>
          <p:nvPr/>
        </p:nvSpPr>
        <p:spPr>
          <a:xfrm>
            <a:off x="1514602" y="1245869"/>
            <a:ext cx="7251065" cy="5375910"/>
          </a:xfrm>
          <a:prstGeom prst="rect">
            <a:avLst/>
          </a:prstGeom>
        </p:spPr>
        <p:txBody>
          <a:bodyPr vert="horz" wrap="square" lIns="0" tIns="12700" rIns="0" bIns="0" rtlCol="0">
            <a:spAutoFit/>
          </a:bodyPr>
          <a:lstStyle/>
          <a:p>
            <a:pPr marL="12700" marR="86360">
              <a:lnSpc>
                <a:spcPct val="150000"/>
              </a:lnSpc>
              <a:spcBef>
                <a:spcPts val="100"/>
              </a:spcBef>
            </a:pPr>
            <a:r>
              <a:rPr sz="1800" spc="-60" dirty="0">
                <a:latin typeface="Trebuchet MS"/>
                <a:cs typeface="Trebuchet MS"/>
              </a:rPr>
              <a:t>Data </a:t>
            </a:r>
            <a:r>
              <a:rPr sz="1800" spc="-105" dirty="0">
                <a:latin typeface="Trebuchet MS"/>
                <a:cs typeface="Trebuchet MS"/>
              </a:rPr>
              <a:t>dependence </a:t>
            </a:r>
            <a:r>
              <a:rPr sz="1800" spc="-125" dirty="0">
                <a:latin typeface="Trebuchet MS"/>
                <a:cs typeface="Trebuchet MS"/>
              </a:rPr>
              <a:t>can </a:t>
            </a:r>
            <a:r>
              <a:rPr sz="1800" spc="-114" dirty="0">
                <a:latin typeface="Trebuchet MS"/>
                <a:cs typeface="Trebuchet MS"/>
              </a:rPr>
              <a:t>be </a:t>
            </a:r>
            <a:r>
              <a:rPr sz="1800" spc="-125" dirty="0">
                <a:latin typeface="Trebuchet MS"/>
                <a:cs typeface="Trebuchet MS"/>
              </a:rPr>
              <a:t>defined </a:t>
            </a:r>
            <a:r>
              <a:rPr sz="1800" spc="-110" dirty="0">
                <a:latin typeface="Trebuchet MS"/>
                <a:cs typeface="Trebuchet MS"/>
              </a:rPr>
              <a:t>as the </a:t>
            </a:r>
            <a:r>
              <a:rPr sz="1800" spc="-130" dirty="0">
                <a:latin typeface="Trebuchet MS"/>
                <a:cs typeface="Trebuchet MS"/>
              </a:rPr>
              <a:t>capacity </a:t>
            </a:r>
            <a:r>
              <a:rPr sz="1800" spc="-45" dirty="0">
                <a:latin typeface="Trebuchet MS"/>
                <a:cs typeface="Trebuchet MS"/>
              </a:rPr>
              <a:t>to </a:t>
            </a:r>
            <a:r>
              <a:rPr sz="1800" spc="-120" dirty="0">
                <a:latin typeface="Trebuchet MS"/>
                <a:cs typeface="Trebuchet MS"/>
              </a:rPr>
              <a:t>change </a:t>
            </a:r>
            <a:r>
              <a:rPr sz="1800" spc="-110" dirty="0">
                <a:latin typeface="Trebuchet MS"/>
                <a:cs typeface="Trebuchet MS"/>
              </a:rPr>
              <a:t>the </a:t>
            </a:r>
            <a:r>
              <a:rPr sz="1800" spc="-105" dirty="0">
                <a:latin typeface="Trebuchet MS"/>
                <a:cs typeface="Trebuchet MS"/>
              </a:rPr>
              <a:t>schema </a:t>
            </a:r>
            <a:r>
              <a:rPr sz="1800" spc="-150" dirty="0">
                <a:latin typeface="Trebuchet MS"/>
                <a:cs typeface="Trebuchet MS"/>
              </a:rPr>
              <a:t>at </a:t>
            </a:r>
            <a:r>
              <a:rPr sz="1800" spc="-60" dirty="0">
                <a:latin typeface="Trebuchet MS"/>
                <a:cs typeface="Trebuchet MS"/>
              </a:rPr>
              <a:t>one  </a:t>
            </a:r>
            <a:r>
              <a:rPr sz="1800" spc="-135" dirty="0">
                <a:latin typeface="Trebuchet MS"/>
                <a:cs typeface="Trebuchet MS"/>
              </a:rPr>
              <a:t>level </a:t>
            </a:r>
            <a:r>
              <a:rPr sz="1800" spc="-95" dirty="0">
                <a:latin typeface="Trebuchet MS"/>
                <a:cs typeface="Trebuchet MS"/>
              </a:rPr>
              <a:t>of </a:t>
            </a:r>
            <a:r>
              <a:rPr sz="1800" spc="-180" dirty="0">
                <a:latin typeface="Trebuchet MS"/>
                <a:cs typeface="Trebuchet MS"/>
              </a:rPr>
              <a:t>a </a:t>
            </a:r>
            <a:r>
              <a:rPr sz="1800" spc="-125" dirty="0">
                <a:latin typeface="Trebuchet MS"/>
                <a:cs typeface="Trebuchet MS"/>
              </a:rPr>
              <a:t>database </a:t>
            </a:r>
            <a:r>
              <a:rPr sz="1800" spc="-85" dirty="0">
                <a:latin typeface="Trebuchet MS"/>
                <a:cs typeface="Trebuchet MS"/>
              </a:rPr>
              <a:t>system </a:t>
            </a:r>
            <a:r>
              <a:rPr sz="1800" spc="-80" dirty="0">
                <a:latin typeface="Trebuchet MS"/>
                <a:cs typeface="Trebuchet MS"/>
              </a:rPr>
              <a:t>without </a:t>
            </a:r>
            <a:r>
              <a:rPr sz="1800" spc="-130" dirty="0">
                <a:latin typeface="Trebuchet MS"/>
                <a:cs typeface="Trebuchet MS"/>
              </a:rPr>
              <a:t>having </a:t>
            </a:r>
            <a:r>
              <a:rPr sz="1800" spc="-45" dirty="0">
                <a:latin typeface="Trebuchet MS"/>
                <a:cs typeface="Trebuchet MS"/>
              </a:rPr>
              <a:t>to </a:t>
            </a:r>
            <a:r>
              <a:rPr sz="1800" spc="-120" dirty="0">
                <a:latin typeface="Trebuchet MS"/>
                <a:cs typeface="Trebuchet MS"/>
              </a:rPr>
              <a:t>change </a:t>
            </a:r>
            <a:r>
              <a:rPr sz="1800" spc="-110" dirty="0">
                <a:latin typeface="Trebuchet MS"/>
                <a:cs typeface="Trebuchet MS"/>
              </a:rPr>
              <a:t>the </a:t>
            </a:r>
            <a:r>
              <a:rPr sz="1800" spc="-105" dirty="0">
                <a:latin typeface="Trebuchet MS"/>
                <a:cs typeface="Trebuchet MS"/>
              </a:rPr>
              <a:t>schema </a:t>
            </a:r>
            <a:r>
              <a:rPr sz="1800" spc="-150" dirty="0">
                <a:latin typeface="Trebuchet MS"/>
                <a:cs typeface="Trebuchet MS"/>
              </a:rPr>
              <a:t>at </a:t>
            </a:r>
            <a:r>
              <a:rPr sz="1800" spc="-110" dirty="0">
                <a:latin typeface="Trebuchet MS"/>
                <a:cs typeface="Trebuchet MS"/>
              </a:rPr>
              <a:t>the </a:t>
            </a:r>
            <a:r>
              <a:rPr sz="1800" spc="-80" dirty="0">
                <a:latin typeface="Trebuchet MS"/>
                <a:cs typeface="Trebuchet MS"/>
              </a:rPr>
              <a:t>next  </a:t>
            </a:r>
            <a:r>
              <a:rPr sz="1800" spc="-90" dirty="0">
                <a:latin typeface="Trebuchet MS"/>
                <a:cs typeface="Trebuchet MS"/>
              </a:rPr>
              <a:t>higher</a:t>
            </a:r>
            <a:r>
              <a:rPr sz="1800" spc="-50" dirty="0">
                <a:latin typeface="Trebuchet MS"/>
                <a:cs typeface="Trebuchet MS"/>
              </a:rPr>
              <a:t> </a:t>
            </a:r>
            <a:r>
              <a:rPr sz="1800" spc="-160" dirty="0">
                <a:latin typeface="Trebuchet MS"/>
                <a:cs typeface="Trebuchet MS"/>
              </a:rPr>
              <a:t>level.</a:t>
            </a:r>
            <a:endParaRPr sz="1800" dirty="0">
              <a:latin typeface="Trebuchet MS"/>
              <a:cs typeface="Trebuchet MS"/>
            </a:endParaRPr>
          </a:p>
          <a:p>
            <a:pPr marL="12700" marR="198755">
              <a:lnSpc>
                <a:spcPct val="150000"/>
              </a:lnSpc>
              <a:buSzPct val="94444"/>
              <a:buFont typeface="Times New Roman"/>
              <a:buChar char="•"/>
              <a:tabLst>
                <a:tab pos="93980" algn="l"/>
              </a:tabLst>
            </a:pPr>
            <a:r>
              <a:rPr sz="1800" b="1" spc="10" dirty="0">
                <a:latin typeface="Trebuchet MS"/>
                <a:cs typeface="Trebuchet MS"/>
              </a:rPr>
              <a:t>Logical </a:t>
            </a:r>
            <a:r>
              <a:rPr sz="1800" b="1" spc="70" dirty="0">
                <a:latin typeface="Trebuchet MS"/>
                <a:cs typeface="Trebuchet MS"/>
              </a:rPr>
              <a:t>Data </a:t>
            </a:r>
            <a:r>
              <a:rPr sz="1800" b="1" spc="-30" dirty="0">
                <a:latin typeface="Trebuchet MS"/>
                <a:cs typeface="Trebuchet MS"/>
              </a:rPr>
              <a:t>Independence</a:t>
            </a:r>
            <a:r>
              <a:rPr sz="1800" spc="-30" dirty="0">
                <a:latin typeface="Trebuchet MS"/>
                <a:cs typeface="Trebuchet MS"/>
              </a:rPr>
              <a:t>:The </a:t>
            </a:r>
            <a:r>
              <a:rPr sz="1800" spc="-130" dirty="0">
                <a:latin typeface="Trebuchet MS"/>
                <a:cs typeface="Trebuchet MS"/>
              </a:rPr>
              <a:t>capacity </a:t>
            </a:r>
            <a:r>
              <a:rPr sz="1800" spc="-45" dirty="0">
                <a:latin typeface="Trebuchet MS"/>
                <a:cs typeface="Trebuchet MS"/>
              </a:rPr>
              <a:t>to </a:t>
            </a:r>
            <a:r>
              <a:rPr sz="1800" spc="-120" dirty="0">
                <a:latin typeface="Trebuchet MS"/>
                <a:cs typeface="Trebuchet MS"/>
              </a:rPr>
              <a:t>change </a:t>
            </a:r>
            <a:r>
              <a:rPr sz="1800" spc="-110" dirty="0">
                <a:latin typeface="Trebuchet MS"/>
                <a:cs typeface="Trebuchet MS"/>
              </a:rPr>
              <a:t>the </a:t>
            </a:r>
            <a:r>
              <a:rPr sz="1800" spc="-100" dirty="0">
                <a:latin typeface="Trebuchet MS"/>
                <a:cs typeface="Trebuchet MS"/>
              </a:rPr>
              <a:t>conceptual  </a:t>
            </a:r>
            <a:r>
              <a:rPr sz="1800" spc="-105" dirty="0">
                <a:latin typeface="Trebuchet MS"/>
                <a:cs typeface="Trebuchet MS"/>
              </a:rPr>
              <a:t>schema </a:t>
            </a:r>
            <a:r>
              <a:rPr sz="1800" spc="-80" dirty="0">
                <a:latin typeface="Trebuchet MS"/>
                <a:cs typeface="Trebuchet MS"/>
              </a:rPr>
              <a:t>without </a:t>
            </a:r>
            <a:r>
              <a:rPr sz="1800" spc="-130" dirty="0">
                <a:latin typeface="Trebuchet MS"/>
                <a:cs typeface="Trebuchet MS"/>
              </a:rPr>
              <a:t>having </a:t>
            </a:r>
            <a:r>
              <a:rPr sz="1800" spc="-45" dirty="0">
                <a:latin typeface="Trebuchet MS"/>
                <a:cs typeface="Trebuchet MS"/>
              </a:rPr>
              <a:t>to </a:t>
            </a:r>
            <a:r>
              <a:rPr sz="1800" spc="-120" dirty="0">
                <a:latin typeface="Trebuchet MS"/>
                <a:cs typeface="Trebuchet MS"/>
              </a:rPr>
              <a:t>change </a:t>
            </a:r>
            <a:r>
              <a:rPr sz="1800" spc="-110" dirty="0">
                <a:latin typeface="Trebuchet MS"/>
                <a:cs typeface="Trebuchet MS"/>
              </a:rPr>
              <a:t>the </a:t>
            </a:r>
            <a:r>
              <a:rPr sz="1800" spc="-95" dirty="0">
                <a:latin typeface="Trebuchet MS"/>
                <a:cs typeface="Trebuchet MS"/>
              </a:rPr>
              <a:t>external schemas </a:t>
            </a:r>
            <a:r>
              <a:rPr sz="1800" spc="-120" dirty="0">
                <a:latin typeface="Trebuchet MS"/>
                <a:cs typeface="Trebuchet MS"/>
              </a:rPr>
              <a:t>and </a:t>
            </a:r>
            <a:r>
              <a:rPr sz="1800" spc="-85" dirty="0">
                <a:latin typeface="Trebuchet MS"/>
                <a:cs typeface="Trebuchet MS"/>
              </a:rPr>
              <a:t>their </a:t>
            </a:r>
            <a:r>
              <a:rPr sz="1800" spc="-114" dirty="0">
                <a:latin typeface="Trebuchet MS"/>
                <a:cs typeface="Trebuchet MS"/>
              </a:rPr>
              <a:t>application  </a:t>
            </a:r>
            <a:r>
              <a:rPr sz="1800" spc="-95" dirty="0">
                <a:latin typeface="Trebuchet MS"/>
                <a:cs typeface="Trebuchet MS"/>
              </a:rPr>
              <a:t>programs.</a:t>
            </a:r>
            <a:endParaRPr sz="1800" dirty="0">
              <a:latin typeface="Trebuchet MS"/>
              <a:cs typeface="Trebuchet MS"/>
            </a:endParaRPr>
          </a:p>
          <a:p>
            <a:pPr marL="93345" indent="-81280">
              <a:lnSpc>
                <a:spcPct val="100000"/>
              </a:lnSpc>
              <a:spcBef>
                <a:spcPts val="1080"/>
              </a:spcBef>
              <a:buSzPct val="94444"/>
              <a:buFont typeface="Times New Roman"/>
              <a:buChar char="•"/>
              <a:tabLst>
                <a:tab pos="93980" algn="l"/>
              </a:tabLst>
            </a:pPr>
            <a:r>
              <a:rPr sz="1800" b="1" spc="-20" dirty="0">
                <a:latin typeface="Trebuchet MS"/>
                <a:cs typeface="Trebuchet MS"/>
              </a:rPr>
              <a:t>Physical </a:t>
            </a:r>
            <a:r>
              <a:rPr sz="1800" b="1" spc="70" dirty="0">
                <a:latin typeface="Trebuchet MS"/>
                <a:cs typeface="Trebuchet MS"/>
              </a:rPr>
              <a:t>Data </a:t>
            </a:r>
            <a:r>
              <a:rPr sz="1800" b="1" spc="-30" dirty="0">
                <a:latin typeface="Trebuchet MS"/>
                <a:cs typeface="Trebuchet MS"/>
              </a:rPr>
              <a:t>Independence</a:t>
            </a:r>
            <a:r>
              <a:rPr sz="1800" spc="-30" dirty="0">
                <a:latin typeface="Trebuchet MS"/>
                <a:cs typeface="Trebuchet MS"/>
              </a:rPr>
              <a:t>:The </a:t>
            </a:r>
            <a:r>
              <a:rPr sz="1800" spc="-130" dirty="0">
                <a:latin typeface="Trebuchet MS"/>
                <a:cs typeface="Trebuchet MS"/>
              </a:rPr>
              <a:t>capacity </a:t>
            </a:r>
            <a:r>
              <a:rPr sz="1800" spc="-45" dirty="0">
                <a:latin typeface="Trebuchet MS"/>
                <a:cs typeface="Trebuchet MS"/>
              </a:rPr>
              <a:t>to </a:t>
            </a:r>
            <a:r>
              <a:rPr sz="1800" spc="-120" dirty="0">
                <a:latin typeface="Trebuchet MS"/>
                <a:cs typeface="Trebuchet MS"/>
              </a:rPr>
              <a:t>change </a:t>
            </a:r>
            <a:r>
              <a:rPr sz="1800" spc="-105" dirty="0">
                <a:latin typeface="Trebuchet MS"/>
                <a:cs typeface="Trebuchet MS"/>
              </a:rPr>
              <a:t>the </a:t>
            </a:r>
            <a:r>
              <a:rPr sz="1800" spc="-110" dirty="0">
                <a:latin typeface="Trebuchet MS"/>
                <a:cs typeface="Trebuchet MS"/>
              </a:rPr>
              <a:t>internal</a:t>
            </a:r>
            <a:r>
              <a:rPr sz="1800" spc="-35" dirty="0">
                <a:latin typeface="Trebuchet MS"/>
                <a:cs typeface="Trebuchet MS"/>
              </a:rPr>
              <a:t> </a:t>
            </a:r>
            <a:r>
              <a:rPr sz="1800" spc="-105" dirty="0">
                <a:latin typeface="Trebuchet MS"/>
                <a:cs typeface="Trebuchet MS"/>
              </a:rPr>
              <a:t>schema</a:t>
            </a:r>
            <a:endParaRPr sz="1800" dirty="0">
              <a:latin typeface="Trebuchet MS"/>
              <a:cs typeface="Trebuchet MS"/>
            </a:endParaRPr>
          </a:p>
          <a:p>
            <a:pPr marL="12700">
              <a:lnSpc>
                <a:spcPct val="100000"/>
              </a:lnSpc>
              <a:spcBef>
                <a:spcPts val="1080"/>
              </a:spcBef>
            </a:pPr>
            <a:r>
              <a:rPr sz="1800" spc="-80" dirty="0">
                <a:latin typeface="Trebuchet MS"/>
                <a:cs typeface="Trebuchet MS"/>
              </a:rPr>
              <a:t>without </a:t>
            </a:r>
            <a:r>
              <a:rPr sz="1800" spc="-130" dirty="0">
                <a:latin typeface="Trebuchet MS"/>
                <a:cs typeface="Trebuchet MS"/>
              </a:rPr>
              <a:t>having </a:t>
            </a:r>
            <a:r>
              <a:rPr sz="1800" spc="-45" dirty="0">
                <a:latin typeface="Trebuchet MS"/>
                <a:cs typeface="Trebuchet MS"/>
              </a:rPr>
              <a:t>to </a:t>
            </a:r>
            <a:r>
              <a:rPr sz="1800" spc="-120" dirty="0">
                <a:latin typeface="Trebuchet MS"/>
                <a:cs typeface="Trebuchet MS"/>
              </a:rPr>
              <a:t>change </a:t>
            </a:r>
            <a:r>
              <a:rPr sz="1800" spc="-110" dirty="0">
                <a:latin typeface="Trebuchet MS"/>
                <a:cs typeface="Trebuchet MS"/>
              </a:rPr>
              <a:t>the </a:t>
            </a:r>
            <a:r>
              <a:rPr sz="1800" spc="-100" dirty="0">
                <a:latin typeface="Trebuchet MS"/>
                <a:cs typeface="Trebuchet MS"/>
              </a:rPr>
              <a:t>conceptual</a:t>
            </a:r>
            <a:r>
              <a:rPr sz="1800" spc="170" dirty="0">
                <a:latin typeface="Trebuchet MS"/>
                <a:cs typeface="Trebuchet MS"/>
              </a:rPr>
              <a:t> </a:t>
            </a:r>
            <a:r>
              <a:rPr sz="1800" spc="-130" dirty="0">
                <a:latin typeface="Trebuchet MS"/>
                <a:cs typeface="Trebuchet MS"/>
              </a:rPr>
              <a:t>schema.</a:t>
            </a:r>
            <a:endParaRPr sz="1800" dirty="0">
              <a:latin typeface="Trebuchet MS"/>
              <a:cs typeface="Trebuchet MS"/>
            </a:endParaRPr>
          </a:p>
          <a:p>
            <a:pPr marL="12700" marR="5080">
              <a:lnSpc>
                <a:spcPct val="150000"/>
              </a:lnSpc>
              <a:buSzPct val="94444"/>
              <a:buFont typeface="Times New Roman"/>
              <a:buChar char="•"/>
              <a:tabLst>
                <a:tab pos="93980" algn="l"/>
              </a:tabLst>
            </a:pPr>
            <a:r>
              <a:rPr sz="1800" spc="10" dirty="0">
                <a:latin typeface="Trebuchet MS"/>
                <a:cs typeface="Trebuchet MS"/>
              </a:rPr>
              <a:t>When </a:t>
            </a:r>
            <a:r>
              <a:rPr sz="1800" spc="-180" dirty="0">
                <a:latin typeface="Trebuchet MS"/>
                <a:cs typeface="Trebuchet MS"/>
              </a:rPr>
              <a:t>a </a:t>
            </a:r>
            <a:r>
              <a:rPr sz="1800" spc="-105" dirty="0">
                <a:latin typeface="Trebuchet MS"/>
                <a:cs typeface="Trebuchet MS"/>
              </a:rPr>
              <a:t>schema </a:t>
            </a:r>
            <a:r>
              <a:rPr sz="1800" spc="-150" dirty="0">
                <a:latin typeface="Trebuchet MS"/>
                <a:cs typeface="Trebuchet MS"/>
              </a:rPr>
              <a:t>at </a:t>
            </a:r>
            <a:r>
              <a:rPr sz="1800" spc="-180" dirty="0">
                <a:latin typeface="Trebuchet MS"/>
                <a:cs typeface="Trebuchet MS"/>
              </a:rPr>
              <a:t>a </a:t>
            </a:r>
            <a:r>
              <a:rPr sz="1800" spc="-65" dirty="0">
                <a:latin typeface="Trebuchet MS"/>
                <a:cs typeface="Trebuchet MS"/>
              </a:rPr>
              <a:t>lower </a:t>
            </a:r>
            <a:r>
              <a:rPr sz="1800" spc="-135" dirty="0">
                <a:latin typeface="Trebuchet MS"/>
                <a:cs typeface="Trebuchet MS"/>
              </a:rPr>
              <a:t>level </a:t>
            </a:r>
            <a:r>
              <a:rPr sz="1800" spc="-80" dirty="0">
                <a:latin typeface="Trebuchet MS"/>
                <a:cs typeface="Trebuchet MS"/>
              </a:rPr>
              <a:t>is </a:t>
            </a:r>
            <a:r>
              <a:rPr sz="1800" spc="-135" dirty="0">
                <a:latin typeface="Trebuchet MS"/>
                <a:cs typeface="Trebuchet MS"/>
              </a:rPr>
              <a:t>changed, </a:t>
            </a:r>
            <a:r>
              <a:rPr sz="1800" spc="-80" dirty="0">
                <a:latin typeface="Trebuchet MS"/>
                <a:cs typeface="Trebuchet MS"/>
              </a:rPr>
              <a:t>only </a:t>
            </a:r>
            <a:r>
              <a:rPr sz="1800" spc="-110" dirty="0">
                <a:latin typeface="Trebuchet MS"/>
                <a:cs typeface="Trebuchet MS"/>
              </a:rPr>
              <a:t>the </a:t>
            </a:r>
            <a:r>
              <a:rPr sz="1800" b="1" spc="15" dirty="0">
                <a:latin typeface="Trebuchet MS"/>
                <a:cs typeface="Trebuchet MS"/>
              </a:rPr>
              <a:t>mappings </a:t>
            </a:r>
            <a:r>
              <a:rPr sz="1800" spc="-110" dirty="0">
                <a:latin typeface="Trebuchet MS"/>
                <a:cs typeface="Trebuchet MS"/>
              </a:rPr>
              <a:t>between </a:t>
            </a:r>
            <a:r>
              <a:rPr sz="1800" spc="-90" dirty="0">
                <a:latin typeface="Trebuchet MS"/>
                <a:cs typeface="Trebuchet MS"/>
              </a:rPr>
              <a:t>this  </a:t>
            </a:r>
            <a:r>
              <a:rPr sz="1800" spc="-105" dirty="0">
                <a:latin typeface="Trebuchet MS"/>
                <a:cs typeface="Trebuchet MS"/>
              </a:rPr>
              <a:t>schema </a:t>
            </a:r>
            <a:r>
              <a:rPr sz="1800" spc="-120" dirty="0">
                <a:latin typeface="Trebuchet MS"/>
                <a:cs typeface="Trebuchet MS"/>
              </a:rPr>
              <a:t>and higher-level </a:t>
            </a:r>
            <a:r>
              <a:rPr sz="1800" spc="-95" dirty="0">
                <a:latin typeface="Trebuchet MS"/>
                <a:cs typeface="Trebuchet MS"/>
              </a:rPr>
              <a:t>schemas </a:t>
            </a:r>
            <a:r>
              <a:rPr sz="1800" spc="-105" dirty="0">
                <a:latin typeface="Trebuchet MS"/>
                <a:cs typeface="Trebuchet MS"/>
              </a:rPr>
              <a:t>need </a:t>
            </a:r>
            <a:r>
              <a:rPr sz="1800" spc="-45" dirty="0">
                <a:latin typeface="Trebuchet MS"/>
                <a:cs typeface="Trebuchet MS"/>
              </a:rPr>
              <a:t>to </a:t>
            </a:r>
            <a:r>
              <a:rPr sz="1800" spc="-114" dirty="0">
                <a:latin typeface="Trebuchet MS"/>
                <a:cs typeface="Trebuchet MS"/>
              </a:rPr>
              <a:t>be changed </a:t>
            </a:r>
            <a:r>
              <a:rPr sz="1800" spc="-105" dirty="0">
                <a:latin typeface="Trebuchet MS"/>
                <a:cs typeface="Trebuchet MS"/>
              </a:rPr>
              <a:t>in </a:t>
            </a:r>
            <a:r>
              <a:rPr sz="1800" spc="-180" dirty="0">
                <a:latin typeface="Trebuchet MS"/>
                <a:cs typeface="Trebuchet MS"/>
              </a:rPr>
              <a:t>a </a:t>
            </a:r>
            <a:r>
              <a:rPr sz="1800" spc="75" dirty="0">
                <a:latin typeface="Trebuchet MS"/>
                <a:cs typeface="Trebuchet MS"/>
              </a:rPr>
              <a:t>DBMS </a:t>
            </a:r>
            <a:r>
              <a:rPr sz="1800" spc="-125" dirty="0">
                <a:latin typeface="Trebuchet MS"/>
                <a:cs typeface="Trebuchet MS"/>
              </a:rPr>
              <a:t>that</a:t>
            </a:r>
            <a:r>
              <a:rPr sz="1800" spc="60" dirty="0">
                <a:latin typeface="Trebuchet MS"/>
                <a:cs typeface="Trebuchet MS"/>
              </a:rPr>
              <a:t> </a:t>
            </a:r>
            <a:r>
              <a:rPr sz="1800" spc="-140" dirty="0">
                <a:latin typeface="Trebuchet MS"/>
                <a:cs typeface="Trebuchet MS"/>
              </a:rPr>
              <a:t>fully</a:t>
            </a:r>
            <a:endParaRPr sz="1800" dirty="0">
              <a:latin typeface="Trebuchet MS"/>
              <a:cs typeface="Trebuchet MS"/>
            </a:endParaRPr>
          </a:p>
          <a:p>
            <a:pPr marL="12700" marR="177165">
              <a:lnSpc>
                <a:spcPct val="150000"/>
              </a:lnSpc>
              <a:spcBef>
                <a:spcPts val="5"/>
              </a:spcBef>
            </a:pPr>
            <a:r>
              <a:rPr sz="1800" spc="-55" dirty="0">
                <a:latin typeface="Trebuchet MS"/>
                <a:cs typeface="Trebuchet MS"/>
              </a:rPr>
              <a:t>supports </a:t>
            </a:r>
            <a:r>
              <a:rPr sz="1800" spc="-140" dirty="0">
                <a:latin typeface="Trebuchet MS"/>
                <a:cs typeface="Trebuchet MS"/>
              </a:rPr>
              <a:t>data </a:t>
            </a:r>
            <a:r>
              <a:rPr sz="1800" spc="-100" dirty="0">
                <a:latin typeface="Trebuchet MS"/>
                <a:cs typeface="Trebuchet MS"/>
              </a:rPr>
              <a:t>independence.The </a:t>
            </a:r>
            <a:r>
              <a:rPr sz="1800" spc="-120" dirty="0">
                <a:latin typeface="Trebuchet MS"/>
                <a:cs typeface="Trebuchet MS"/>
              </a:rPr>
              <a:t>higher-level </a:t>
            </a:r>
            <a:r>
              <a:rPr sz="1800" spc="-95" dirty="0">
                <a:latin typeface="Trebuchet MS"/>
                <a:cs typeface="Trebuchet MS"/>
              </a:rPr>
              <a:t>schemas </a:t>
            </a:r>
            <a:r>
              <a:rPr sz="1800" spc="-100" dirty="0">
                <a:latin typeface="Trebuchet MS"/>
                <a:cs typeface="Trebuchet MS"/>
              </a:rPr>
              <a:t>themselves </a:t>
            </a:r>
            <a:r>
              <a:rPr sz="1800" spc="-110" dirty="0">
                <a:latin typeface="Trebuchet MS"/>
                <a:cs typeface="Trebuchet MS"/>
              </a:rPr>
              <a:t>are  </a:t>
            </a:r>
            <a:r>
              <a:rPr sz="1800" i="1" spc="-160" dirty="0">
                <a:latin typeface="Trebuchet MS"/>
                <a:cs typeface="Trebuchet MS"/>
              </a:rPr>
              <a:t>unchanged</a:t>
            </a:r>
            <a:r>
              <a:rPr sz="1800" spc="-160" dirty="0">
                <a:latin typeface="Trebuchet MS"/>
                <a:cs typeface="Trebuchet MS"/>
              </a:rPr>
              <a:t>. </a:t>
            </a:r>
            <a:r>
              <a:rPr sz="1800" spc="-90" dirty="0">
                <a:latin typeface="Trebuchet MS"/>
                <a:cs typeface="Trebuchet MS"/>
              </a:rPr>
              <a:t>Hence, </a:t>
            </a:r>
            <a:r>
              <a:rPr sz="1800" spc="-105" dirty="0">
                <a:latin typeface="Trebuchet MS"/>
                <a:cs typeface="Trebuchet MS"/>
              </a:rPr>
              <a:t>the </a:t>
            </a:r>
            <a:r>
              <a:rPr sz="1800" spc="-114" dirty="0">
                <a:latin typeface="Trebuchet MS"/>
                <a:cs typeface="Trebuchet MS"/>
              </a:rPr>
              <a:t>application </a:t>
            </a:r>
            <a:r>
              <a:rPr sz="1800" spc="-70" dirty="0">
                <a:latin typeface="Trebuchet MS"/>
                <a:cs typeface="Trebuchet MS"/>
              </a:rPr>
              <a:t>programs </a:t>
            </a:r>
            <a:r>
              <a:rPr sz="1800" spc="-105" dirty="0">
                <a:latin typeface="Trebuchet MS"/>
                <a:cs typeface="Trebuchet MS"/>
              </a:rPr>
              <a:t>need </a:t>
            </a:r>
            <a:r>
              <a:rPr sz="1800" spc="-60" dirty="0">
                <a:latin typeface="Trebuchet MS"/>
                <a:cs typeface="Trebuchet MS"/>
              </a:rPr>
              <a:t>not </a:t>
            </a:r>
            <a:r>
              <a:rPr sz="1800" spc="-114" dirty="0">
                <a:latin typeface="Trebuchet MS"/>
                <a:cs typeface="Trebuchet MS"/>
              </a:rPr>
              <a:t>be changed </a:t>
            </a:r>
            <a:r>
              <a:rPr sz="1800" spc="-95" dirty="0">
                <a:latin typeface="Trebuchet MS"/>
                <a:cs typeface="Trebuchet MS"/>
              </a:rPr>
              <a:t>since </a:t>
            </a:r>
            <a:r>
              <a:rPr sz="1800" spc="-110" dirty="0">
                <a:latin typeface="Trebuchet MS"/>
                <a:cs typeface="Trebuchet MS"/>
              </a:rPr>
              <a:t>they  </a:t>
            </a:r>
            <a:r>
              <a:rPr sz="1800" spc="-95" dirty="0">
                <a:latin typeface="Trebuchet MS"/>
                <a:cs typeface="Trebuchet MS"/>
              </a:rPr>
              <a:t>refer </a:t>
            </a:r>
            <a:r>
              <a:rPr sz="1800" spc="-45" dirty="0">
                <a:latin typeface="Trebuchet MS"/>
                <a:cs typeface="Trebuchet MS"/>
              </a:rPr>
              <a:t>to </a:t>
            </a:r>
            <a:r>
              <a:rPr sz="1800" spc="-110" dirty="0">
                <a:latin typeface="Trebuchet MS"/>
                <a:cs typeface="Trebuchet MS"/>
              </a:rPr>
              <a:t>the </a:t>
            </a:r>
            <a:r>
              <a:rPr sz="1800" spc="-95" dirty="0">
                <a:latin typeface="Trebuchet MS"/>
                <a:cs typeface="Trebuchet MS"/>
              </a:rPr>
              <a:t>external</a:t>
            </a:r>
            <a:r>
              <a:rPr sz="1800" spc="45" dirty="0">
                <a:latin typeface="Trebuchet MS"/>
                <a:cs typeface="Trebuchet MS"/>
              </a:rPr>
              <a:t> </a:t>
            </a:r>
            <a:r>
              <a:rPr sz="1800" spc="-120" dirty="0">
                <a:latin typeface="Trebuchet MS"/>
                <a:cs typeface="Trebuchet MS"/>
              </a:rPr>
              <a:t>schemas.</a:t>
            </a:r>
            <a:endParaRPr sz="1800" dirty="0">
              <a:latin typeface="Trebuchet MS"/>
              <a:cs typeface="Trebuchet M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52728" y="222504"/>
            <a:ext cx="4810506" cy="912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14602" y="328421"/>
            <a:ext cx="4289425" cy="513715"/>
          </a:xfrm>
          <a:prstGeom prst="rect">
            <a:avLst/>
          </a:prstGeom>
        </p:spPr>
        <p:txBody>
          <a:bodyPr vert="horz" wrap="square" lIns="0" tIns="12700" rIns="0" bIns="0" rtlCol="0">
            <a:spAutoFit/>
          </a:bodyPr>
          <a:lstStyle/>
          <a:p>
            <a:pPr marL="12700">
              <a:lnSpc>
                <a:spcPct val="100000"/>
              </a:lnSpc>
              <a:spcBef>
                <a:spcPts val="100"/>
              </a:spcBef>
            </a:pPr>
            <a:r>
              <a:rPr spc="-190" dirty="0"/>
              <a:t>Traditional </a:t>
            </a:r>
            <a:r>
              <a:rPr spc="-215" dirty="0"/>
              <a:t>File</a:t>
            </a:r>
            <a:r>
              <a:rPr spc="-15" dirty="0"/>
              <a:t> </a:t>
            </a:r>
            <a:r>
              <a:rPr spc="-130" dirty="0"/>
              <a:t>Processing</a:t>
            </a:r>
          </a:p>
        </p:txBody>
      </p:sp>
      <p:sp>
        <p:nvSpPr>
          <p:cNvPr id="4" name="object 4"/>
          <p:cNvSpPr txBox="1"/>
          <p:nvPr/>
        </p:nvSpPr>
        <p:spPr>
          <a:xfrm>
            <a:off x="1364996" y="977498"/>
            <a:ext cx="7417434" cy="2906395"/>
          </a:xfrm>
          <a:prstGeom prst="rect">
            <a:avLst/>
          </a:prstGeom>
        </p:spPr>
        <p:txBody>
          <a:bodyPr vert="horz" wrap="square" lIns="0" tIns="12065" rIns="0" bIns="0" rtlCol="0">
            <a:spAutoFit/>
          </a:bodyPr>
          <a:lstStyle/>
          <a:p>
            <a:pPr marL="12700" marR="5080" algn="just">
              <a:lnSpc>
                <a:spcPct val="150000"/>
              </a:lnSpc>
              <a:spcBef>
                <a:spcPts val="95"/>
              </a:spcBef>
            </a:pPr>
            <a:r>
              <a:rPr sz="1800" spc="-60" dirty="0">
                <a:latin typeface="Trebuchet MS"/>
                <a:cs typeface="Trebuchet MS"/>
              </a:rPr>
              <a:t>Data </a:t>
            </a:r>
            <a:r>
              <a:rPr sz="1800" spc="-125" dirty="0">
                <a:latin typeface="Trebuchet MS"/>
                <a:cs typeface="Trebuchet MS"/>
              </a:rPr>
              <a:t>can </a:t>
            </a:r>
            <a:r>
              <a:rPr sz="1800" spc="-114" dirty="0">
                <a:latin typeface="Trebuchet MS"/>
                <a:cs typeface="Trebuchet MS"/>
              </a:rPr>
              <a:t>be </a:t>
            </a:r>
            <a:r>
              <a:rPr sz="1800" spc="-120" dirty="0">
                <a:latin typeface="Trebuchet MS"/>
                <a:cs typeface="Trebuchet MS"/>
              </a:rPr>
              <a:t>maintained </a:t>
            </a:r>
            <a:r>
              <a:rPr sz="1800" spc="-105" dirty="0">
                <a:latin typeface="Trebuchet MS"/>
                <a:cs typeface="Trebuchet MS"/>
              </a:rPr>
              <a:t>in </a:t>
            </a:r>
            <a:r>
              <a:rPr sz="1800" spc="-60" dirty="0">
                <a:latin typeface="Trebuchet MS"/>
                <a:cs typeface="Trebuchet MS"/>
              </a:rPr>
              <a:t>one </a:t>
            </a:r>
            <a:r>
              <a:rPr sz="1800" spc="-100" dirty="0">
                <a:latin typeface="Trebuchet MS"/>
                <a:cs typeface="Trebuchet MS"/>
              </a:rPr>
              <a:t>of </a:t>
            </a:r>
            <a:r>
              <a:rPr sz="1800" spc="-60" dirty="0">
                <a:latin typeface="Trebuchet MS"/>
                <a:cs typeface="Trebuchet MS"/>
              </a:rPr>
              <a:t>two </a:t>
            </a:r>
            <a:r>
              <a:rPr sz="1800" spc="-145" dirty="0">
                <a:latin typeface="Trebuchet MS"/>
                <a:cs typeface="Trebuchet MS"/>
              </a:rPr>
              <a:t>ways: </a:t>
            </a:r>
            <a:r>
              <a:rPr sz="1800" spc="-110" dirty="0">
                <a:latin typeface="Trebuchet MS"/>
                <a:cs typeface="Trebuchet MS"/>
              </a:rPr>
              <a:t>the </a:t>
            </a:r>
            <a:r>
              <a:rPr sz="1800" b="1" spc="-5" dirty="0">
                <a:latin typeface="Trebuchet MS"/>
                <a:cs typeface="Trebuchet MS"/>
              </a:rPr>
              <a:t>traditional </a:t>
            </a:r>
            <a:r>
              <a:rPr sz="1800" b="1" spc="-70" dirty="0">
                <a:latin typeface="Trebuchet MS"/>
                <a:cs typeface="Trebuchet MS"/>
              </a:rPr>
              <a:t>file </a:t>
            </a:r>
            <a:r>
              <a:rPr sz="1800" b="1" spc="45" dirty="0">
                <a:latin typeface="Trebuchet MS"/>
                <a:cs typeface="Trebuchet MS"/>
              </a:rPr>
              <a:t>approach—  </a:t>
            </a:r>
            <a:r>
              <a:rPr sz="1800" b="1" spc="-25" dirty="0">
                <a:latin typeface="Trebuchet MS"/>
                <a:cs typeface="Trebuchet MS"/>
              </a:rPr>
              <a:t>which </a:t>
            </a:r>
            <a:r>
              <a:rPr sz="1800" b="1" spc="-15" dirty="0">
                <a:latin typeface="Trebuchet MS"/>
                <a:cs typeface="Trebuchet MS"/>
              </a:rPr>
              <a:t>has </a:t>
            </a:r>
            <a:r>
              <a:rPr sz="1800" b="1" spc="15" dirty="0">
                <a:latin typeface="Trebuchet MS"/>
                <a:cs typeface="Trebuchet MS"/>
              </a:rPr>
              <a:t>no </a:t>
            </a:r>
            <a:r>
              <a:rPr sz="1800" b="1" spc="20" dirty="0">
                <a:latin typeface="Trebuchet MS"/>
                <a:cs typeface="Trebuchet MS"/>
              </a:rPr>
              <a:t>mechanism </a:t>
            </a:r>
            <a:r>
              <a:rPr sz="1800" b="1" spc="-25" dirty="0">
                <a:latin typeface="Trebuchet MS"/>
                <a:cs typeface="Trebuchet MS"/>
              </a:rPr>
              <a:t>for </a:t>
            </a:r>
            <a:r>
              <a:rPr sz="1800" b="1" spc="-5" dirty="0">
                <a:latin typeface="Trebuchet MS"/>
                <a:cs typeface="Trebuchet MS"/>
              </a:rPr>
              <a:t>tagging, </a:t>
            </a:r>
            <a:r>
              <a:rPr sz="1800" b="1" spc="-35" dirty="0">
                <a:latin typeface="Trebuchet MS"/>
                <a:cs typeface="Trebuchet MS"/>
              </a:rPr>
              <a:t>retrieving, </a:t>
            </a:r>
            <a:r>
              <a:rPr sz="1800" b="1" spc="-5" dirty="0">
                <a:latin typeface="Trebuchet MS"/>
                <a:cs typeface="Trebuchet MS"/>
              </a:rPr>
              <a:t>and </a:t>
            </a:r>
            <a:r>
              <a:rPr sz="1800" b="1" spc="5" dirty="0">
                <a:latin typeface="Trebuchet MS"/>
                <a:cs typeface="Trebuchet MS"/>
              </a:rPr>
              <a:t>manipulating  </a:t>
            </a:r>
            <a:r>
              <a:rPr sz="1800" b="1" spc="15" dirty="0">
                <a:latin typeface="Trebuchet MS"/>
                <a:cs typeface="Trebuchet MS"/>
              </a:rPr>
              <a:t>data</a:t>
            </a:r>
            <a:r>
              <a:rPr sz="1800" spc="15" dirty="0">
                <a:latin typeface="Trebuchet MS"/>
                <a:cs typeface="Trebuchet MS"/>
              </a:rPr>
              <a:t>—and </a:t>
            </a:r>
            <a:r>
              <a:rPr sz="1800" spc="-114" dirty="0">
                <a:latin typeface="Trebuchet MS"/>
                <a:cs typeface="Trebuchet MS"/>
              </a:rPr>
              <a:t>the </a:t>
            </a:r>
            <a:r>
              <a:rPr sz="1800" b="1" spc="-10" dirty="0">
                <a:latin typeface="Trebuchet MS"/>
                <a:cs typeface="Trebuchet MS"/>
              </a:rPr>
              <a:t>database </a:t>
            </a:r>
            <a:r>
              <a:rPr sz="1800" b="1" spc="-25" dirty="0">
                <a:latin typeface="Trebuchet MS"/>
                <a:cs typeface="Trebuchet MS"/>
              </a:rPr>
              <a:t>approach, </a:t>
            </a:r>
            <a:r>
              <a:rPr sz="1800" spc="-90" dirty="0">
                <a:latin typeface="Trebuchet MS"/>
                <a:cs typeface="Trebuchet MS"/>
              </a:rPr>
              <a:t>which </a:t>
            </a:r>
            <a:r>
              <a:rPr sz="1800" spc="-60" dirty="0">
                <a:latin typeface="Trebuchet MS"/>
                <a:cs typeface="Trebuchet MS"/>
              </a:rPr>
              <a:t>does </a:t>
            </a:r>
            <a:r>
              <a:rPr sz="1800" spc="-150" dirty="0">
                <a:latin typeface="Trebuchet MS"/>
                <a:cs typeface="Trebuchet MS"/>
              </a:rPr>
              <a:t>have </a:t>
            </a:r>
            <a:r>
              <a:rPr sz="1800" spc="-95" dirty="0">
                <a:latin typeface="Trebuchet MS"/>
                <a:cs typeface="Trebuchet MS"/>
              </a:rPr>
              <a:t>this </a:t>
            </a:r>
            <a:r>
              <a:rPr sz="1800" spc="-125" dirty="0">
                <a:latin typeface="Trebuchet MS"/>
                <a:cs typeface="Trebuchet MS"/>
              </a:rPr>
              <a:t>mechanism. </a:t>
            </a:r>
            <a:r>
              <a:rPr sz="1800" spc="-245" dirty="0">
                <a:latin typeface="Trebuchet MS"/>
                <a:cs typeface="Trebuchet MS"/>
              </a:rPr>
              <a:t>To  </a:t>
            </a:r>
            <a:r>
              <a:rPr sz="1800" spc="-120" dirty="0">
                <a:latin typeface="Trebuchet MS"/>
                <a:cs typeface="Trebuchet MS"/>
              </a:rPr>
              <a:t>appreciate </a:t>
            </a:r>
            <a:r>
              <a:rPr sz="1800" spc="-110" dirty="0">
                <a:latin typeface="Trebuchet MS"/>
                <a:cs typeface="Trebuchet MS"/>
              </a:rPr>
              <a:t>the </a:t>
            </a:r>
            <a:r>
              <a:rPr sz="1800" spc="-120" dirty="0">
                <a:latin typeface="Trebuchet MS"/>
                <a:cs typeface="Trebuchet MS"/>
              </a:rPr>
              <a:t>benefits </a:t>
            </a:r>
            <a:r>
              <a:rPr sz="1800" spc="-100" dirty="0">
                <a:latin typeface="Trebuchet MS"/>
                <a:cs typeface="Trebuchet MS"/>
              </a:rPr>
              <a:t>of </a:t>
            </a:r>
            <a:r>
              <a:rPr sz="1800" spc="-110" dirty="0">
                <a:latin typeface="Trebuchet MS"/>
                <a:cs typeface="Trebuchet MS"/>
              </a:rPr>
              <a:t>the </a:t>
            </a:r>
            <a:r>
              <a:rPr sz="1800" spc="-130" dirty="0">
                <a:latin typeface="Trebuchet MS"/>
                <a:cs typeface="Trebuchet MS"/>
              </a:rPr>
              <a:t>database </a:t>
            </a:r>
            <a:r>
              <a:rPr sz="1800" spc="-120" dirty="0">
                <a:latin typeface="Trebuchet MS"/>
                <a:cs typeface="Trebuchet MS"/>
              </a:rPr>
              <a:t>approach, </a:t>
            </a:r>
            <a:r>
              <a:rPr sz="1800" spc="-65" dirty="0">
                <a:latin typeface="Trebuchet MS"/>
                <a:cs typeface="Trebuchet MS"/>
              </a:rPr>
              <a:t>you </a:t>
            </a:r>
            <a:r>
              <a:rPr sz="1800" spc="-95" dirty="0">
                <a:latin typeface="Trebuchet MS"/>
                <a:cs typeface="Trebuchet MS"/>
              </a:rPr>
              <a:t>must </a:t>
            </a:r>
            <a:r>
              <a:rPr sz="1800" spc="-114" dirty="0">
                <a:latin typeface="Trebuchet MS"/>
                <a:cs typeface="Trebuchet MS"/>
              </a:rPr>
              <a:t>keep </a:t>
            </a:r>
            <a:r>
              <a:rPr sz="1800" spc="-105" dirty="0">
                <a:latin typeface="Trebuchet MS"/>
                <a:cs typeface="Trebuchet MS"/>
              </a:rPr>
              <a:t>in </a:t>
            </a:r>
            <a:r>
              <a:rPr sz="1800" spc="-100" dirty="0">
                <a:latin typeface="Trebuchet MS"/>
                <a:cs typeface="Trebuchet MS"/>
              </a:rPr>
              <a:t>mind </a:t>
            </a:r>
            <a:r>
              <a:rPr sz="1800" spc="-114" dirty="0">
                <a:latin typeface="Trebuchet MS"/>
                <a:cs typeface="Trebuchet MS"/>
              </a:rPr>
              <a:t>the  </a:t>
            </a:r>
            <a:r>
              <a:rPr sz="1800" spc="-100" dirty="0">
                <a:latin typeface="Trebuchet MS"/>
                <a:cs typeface="Trebuchet MS"/>
              </a:rPr>
              <a:t>inconvenience </a:t>
            </a:r>
            <a:r>
              <a:rPr sz="1800" spc="-105" dirty="0">
                <a:latin typeface="Trebuchet MS"/>
                <a:cs typeface="Trebuchet MS"/>
              </a:rPr>
              <a:t>involved in </a:t>
            </a:r>
            <a:r>
              <a:rPr sz="1800" spc="-110" dirty="0">
                <a:latin typeface="Trebuchet MS"/>
                <a:cs typeface="Trebuchet MS"/>
              </a:rPr>
              <a:t>accessing </a:t>
            </a:r>
            <a:r>
              <a:rPr sz="1800" spc="-120" dirty="0">
                <a:latin typeface="Trebuchet MS"/>
                <a:cs typeface="Trebuchet MS"/>
              </a:rPr>
              <a:t>and </a:t>
            </a:r>
            <a:r>
              <a:rPr sz="1800" spc="-125" dirty="0">
                <a:latin typeface="Trebuchet MS"/>
                <a:cs typeface="Trebuchet MS"/>
              </a:rPr>
              <a:t>manipulating </a:t>
            </a:r>
            <a:r>
              <a:rPr sz="1800" spc="-140" dirty="0">
                <a:latin typeface="Trebuchet MS"/>
                <a:cs typeface="Trebuchet MS"/>
              </a:rPr>
              <a:t>data </a:t>
            </a:r>
            <a:r>
              <a:rPr sz="1800" spc="-105" dirty="0">
                <a:latin typeface="Trebuchet MS"/>
                <a:cs typeface="Trebuchet MS"/>
              </a:rPr>
              <a:t>in </a:t>
            </a:r>
            <a:r>
              <a:rPr sz="1800" spc="-110" dirty="0">
                <a:latin typeface="Trebuchet MS"/>
                <a:cs typeface="Trebuchet MS"/>
              </a:rPr>
              <a:t>the </a:t>
            </a:r>
            <a:r>
              <a:rPr sz="1800" spc="-105" dirty="0">
                <a:latin typeface="Trebuchet MS"/>
                <a:cs typeface="Trebuchet MS"/>
              </a:rPr>
              <a:t>traditional </a:t>
            </a:r>
            <a:r>
              <a:rPr sz="1800" spc="-155" dirty="0">
                <a:latin typeface="Trebuchet MS"/>
                <a:cs typeface="Trebuchet MS"/>
              </a:rPr>
              <a:t>file  </a:t>
            </a:r>
            <a:r>
              <a:rPr sz="1800" spc="-120" dirty="0">
                <a:latin typeface="Trebuchet MS"/>
                <a:cs typeface="Trebuchet MS"/>
              </a:rPr>
              <a:t>approach: </a:t>
            </a:r>
            <a:r>
              <a:rPr sz="1800" spc="-100" dirty="0">
                <a:latin typeface="Trebuchet MS"/>
                <a:cs typeface="Trebuchet MS"/>
              </a:rPr>
              <a:t>program-data </a:t>
            </a:r>
            <a:r>
              <a:rPr sz="1800" spc="-135" dirty="0">
                <a:latin typeface="Trebuchet MS"/>
                <a:cs typeface="Trebuchet MS"/>
              </a:rPr>
              <a:t>dependency, </a:t>
            </a:r>
            <a:r>
              <a:rPr sz="1800" spc="-110" dirty="0">
                <a:latin typeface="Trebuchet MS"/>
                <a:cs typeface="Trebuchet MS"/>
              </a:rPr>
              <a:t>high </a:t>
            </a:r>
            <a:r>
              <a:rPr sz="1800" spc="-145" dirty="0">
                <a:latin typeface="Trebuchet MS"/>
                <a:cs typeface="Trebuchet MS"/>
              </a:rPr>
              <a:t>data</a:t>
            </a:r>
            <a:r>
              <a:rPr sz="1800" spc="250" dirty="0">
                <a:latin typeface="Trebuchet MS"/>
                <a:cs typeface="Trebuchet MS"/>
              </a:rPr>
              <a:t> </a:t>
            </a:r>
            <a:r>
              <a:rPr sz="1800" spc="-125" dirty="0">
                <a:latin typeface="Trebuchet MS"/>
                <a:cs typeface="Trebuchet MS"/>
              </a:rPr>
              <a:t>redundancy, </a:t>
            </a:r>
            <a:r>
              <a:rPr sz="1800" spc="-120" dirty="0">
                <a:latin typeface="Trebuchet MS"/>
                <a:cs typeface="Trebuchet MS"/>
              </a:rPr>
              <a:t>and </a:t>
            </a:r>
            <a:r>
              <a:rPr sz="1800" spc="-60" dirty="0">
                <a:latin typeface="Trebuchet MS"/>
                <a:cs typeface="Trebuchet MS"/>
              </a:rPr>
              <a:t>low </a:t>
            </a:r>
            <a:r>
              <a:rPr sz="1800" spc="-145" dirty="0">
                <a:latin typeface="Trebuchet MS"/>
                <a:cs typeface="Trebuchet MS"/>
              </a:rPr>
              <a:t>data  </a:t>
            </a:r>
            <a:r>
              <a:rPr sz="1800" spc="-135" dirty="0">
                <a:latin typeface="Trebuchet MS"/>
                <a:cs typeface="Trebuchet MS"/>
              </a:rPr>
              <a:t>integrity.</a:t>
            </a:r>
            <a:endParaRPr sz="1800">
              <a:latin typeface="Trebuchet MS"/>
              <a:cs typeface="Trebuchet MS"/>
            </a:endParaRPr>
          </a:p>
        </p:txBody>
      </p:sp>
      <p:sp>
        <p:nvSpPr>
          <p:cNvPr id="5" name="object 5"/>
          <p:cNvSpPr/>
          <p:nvPr/>
        </p:nvSpPr>
        <p:spPr>
          <a:xfrm>
            <a:off x="2214372" y="3857244"/>
            <a:ext cx="5501639" cy="2613660"/>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5</a:t>
            </a:fld>
            <a:endParaRPr spc="-3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52727" y="466344"/>
            <a:ext cx="3239262" cy="912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14602" y="572770"/>
            <a:ext cx="2717165" cy="513715"/>
          </a:xfrm>
          <a:prstGeom prst="rect">
            <a:avLst/>
          </a:prstGeom>
        </p:spPr>
        <p:txBody>
          <a:bodyPr vert="horz" wrap="square" lIns="0" tIns="13335" rIns="0" bIns="0" rtlCol="0">
            <a:spAutoFit/>
          </a:bodyPr>
          <a:lstStyle/>
          <a:p>
            <a:pPr marL="12700">
              <a:lnSpc>
                <a:spcPct val="100000"/>
              </a:lnSpc>
              <a:spcBef>
                <a:spcPts val="105"/>
              </a:spcBef>
            </a:pPr>
            <a:r>
              <a:rPr spc="140" dirty="0"/>
              <a:t>DBMS</a:t>
            </a:r>
            <a:r>
              <a:rPr spc="-114" dirty="0"/>
              <a:t> </a:t>
            </a:r>
            <a:r>
              <a:rPr spc="-220" dirty="0"/>
              <a:t>languages</a:t>
            </a: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50</a:t>
            </a:fld>
            <a:endParaRPr spc="-30" dirty="0"/>
          </a:p>
        </p:txBody>
      </p:sp>
      <p:sp>
        <p:nvSpPr>
          <p:cNvPr id="4" name="object 4"/>
          <p:cNvSpPr txBox="1"/>
          <p:nvPr/>
        </p:nvSpPr>
        <p:spPr>
          <a:xfrm>
            <a:off x="1514602" y="1393824"/>
            <a:ext cx="7040880" cy="2495550"/>
          </a:xfrm>
          <a:prstGeom prst="rect">
            <a:avLst/>
          </a:prstGeom>
        </p:spPr>
        <p:txBody>
          <a:bodyPr vert="horz" wrap="square" lIns="0" tIns="12700" rIns="0" bIns="0" rtlCol="0">
            <a:spAutoFit/>
          </a:bodyPr>
          <a:lstStyle/>
          <a:p>
            <a:pPr marL="12700" marR="5080" algn="just">
              <a:lnSpc>
                <a:spcPct val="150000"/>
              </a:lnSpc>
              <a:spcBef>
                <a:spcPts val="100"/>
              </a:spcBef>
              <a:buSzPct val="94444"/>
              <a:buFont typeface="Times New Roman"/>
              <a:buChar char="•"/>
              <a:tabLst>
                <a:tab pos="93980" algn="l"/>
              </a:tabLst>
            </a:pPr>
            <a:r>
              <a:rPr sz="1800" b="1" spc="70" dirty="0">
                <a:latin typeface="Trebuchet MS"/>
                <a:cs typeface="Trebuchet MS"/>
              </a:rPr>
              <a:t>Data </a:t>
            </a:r>
            <a:r>
              <a:rPr sz="1800" b="1" spc="-5" dirty="0">
                <a:latin typeface="Trebuchet MS"/>
                <a:cs typeface="Trebuchet MS"/>
              </a:rPr>
              <a:t>Definition </a:t>
            </a:r>
            <a:r>
              <a:rPr sz="1800" b="1" spc="10" dirty="0">
                <a:latin typeface="Trebuchet MS"/>
                <a:cs typeface="Trebuchet MS"/>
              </a:rPr>
              <a:t>Language </a:t>
            </a:r>
            <a:r>
              <a:rPr sz="1800" spc="40" dirty="0">
                <a:latin typeface="Trebuchet MS"/>
                <a:cs typeface="Trebuchet MS"/>
              </a:rPr>
              <a:t>(</a:t>
            </a:r>
            <a:r>
              <a:rPr sz="1800" b="1" spc="40" dirty="0">
                <a:latin typeface="Trebuchet MS"/>
                <a:cs typeface="Trebuchet MS"/>
              </a:rPr>
              <a:t>DDL</a:t>
            </a:r>
            <a:r>
              <a:rPr sz="1800" spc="40" dirty="0">
                <a:latin typeface="Trebuchet MS"/>
                <a:cs typeface="Trebuchet MS"/>
              </a:rPr>
              <a:t>): </a:t>
            </a:r>
            <a:r>
              <a:rPr sz="1800" spc="-35" dirty="0">
                <a:latin typeface="Trebuchet MS"/>
                <a:cs typeface="Trebuchet MS"/>
              </a:rPr>
              <a:t>Used </a:t>
            </a:r>
            <a:r>
              <a:rPr sz="1800" spc="-110" dirty="0">
                <a:latin typeface="Trebuchet MS"/>
                <a:cs typeface="Trebuchet MS"/>
              </a:rPr>
              <a:t>by the </a:t>
            </a:r>
            <a:r>
              <a:rPr sz="1800" spc="130" dirty="0">
                <a:latin typeface="Trebuchet MS"/>
                <a:cs typeface="Trebuchet MS"/>
              </a:rPr>
              <a:t>DBA </a:t>
            </a:r>
            <a:r>
              <a:rPr sz="1800" spc="-120" dirty="0">
                <a:latin typeface="Trebuchet MS"/>
                <a:cs typeface="Trebuchet MS"/>
              </a:rPr>
              <a:t>and </a:t>
            </a:r>
            <a:r>
              <a:rPr sz="1800" spc="-130" dirty="0">
                <a:latin typeface="Trebuchet MS"/>
                <a:cs typeface="Trebuchet MS"/>
              </a:rPr>
              <a:t>database  </a:t>
            </a:r>
            <a:r>
              <a:rPr sz="1800" spc="-85" dirty="0">
                <a:latin typeface="Trebuchet MS"/>
                <a:cs typeface="Trebuchet MS"/>
              </a:rPr>
              <a:t>designers </a:t>
            </a:r>
            <a:r>
              <a:rPr sz="1800" spc="-55" dirty="0">
                <a:latin typeface="Trebuchet MS"/>
                <a:cs typeface="Trebuchet MS"/>
              </a:rPr>
              <a:t>to </a:t>
            </a:r>
            <a:r>
              <a:rPr sz="1800" spc="-114" dirty="0">
                <a:latin typeface="Trebuchet MS"/>
                <a:cs typeface="Trebuchet MS"/>
              </a:rPr>
              <a:t>specify </a:t>
            </a:r>
            <a:r>
              <a:rPr sz="1800" spc="-110" dirty="0">
                <a:latin typeface="Trebuchet MS"/>
                <a:cs typeface="Trebuchet MS"/>
              </a:rPr>
              <a:t>the </a:t>
            </a:r>
            <a:r>
              <a:rPr sz="1800" i="1" spc="-165" dirty="0">
                <a:latin typeface="Trebuchet MS"/>
                <a:cs typeface="Trebuchet MS"/>
              </a:rPr>
              <a:t>conceptual </a:t>
            </a:r>
            <a:r>
              <a:rPr sz="1800" i="1" spc="-135" dirty="0">
                <a:latin typeface="Trebuchet MS"/>
                <a:cs typeface="Trebuchet MS"/>
              </a:rPr>
              <a:t>schema </a:t>
            </a:r>
            <a:r>
              <a:rPr sz="1800" spc="-95" dirty="0">
                <a:latin typeface="Trebuchet MS"/>
                <a:cs typeface="Trebuchet MS"/>
              </a:rPr>
              <a:t>of </a:t>
            </a:r>
            <a:r>
              <a:rPr sz="1800" spc="-180" dirty="0">
                <a:latin typeface="Trebuchet MS"/>
                <a:cs typeface="Trebuchet MS"/>
              </a:rPr>
              <a:t>a </a:t>
            </a:r>
            <a:r>
              <a:rPr sz="1800" spc="-140" dirty="0">
                <a:latin typeface="Trebuchet MS"/>
                <a:cs typeface="Trebuchet MS"/>
              </a:rPr>
              <a:t>database. </a:t>
            </a:r>
            <a:r>
              <a:rPr sz="1800" spc="-65" dirty="0">
                <a:latin typeface="Trebuchet MS"/>
                <a:cs typeface="Trebuchet MS"/>
              </a:rPr>
              <a:t>In </a:t>
            </a:r>
            <a:r>
              <a:rPr sz="1800" spc="-130" dirty="0">
                <a:latin typeface="Trebuchet MS"/>
                <a:cs typeface="Trebuchet MS"/>
              </a:rPr>
              <a:t>many </a:t>
            </a:r>
            <a:r>
              <a:rPr sz="1800" dirty="0">
                <a:latin typeface="Trebuchet MS"/>
                <a:cs typeface="Trebuchet MS"/>
              </a:rPr>
              <a:t>DBMSs,  </a:t>
            </a:r>
            <a:r>
              <a:rPr sz="1800" spc="-110" dirty="0">
                <a:latin typeface="Trebuchet MS"/>
                <a:cs typeface="Trebuchet MS"/>
              </a:rPr>
              <a:t>the </a:t>
            </a:r>
            <a:r>
              <a:rPr sz="1800" spc="155" dirty="0">
                <a:latin typeface="Trebuchet MS"/>
                <a:cs typeface="Trebuchet MS"/>
              </a:rPr>
              <a:t>DDL </a:t>
            </a:r>
            <a:r>
              <a:rPr sz="1800" spc="-80" dirty="0">
                <a:latin typeface="Trebuchet MS"/>
                <a:cs typeface="Trebuchet MS"/>
              </a:rPr>
              <a:t>is </a:t>
            </a:r>
            <a:r>
              <a:rPr sz="1800" spc="-85" dirty="0">
                <a:latin typeface="Trebuchet MS"/>
                <a:cs typeface="Trebuchet MS"/>
              </a:rPr>
              <a:t>also used </a:t>
            </a:r>
            <a:r>
              <a:rPr sz="1800" spc="-55" dirty="0">
                <a:latin typeface="Trebuchet MS"/>
                <a:cs typeface="Trebuchet MS"/>
              </a:rPr>
              <a:t>to </a:t>
            </a:r>
            <a:r>
              <a:rPr sz="1800" spc="-130" dirty="0">
                <a:latin typeface="Trebuchet MS"/>
                <a:cs typeface="Trebuchet MS"/>
              </a:rPr>
              <a:t>define </a:t>
            </a:r>
            <a:r>
              <a:rPr sz="1800" spc="-110" dirty="0">
                <a:latin typeface="Trebuchet MS"/>
                <a:cs typeface="Trebuchet MS"/>
              </a:rPr>
              <a:t>internal </a:t>
            </a:r>
            <a:r>
              <a:rPr sz="1800" spc="-120" dirty="0">
                <a:latin typeface="Trebuchet MS"/>
                <a:cs typeface="Trebuchet MS"/>
              </a:rPr>
              <a:t>and </a:t>
            </a:r>
            <a:r>
              <a:rPr sz="1800" spc="-95" dirty="0">
                <a:latin typeface="Trebuchet MS"/>
                <a:cs typeface="Trebuchet MS"/>
              </a:rPr>
              <a:t>external </a:t>
            </a:r>
            <a:r>
              <a:rPr sz="1800" spc="-100" dirty="0">
                <a:latin typeface="Trebuchet MS"/>
                <a:cs typeface="Trebuchet MS"/>
              </a:rPr>
              <a:t>schemas </a:t>
            </a:r>
            <a:r>
              <a:rPr sz="1800" spc="-110" dirty="0">
                <a:latin typeface="Trebuchet MS"/>
                <a:cs typeface="Trebuchet MS"/>
              </a:rPr>
              <a:t>(views). </a:t>
            </a:r>
            <a:r>
              <a:rPr sz="1800" spc="-55" dirty="0">
                <a:latin typeface="Trebuchet MS"/>
                <a:cs typeface="Trebuchet MS"/>
              </a:rPr>
              <a:t>In  </a:t>
            </a:r>
            <a:r>
              <a:rPr sz="1800" spc="-65" dirty="0">
                <a:latin typeface="Trebuchet MS"/>
                <a:cs typeface="Trebuchet MS"/>
              </a:rPr>
              <a:t>some </a:t>
            </a:r>
            <a:r>
              <a:rPr sz="1800" dirty="0">
                <a:latin typeface="Trebuchet MS"/>
                <a:cs typeface="Trebuchet MS"/>
              </a:rPr>
              <a:t>DBMSs, </a:t>
            </a:r>
            <a:r>
              <a:rPr sz="1800" spc="-110" dirty="0">
                <a:latin typeface="Trebuchet MS"/>
                <a:cs typeface="Trebuchet MS"/>
              </a:rPr>
              <a:t>separate </a:t>
            </a:r>
            <a:r>
              <a:rPr sz="1800" b="1" spc="5" dirty="0">
                <a:latin typeface="Trebuchet MS"/>
                <a:cs typeface="Trebuchet MS"/>
              </a:rPr>
              <a:t>storage </a:t>
            </a:r>
            <a:r>
              <a:rPr sz="1800" b="1" spc="-30" dirty="0">
                <a:latin typeface="Trebuchet MS"/>
                <a:cs typeface="Trebuchet MS"/>
              </a:rPr>
              <a:t>definition </a:t>
            </a:r>
            <a:r>
              <a:rPr sz="1800" b="1" spc="-10" dirty="0">
                <a:latin typeface="Trebuchet MS"/>
                <a:cs typeface="Trebuchet MS"/>
              </a:rPr>
              <a:t>language </a:t>
            </a:r>
            <a:r>
              <a:rPr sz="1800" spc="75" dirty="0">
                <a:latin typeface="Trebuchet MS"/>
                <a:cs typeface="Trebuchet MS"/>
              </a:rPr>
              <a:t>(</a:t>
            </a:r>
            <a:r>
              <a:rPr sz="1800" b="1" spc="75" dirty="0">
                <a:latin typeface="Trebuchet MS"/>
                <a:cs typeface="Trebuchet MS"/>
              </a:rPr>
              <a:t>SDL</a:t>
            </a:r>
            <a:r>
              <a:rPr sz="1800" spc="75" dirty="0">
                <a:latin typeface="Trebuchet MS"/>
                <a:cs typeface="Trebuchet MS"/>
              </a:rPr>
              <a:t>) </a:t>
            </a:r>
            <a:r>
              <a:rPr sz="1800" spc="-120" dirty="0">
                <a:latin typeface="Trebuchet MS"/>
                <a:cs typeface="Trebuchet MS"/>
              </a:rPr>
              <a:t>and </a:t>
            </a:r>
            <a:r>
              <a:rPr sz="1800" b="1" spc="-45" dirty="0">
                <a:latin typeface="Trebuchet MS"/>
                <a:cs typeface="Trebuchet MS"/>
              </a:rPr>
              <a:t>view  </a:t>
            </a:r>
            <a:r>
              <a:rPr sz="1800" b="1" spc="-30" dirty="0">
                <a:latin typeface="Trebuchet MS"/>
                <a:cs typeface="Trebuchet MS"/>
              </a:rPr>
              <a:t>definition </a:t>
            </a:r>
            <a:r>
              <a:rPr sz="1800" b="1" spc="-5" dirty="0">
                <a:latin typeface="Trebuchet MS"/>
                <a:cs typeface="Trebuchet MS"/>
              </a:rPr>
              <a:t>language </a:t>
            </a:r>
            <a:r>
              <a:rPr sz="1800" spc="80" dirty="0">
                <a:latin typeface="Trebuchet MS"/>
                <a:cs typeface="Trebuchet MS"/>
              </a:rPr>
              <a:t>(</a:t>
            </a:r>
            <a:r>
              <a:rPr sz="1800" b="1" spc="80" dirty="0">
                <a:latin typeface="Trebuchet MS"/>
                <a:cs typeface="Trebuchet MS"/>
              </a:rPr>
              <a:t>VDL</a:t>
            </a:r>
            <a:r>
              <a:rPr sz="1800" spc="80" dirty="0">
                <a:latin typeface="Trebuchet MS"/>
                <a:cs typeface="Trebuchet MS"/>
              </a:rPr>
              <a:t>) </a:t>
            </a:r>
            <a:r>
              <a:rPr sz="1800" spc="-110" dirty="0">
                <a:latin typeface="Trebuchet MS"/>
                <a:cs typeface="Trebuchet MS"/>
              </a:rPr>
              <a:t>are </a:t>
            </a:r>
            <a:r>
              <a:rPr sz="1800" spc="-80" dirty="0">
                <a:latin typeface="Trebuchet MS"/>
                <a:cs typeface="Trebuchet MS"/>
              </a:rPr>
              <a:t>used </a:t>
            </a:r>
            <a:r>
              <a:rPr sz="1800" spc="-50" dirty="0">
                <a:latin typeface="Trebuchet MS"/>
                <a:cs typeface="Trebuchet MS"/>
              </a:rPr>
              <a:t>to </a:t>
            </a:r>
            <a:r>
              <a:rPr sz="1800" spc="-130" dirty="0">
                <a:latin typeface="Trebuchet MS"/>
                <a:cs typeface="Trebuchet MS"/>
              </a:rPr>
              <a:t>define </a:t>
            </a:r>
            <a:r>
              <a:rPr sz="1800" spc="-110" dirty="0">
                <a:latin typeface="Trebuchet MS"/>
                <a:cs typeface="Trebuchet MS"/>
              </a:rPr>
              <a:t>internal </a:t>
            </a:r>
            <a:r>
              <a:rPr sz="1800" spc="-120" dirty="0">
                <a:latin typeface="Trebuchet MS"/>
                <a:cs typeface="Trebuchet MS"/>
              </a:rPr>
              <a:t>and </a:t>
            </a:r>
            <a:r>
              <a:rPr sz="1800" spc="-95" dirty="0">
                <a:latin typeface="Trebuchet MS"/>
                <a:cs typeface="Trebuchet MS"/>
              </a:rPr>
              <a:t>external  </a:t>
            </a:r>
            <a:r>
              <a:rPr sz="1800" spc="-114" dirty="0">
                <a:latin typeface="Trebuchet MS"/>
                <a:cs typeface="Trebuchet MS"/>
              </a:rPr>
              <a:t>schemas.</a:t>
            </a:r>
            <a:endParaRPr sz="1800" dirty="0">
              <a:latin typeface="Trebuchet MS"/>
              <a:cs typeface="Trebuchet M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52727" y="466344"/>
            <a:ext cx="3239262" cy="912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14602" y="572770"/>
            <a:ext cx="2717165" cy="513715"/>
          </a:xfrm>
          <a:prstGeom prst="rect">
            <a:avLst/>
          </a:prstGeom>
        </p:spPr>
        <p:txBody>
          <a:bodyPr vert="horz" wrap="square" lIns="0" tIns="13335" rIns="0" bIns="0" rtlCol="0">
            <a:spAutoFit/>
          </a:bodyPr>
          <a:lstStyle/>
          <a:p>
            <a:pPr marL="12700">
              <a:lnSpc>
                <a:spcPct val="100000"/>
              </a:lnSpc>
              <a:spcBef>
                <a:spcPts val="105"/>
              </a:spcBef>
            </a:pPr>
            <a:r>
              <a:rPr spc="140" dirty="0"/>
              <a:t>DBMS</a:t>
            </a:r>
            <a:r>
              <a:rPr spc="-114" dirty="0"/>
              <a:t> </a:t>
            </a:r>
            <a:r>
              <a:rPr spc="-220" dirty="0"/>
              <a:t>languages</a:t>
            </a: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51</a:t>
            </a:fld>
            <a:endParaRPr spc="-30" dirty="0"/>
          </a:p>
        </p:txBody>
      </p:sp>
      <p:sp>
        <p:nvSpPr>
          <p:cNvPr id="4" name="object 4"/>
          <p:cNvSpPr txBox="1"/>
          <p:nvPr/>
        </p:nvSpPr>
        <p:spPr>
          <a:xfrm>
            <a:off x="1514602" y="1393824"/>
            <a:ext cx="7019290" cy="2907030"/>
          </a:xfrm>
          <a:prstGeom prst="rect">
            <a:avLst/>
          </a:prstGeom>
        </p:spPr>
        <p:txBody>
          <a:bodyPr vert="horz" wrap="square" lIns="0" tIns="12700" rIns="0" bIns="0" rtlCol="0">
            <a:spAutoFit/>
          </a:bodyPr>
          <a:lstStyle/>
          <a:p>
            <a:pPr marL="12700" marR="5080" algn="just">
              <a:lnSpc>
                <a:spcPct val="150100"/>
              </a:lnSpc>
              <a:spcBef>
                <a:spcPts val="100"/>
              </a:spcBef>
              <a:buSzPct val="94444"/>
              <a:buFont typeface="Times New Roman"/>
              <a:buChar char="•"/>
              <a:tabLst>
                <a:tab pos="93980" algn="l"/>
              </a:tabLst>
            </a:pPr>
            <a:r>
              <a:rPr sz="1800" b="1" spc="70" dirty="0">
                <a:latin typeface="Trebuchet MS"/>
                <a:cs typeface="Trebuchet MS"/>
              </a:rPr>
              <a:t>Data </a:t>
            </a:r>
            <a:r>
              <a:rPr sz="1800" b="1" spc="5" dirty="0">
                <a:latin typeface="Trebuchet MS"/>
                <a:cs typeface="Trebuchet MS"/>
              </a:rPr>
              <a:t>Manipulation </a:t>
            </a:r>
            <a:r>
              <a:rPr sz="1800" b="1" spc="10" dirty="0">
                <a:latin typeface="Trebuchet MS"/>
                <a:cs typeface="Trebuchet MS"/>
              </a:rPr>
              <a:t>Language </a:t>
            </a:r>
            <a:r>
              <a:rPr sz="1800" spc="30" dirty="0">
                <a:latin typeface="Trebuchet MS"/>
                <a:cs typeface="Trebuchet MS"/>
              </a:rPr>
              <a:t>(</a:t>
            </a:r>
            <a:r>
              <a:rPr sz="1800" b="1" spc="30" dirty="0">
                <a:latin typeface="Trebuchet MS"/>
                <a:cs typeface="Trebuchet MS"/>
              </a:rPr>
              <a:t>DML</a:t>
            </a:r>
            <a:r>
              <a:rPr sz="1800" spc="30" dirty="0">
                <a:latin typeface="Trebuchet MS"/>
                <a:cs typeface="Trebuchet MS"/>
              </a:rPr>
              <a:t>): </a:t>
            </a:r>
            <a:r>
              <a:rPr sz="1800" spc="-40" dirty="0">
                <a:latin typeface="Trebuchet MS"/>
                <a:cs typeface="Trebuchet MS"/>
              </a:rPr>
              <a:t>Used </a:t>
            </a:r>
            <a:r>
              <a:rPr sz="1800" spc="-55" dirty="0">
                <a:latin typeface="Trebuchet MS"/>
                <a:cs typeface="Trebuchet MS"/>
              </a:rPr>
              <a:t>to </a:t>
            </a:r>
            <a:r>
              <a:rPr sz="1800" spc="-114" dirty="0">
                <a:latin typeface="Trebuchet MS"/>
                <a:cs typeface="Trebuchet MS"/>
              </a:rPr>
              <a:t>specify </a:t>
            </a:r>
            <a:r>
              <a:rPr sz="1800" spc="-130" dirty="0">
                <a:latin typeface="Trebuchet MS"/>
                <a:cs typeface="Trebuchet MS"/>
              </a:rPr>
              <a:t>database  </a:t>
            </a:r>
            <a:r>
              <a:rPr sz="1800" spc="-100" dirty="0">
                <a:latin typeface="Trebuchet MS"/>
                <a:cs typeface="Trebuchet MS"/>
              </a:rPr>
              <a:t>retrievals </a:t>
            </a:r>
            <a:r>
              <a:rPr sz="1800" spc="-120" dirty="0">
                <a:latin typeface="Trebuchet MS"/>
                <a:cs typeface="Trebuchet MS"/>
              </a:rPr>
              <a:t>and</a:t>
            </a:r>
            <a:r>
              <a:rPr sz="1800" spc="-5" dirty="0">
                <a:latin typeface="Trebuchet MS"/>
                <a:cs typeface="Trebuchet MS"/>
              </a:rPr>
              <a:t> </a:t>
            </a:r>
            <a:r>
              <a:rPr sz="1800" spc="-125" dirty="0">
                <a:latin typeface="Trebuchet MS"/>
                <a:cs typeface="Trebuchet MS"/>
              </a:rPr>
              <a:t>updates.</a:t>
            </a:r>
            <a:endParaRPr sz="1800">
              <a:latin typeface="Trebuchet MS"/>
              <a:cs typeface="Trebuchet MS"/>
            </a:endParaRPr>
          </a:p>
          <a:p>
            <a:pPr marL="469265" marR="5715" lvl="1" algn="just">
              <a:lnSpc>
                <a:spcPct val="150000"/>
              </a:lnSpc>
              <a:buSzPct val="94444"/>
              <a:buFont typeface="Times New Roman"/>
              <a:buChar char="•"/>
              <a:tabLst>
                <a:tab pos="551180" algn="l"/>
              </a:tabLst>
            </a:pPr>
            <a:r>
              <a:rPr sz="1800" spc="114" dirty="0">
                <a:latin typeface="Trebuchet MS"/>
                <a:cs typeface="Trebuchet MS"/>
              </a:rPr>
              <a:t>DML </a:t>
            </a:r>
            <a:r>
              <a:rPr sz="1800" spc="-90" dirty="0">
                <a:latin typeface="Trebuchet MS"/>
                <a:cs typeface="Trebuchet MS"/>
              </a:rPr>
              <a:t>commands </a:t>
            </a:r>
            <a:r>
              <a:rPr sz="1800" spc="-20" dirty="0">
                <a:latin typeface="Trebuchet MS"/>
                <a:cs typeface="Trebuchet MS"/>
              </a:rPr>
              <a:t>(</a:t>
            </a:r>
            <a:r>
              <a:rPr sz="1800" b="1" spc="-20" dirty="0">
                <a:latin typeface="Trebuchet MS"/>
                <a:cs typeface="Trebuchet MS"/>
              </a:rPr>
              <a:t>data </a:t>
            </a:r>
            <a:r>
              <a:rPr sz="1800" b="1" spc="-15" dirty="0">
                <a:latin typeface="Trebuchet MS"/>
                <a:cs typeface="Trebuchet MS"/>
              </a:rPr>
              <a:t>sublanguage</a:t>
            </a:r>
            <a:r>
              <a:rPr sz="1800" spc="-15" dirty="0">
                <a:latin typeface="Trebuchet MS"/>
                <a:cs typeface="Trebuchet MS"/>
              </a:rPr>
              <a:t>) </a:t>
            </a:r>
            <a:r>
              <a:rPr sz="1800" spc="-125" dirty="0">
                <a:latin typeface="Trebuchet MS"/>
                <a:cs typeface="Trebuchet MS"/>
              </a:rPr>
              <a:t>can </a:t>
            </a:r>
            <a:r>
              <a:rPr sz="1800" spc="-114" dirty="0">
                <a:latin typeface="Trebuchet MS"/>
                <a:cs typeface="Trebuchet MS"/>
              </a:rPr>
              <a:t>be </a:t>
            </a:r>
            <a:r>
              <a:rPr sz="1800" i="1" spc="-170" dirty="0">
                <a:latin typeface="Trebuchet MS"/>
                <a:cs typeface="Trebuchet MS"/>
              </a:rPr>
              <a:t>embedded </a:t>
            </a:r>
            <a:r>
              <a:rPr sz="1800" spc="-105" dirty="0">
                <a:latin typeface="Trebuchet MS"/>
                <a:cs typeface="Trebuchet MS"/>
              </a:rPr>
              <a:t>in </a:t>
            </a:r>
            <a:r>
              <a:rPr sz="1800" spc="-180" dirty="0">
                <a:latin typeface="Trebuchet MS"/>
                <a:cs typeface="Trebuchet MS"/>
              </a:rPr>
              <a:t>a </a:t>
            </a:r>
            <a:r>
              <a:rPr sz="1800" spc="-110" dirty="0">
                <a:latin typeface="Trebuchet MS"/>
                <a:cs typeface="Trebuchet MS"/>
              </a:rPr>
              <a:t>general-  </a:t>
            </a:r>
            <a:r>
              <a:rPr sz="1800" spc="-60" dirty="0">
                <a:latin typeface="Trebuchet MS"/>
                <a:cs typeface="Trebuchet MS"/>
              </a:rPr>
              <a:t>purpose </a:t>
            </a:r>
            <a:r>
              <a:rPr sz="1800" spc="-95" dirty="0">
                <a:latin typeface="Trebuchet MS"/>
                <a:cs typeface="Trebuchet MS"/>
              </a:rPr>
              <a:t>programming </a:t>
            </a:r>
            <a:r>
              <a:rPr sz="1800" spc="-140" dirty="0">
                <a:latin typeface="Trebuchet MS"/>
                <a:cs typeface="Trebuchet MS"/>
              </a:rPr>
              <a:t>language </a:t>
            </a:r>
            <a:r>
              <a:rPr sz="1800" spc="-15" dirty="0">
                <a:latin typeface="Trebuchet MS"/>
                <a:cs typeface="Trebuchet MS"/>
              </a:rPr>
              <a:t>(</a:t>
            </a:r>
            <a:r>
              <a:rPr sz="1800" b="1" spc="-15" dirty="0">
                <a:latin typeface="Trebuchet MS"/>
                <a:cs typeface="Trebuchet MS"/>
              </a:rPr>
              <a:t>host </a:t>
            </a:r>
            <a:r>
              <a:rPr sz="1800" b="1" spc="-45" dirty="0">
                <a:latin typeface="Trebuchet MS"/>
                <a:cs typeface="Trebuchet MS"/>
              </a:rPr>
              <a:t>language</a:t>
            </a:r>
            <a:r>
              <a:rPr sz="1800" spc="-45" dirty="0">
                <a:latin typeface="Trebuchet MS"/>
                <a:cs typeface="Trebuchet MS"/>
              </a:rPr>
              <a:t>), </a:t>
            </a:r>
            <a:r>
              <a:rPr sz="1800" spc="-80" dirty="0">
                <a:latin typeface="Trebuchet MS"/>
                <a:cs typeface="Trebuchet MS"/>
              </a:rPr>
              <a:t>such </a:t>
            </a:r>
            <a:r>
              <a:rPr sz="1800" spc="-110" dirty="0">
                <a:latin typeface="Trebuchet MS"/>
                <a:cs typeface="Trebuchet MS"/>
              </a:rPr>
              <a:t>as </a:t>
            </a:r>
            <a:r>
              <a:rPr sz="1800" spc="65" dirty="0">
                <a:latin typeface="Trebuchet MS"/>
                <a:cs typeface="Trebuchet MS"/>
              </a:rPr>
              <a:t>COBOL, </a:t>
            </a:r>
            <a:r>
              <a:rPr sz="1800" spc="195" dirty="0">
                <a:latin typeface="Trebuchet MS"/>
                <a:cs typeface="Trebuchet MS"/>
              </a:rPr>
              <a:t>C  </a:t>
            </a:r>
            <a:r>
              <a:rPr sz="1800" spc="20" dirty="0">
                <a:latin typeface="Trebuchet MS"/>
                <a:cs typeface="Trebuchet MS"/>
              </a:rPr>
              <a:t>or </a:t>
            </a:r>
            <a:r>
              <a:rPr sz="1800" spc="-135" dirty="0">
                <a:latin typeface="Trebuchet MS"/>
                <a:cs typeface="Trebuchet MS"/>
              </a:rPr>
              <a:t>an </a:t>
            </a:r>
            <a:r>
              <a:rPr sz="1800" spc="-65" dirty="0">
                <a:latin typeface="Trebuchet MS"/>
                <a:cs typeface="Trebuchet MS"/>
              </a:rPr>
              <a:t>Assembly</a:t>
            </a:r>
            <a:r>
              <a:rPr sz="1800" spc="-245" dirty="0">
                <a:latin typeface="Trebuchet MS"/>
                <a:cs typeface="Trebuchet MS"/>
              </a:rPr>
              <a:t> </a:t>
            </a:r>
            <a:r>
              <a:rPr sz="1800" spc="-135" dirty="0">
                <a:latin typeface="Trebuchet MS"/>
                <a:cs typeface="Trebuchet MS"/>
              </a:rPr>
              <a:t>Language.</a:t>
            </a:r>
            <a:endParaRPr sz="1800">
              <a:latin typeface="Trebuchet MS"/>
              <a:cs typeface="Trebuchet MS"/>
            </a:endParaRPr>
          </a:p>
          <a:p>
            <a:pPr marL="469265" marR="5715" lvl="1" algn="just">
              <a:lnSpc>
                <a:spcPct val="150000"/>
              </a:lnSpc>
              <a:buSzPct val="94444"/>
              <a:buFont typeface="Times New Roman"/>
              <a:buChar char="•"/>
              <a:tabLst>
                <a:tab pos="551180" algn="l"/>
              </a:tabLst>
            </a:pPr>
            <a:r>
              <a:rPr sz="1800" spc="-120" dirty="0">
                <a:latin typeface="Trebuchet MS"/>
                <a:cs typeface="Trebuchet MS"/>
              </a:rPr>
              <a:t>Alternatively, </a:t>
            </a:r>
            <a:r>
              <a:rPr sz="1800" i="1" spc="-165" dirty="0">
                <a:latin typeface="Trebuchet MS"/>
                <a:cs typeface="Trebuchet MS"/>
              </a:rPr>
              <a:t>stand-alone </a:t>
            </a:r>
            <a:r>
              <a:rPr sz="1800" spc="114" dirty="0">
                <a:latin typeface="Trebuchet MS"/>
                <a:cs typeface="Trebuchet MS"/>
              </a:rPr>
              <a:t>DML </a:t>
            </a:r>
            <a:r>
              <a:rPr sz="1800" spc="-90" dirty="0">
                <a:latin typeface="Trebuchet MS"/>
                <a:cs typeface="Trebuchet MS"/>
              </a:rPr>
              <a:t>commands </a:t>
            </a:r>
            <a:r>
              <a:rPr sz="1800" spc="-130" dirty="0">
                <a:latin typeface="Trebuchet MS"/>
                <a:cs typeface="Trebuchet MS"/>
              </a:rPr>
              <a:t>can </a:t>
            </a:r>
            <a:r>
              <a:rPr sz="1800" spc="-114" dirty="0">
                <a:latin typeface="Trebuchet MS"/>
                <a:cs typeface="Trebuchet MS"/>
              </a:rPr>
              <a:t>be </a:t>
            </a:r>
            <a:r>
              <a:rPr sz="1800" spc="-125" dirty="0">
                <a:latin typeface="Trebuchet MS"/>
                <a:cs typeface="Trebuchet MS"/>
              </a:rPr>
              <a:t>applied </a:t>
            </a:r>
            <a:r>
              <a:rPr sz="1800" spc="-105" dirty="0">
                <a:latin typeface="Trebuchet MS"/>
                <a:cs typeface="Trebuchet MS"/>
              </a:rPr>
              <a:t>directly  </a:t>
            </a:r>
            <a:r>
              <a:rPr sz="1800" spc="-25" dirty="0">
                <a:latin typeface="Trebuchet MS"/>
                <a:cs typeface="Trebuchet MS"/>
              </a:rPr>
              <a:t>(</a:t>
            </a:r>
            <a:r>
              <a:rPr sz="1800" b="1" spc="-25" dirty="0">
                <a:latin typeface="Trebuchet MS"/>
                <a:cs typeface="Trebuchet MS"/>
              </a:rPr>
              <a:t>query </a:t>
            </a:r>
            <a:r>
              <a:rPr sz="1800" b="1" spc="-40" dirty="0">
                <a:latin typeface="Trebuchet MS"/>
                <a:cs typeface="Trebuchet MS"/>
              </a:rPr>
              <a:t>language</a:t>
            </a:r>
            <a:r>
              <a:rPr sz="1800" spc="-40" dirty="0">
                <a:latin typeface="Trebuchet MS"/>
                <a:cs typeface="Trebuchet MS"/>
              </a:rPr>
              <a:t>).</a:t>
            </a:r>
            <a:endParaRPr sz="1800">
              <a:latin typeface="Trebuchet MS"/>
              <a:cs typeface="Trebuchet M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52727" y="466344"/>
            <a:ext cx="3239262" cy="912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14602" y="572770"/>
            <a:ext cx="2717165" cy="513715"/>
          </a:xfrm>
          <a:prstGeom prst="rect">
            <a:avLst/>
          </a:prstGeom>
        </p:spPr>
        <p:txBody>
          <a:bodyPr vert="horz" wrap="square" lIns="0" tIns="13335" rIns="0" bIns="0" rtlCol="0">
            <a:spAutoFit/>
          </a:bodyPr>
          <a:lstStyle/>
          <a:p>
            <a:pPr marL="12700">
              <a:lnSpc>
                <a:spcPct val="100000"/>
              </a:lnSpc>
              <a:spcBef>
                <a:spcPts val="105"/>
              </a:spcBef>
            </a:pPr>
            <a:r>
              <a:rPr spc="140" dirty="0"/>
              <a:t>DBMS</a:t>
            </a:r>
            <a:r>
              <a:rPr spc="-114" dirty="0"/>
              <a:t> </a:t>
            </a:r>
            <a:r>
              <a:rPr spc="-220" dirty="0"/>
              <a:t>languages</a:t>
            </a: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52</a:t>
            </a:fld>
            <a:endParaRPr spc="-30" dirty="0"/>
          </a:p>
        </p:txBody>
      </p:sp>
      <p:sp>
        <p:nvSpPr>
          <p:cNvPr id="4" name="object 4"/>
          <p:cNvSpPr txBox="1"/>
          <p:nvPr/>
        </p:nvSpPr>
        <p:spPr>
          <a:xfrm>
            <a:off x="1514602" y="1393824"/>
            <a:ext cx="7106284" cy="2084070"/>
          </a:xfrm>
          <a:prstGeom prst="rect">
            <a:avLst/>
          </a:prstGeom>
        </p:spPr>
        <p:txBody>
          <a:bodyPr vert="horz" wrap="square" lIns="0" tIns="12700" rIns="0" bIns="0" rtlCol="0">
            <a:spAutoFit/>
          </a:bodyPr>
          <a:lstStyle/>
          <a:p>
            <a:pPr marL="12700" marR="17780">
              <a:lnSpc>
                <a:spcPct val="150100"/>
              </a:lnSpc>
              <a:spcBef>
                <a:spcPts val="100"/>
              </a:spcBef>
              <a:buSzPct val="94444"/>
              <a:buFont typeface="Times New Roman"/>
              <a:buChar char="•"/>
              <a:tabLst>
                <a:tab pos="93980" algn="l"/>
              </a:tabLst>
            </a:pPr>
            <a:r>
              <a:rPr sz="1800" b="1" spc="65" dirty="0">
                <a:latin typeface="Trebuchet MS"/>
                <a:cs typeface="Trebuchet MS"/>
              </a:rPr>
              <a:t>High </a:t>
            </a:r>
            <a:r>
              <a:rPr sz="1800" b="1" spc="-30" dirty="0">
                <a:latin typeface="Trebuchet MS"/>
                <a:cs typeface="Trebuchet MS"/>
              </a:rPr>
              <a:t>Level </a:t>
            </a:r>
            <a:r>
              <a:rPr sz="1800" spc="20" dirty="0">
                <a:latin typeface="Trebuchet MS"/>
                <a:cs typeface="Trebuchet MS"/>
              </a:rPr>
              <a:t>or </a:t>
            </a:r>
            <a:r>
              <a:rPr sz="1800" b="1" spc="10" dirty="0">
                <a:latin typeface="Trebuchet MS"/>
                <a:cs typeface="Trebuchet MS"/>
              </a:rPr>
              <a:t>Non-procedural </a:t>
            </a:r>
            <a:r>
              <a:rPr sz="1800" b="1" spc="-10" dirty="0">
                <a:latin typeface="Trebuchet MS"/>
                <a:cs typeface="Trebuchet MS"/>
              </a:rPr>
              <a:t>Languages: </a:t>
            </a:r>
            <a:r>
              <a:rPr sz="1800" spc="-210" dirty="0">
                <a:latin typeface="Trebuchet MS"/>
                <a:cs typeface="Trebuchet MS"/>
              </a:rPr>
              <a:t>e.g., </a:t>
            </a:r>
            <a:r>
              <a:rPr sz="1800" spc="-20" dirty="0">
                <a:latin typeface="Trebuchet MS"/>
                <a:cs typeface="Trebuchet MS"/>
              </a:rPr>
              <a:t>SQL, </a:t>
            </a:r>
            <a:r>
              <a:rPr sz="1800" spc="-110" dirty="0">
                <a:latin typeface="Trebuchet MS"/>
                <a:cs typeface="Trebuchet MS"/>
              </a:rPr>
              <a:t>are </a:t>
            </a:r>
            <a:r>
              <a:rPr sz="1800" i="1" spc="-185" dirty="0">
                <a:latin typeface="Trebuchet MS"/>
                <a:cs typeface="Trebuchet MS"/>
              </a:rPr>
              <a:t>set-oriented  </a:t>
            </a:r>
            <a:r>
              <a:rPr sz="1800" spc="-120" dirty="0">
                <a:latin typeface="Trebuchet MS"/>
                <a:cs typeface="Trebuchet MS"/>
              </a:rPr>
              <a:t>and </a:t>
            </a:r>
            <a:r>
              <a:rPr sz="1800" spc="-114" dirty="0">
                <a:latin typeface="Trebuchet MS"/>
                <a:cs typeface="Trebuchet MS"/>
              </a:rPr>
              <a:t>specify </a:t>
            </a:r>
            <a:r>
              <a:rPr sz="1800" spc="-110" dirty="0">
                <a:latin typeface="Trebuchet MS"/>
                <a:cs typeface="Trebuchet MS"/>
              </a:rPr>
              <a:t>what </a:t>
            </a:r>
            <a:r>
              <a:rPr sz="1800" spc="-140" dirty="0">
                <a:latin typeface="Trebuchet MS"/>
                <a:cs typeface="Trebuchet MS"/>
              </a:rPr>
              <a:t>data </a:t>
            </a:r>
            <a:r>
              <a:rPr sz="1800" spc="-45" dirty="0">
                <a:latin typeface="Trebuchet MS"/>
                <a:cs typeface="Trebuchet MS"/>
              </a:rPr>
              <a:t>to </a:t>
            </a:r>
            <a:r>
              <a:rPr sz="1800" spc="-100" dirty="0">
                <a:latin typeface="Trebuchet MS"/>
                <a:cs typeface="Trebuchet MS"/>
              </a:rPr>
              <a:t>retrieve </a:t>
            </a:r>
            <a:r>
              <a:rPr sz="1800" spc="-114" dirty="0">
                <a:latin typeface="Trebuchet MS"/>
                <a:cs typeface="Trebuchet MS"/>
              </a:rPr>
              <a:t>than </a:t>
            </a:r>
            <a:r>
              <a:rPr sz="1800" spc="-40" dirty="0">
                <a:latin typeface="Trebuchet MS"/>
                <a:cs typeface="Trebuchet MS"/>
              </a:rPr>
              <a:t>how </a:t>
            </a:r>
            <a:r>
              <a:rPr sz="1800" spc="-45" dirty="0">
                <a:latin typeface="Trebuchet MS"/>
                <a:cs typeface="Trebuchet MS"/>
              </a:rPr>
              <a:t>to </a:t>
            </a:r>
            <a:r>
              <a:rPr sz="1800" spc="-114" dirty="0">
                <a:latin typeface="Trebuchet MS"/>
                <a:cs typeface="Trebuchet MS"/>
              </a:rPr>
              <a:t>retrieve. </a:t>
            </a:r>
            <a:r>
              <a:rPr sz="1800" spc="-5" dirty="0">
                <a:latin typeface="Trebuchet MS"/>
                <a:cs typeface="Trebuchet MS"/>
              </a:rPr>
              <a:t>Also </a:t>
            </a:r>
            <a:r>
              <a:rPr sz="1800" spc="-130" dirty="0">
                <a:latin typeface="Trebuchet MS"/>
                <a:cs typeface="Trebuchet MS"/>
              </a:rPr>
              <a:t>called </a:t>
            </a:r>
            <a:r>
              <a:rPr sz="1800" i="1" spc="-185" dirty="0">
                <a:latin typeface="Trebuchet MS"/>
                <a:cs typeface="Trebuchet MS"/>
              </a:rPr>
              <a:t>declarative  </a:t>
            </a:r>
            <a:r>
              <a:rPr sz="1800" spc="-145" dirty="0">
                <a:latin typeface="Trebuchet MS"/>
                <a:cs typeface="Trebuchet MS"/>
              </a:rPr>
              <a:t>languages.</a:t>
            </a:r>
            <a:endParaRPr sz="1800">
              <a:latin typeface="Trebuchet MS"/>
              <a:cs typeface="Trebuchet MS"/>
            </a:endParaRPr>
          </a:p>
          <a:p>
            <a:pPr marL="93345" indent="-81280">
              <a:lnSpc>
                <a:spcPct val="100000"/>
              </a:lnSpc>
              <a:spcBef>
                <a:spcPts val="1080"/>
              </a:spcBef>
              <a:buSzPct val="94444"/>
              <a:buFont typeface="Times New Roman"/>
              <a:buChar char="•"/>
              <a:tabLst>
                <a:tab pos="93980" algn="l"/>
              </a:tabLst>
            </a:pPr>
            <a:r>
              <a:rPr sz="1800" b="1" spc="25" dirty="0">
                <a:latin typeface="Trebuchet MS"/>
                <a:cs typeface="Trebuchet MS"/>
              </a:rPr>
              <a:t>Low </a:t>
            </a:r>
            <a:r>
              <a:rPr sz="1800" b="1" spc="-30" dirty="0">
                <a:latin typeface="Trebuchet MS"/>
                <a:cs typeface="Trebuchet MS"/>
              </a:rPr>
              <a:t>Level </a:t>
            </a:r>
            <a:r>
              <a:rPr sz="1800" spc="20" dirty="0">
                <a:latin typeface="Trebuchet MS"/>
                <a:cs typeface="Trebuchet MS"/>
              </a:rPr>
              <a:t>or </a:t>
            </a:r>
            <a:r>
              <a:rPr sz="1800" b="1" dirty="0">
                <a:latin typeface="Trebuchet MS"/>
                <a:cs typeface="Trebuchet MS"/>
              </a:rPr>
              <a:t>Procedural </a:t>
            </a:r>
            <a:r>
              <a:rPr sz="1800" b="1" spc="-10" dirty="0">
                <a:latin typeface="Trebuchet MS"/>
                <a:cs typeface="Trebuchet MS"/>
              </a:rPr>
              <a:t>Languages: </a:t>
            </a:r>
            <a:r>
              <a:rPr sz="1800" spc="-105" dirty="0">
                <a:latin typeface="Trebuchet MS"/>
                <a:cs typeface="Trebuchet MS"/>
              </a:rPr>
              <a:t>record-at-a-time; </a:t>
            </a:r>
            <a:r>
              <a:rPr sz="1800" spc="-114" dirty="0">
                <a:latin typeface="Trebuchet MS"/>
                <a:cs typeface="Trebuchet MS"/>
              </a:rPr>
              <a:t>they specify</a:t>
            </a:r>
            <a:r>
              <a:rPr sz="1800" spc="-315" dirty="0">
                <a:latin typeface="Trebuchet MS"/>
                <a:cs typeface="Trebuchet MS"/>
              </a:rPr>
              <a:t> </a:t>
            </a:r>
            <a:r>
              <a:rPr sz="1800" i="1" spc="-200" dirty="0">
                <a:latin typeface="Trebuchet MS"/>
                <a:cs typeface="Trebuchet MS"/>
              </a:rPr>
              <a:t>how</a:t>
            </a:r>
            <a:endParaRPr sz="1800">
              <a:latin typeface="Trebuchet MS"/>
              <a:cs typeface="Trebuchet MS"/>
            </a:endParaRPr>
          </a:p>
          <a:p>
            <a:pPr marL="12700">
              <a:lnSpc>
                <a:spcPct val="100000"/>
              </a:lnSpc>
              <a:spcBef>
                <a:spcPts val="1080"/>
              </a:spcBef>
            </a:pPr>
            <a:r>
              <a:rPr sz="1800" spc="-45" dirty="0">
                <a:latin typeface="Trebuchet MS"/>
                <a:cs typeface="Trebuchet MS"/>
              </a:rPr>
              <a:t>to </a:t>
            </a:r>
            <a:r>
              <a:rPr sz="1800" spc="-100" dirty="0">
                <a:latin typeface="Trebuchet MS"/>
                <a:cs typeface="Trebuchet MS"/>
              </a:rPr>
              <a:t>retrieve </a:t>
            </a:r>
            <a:r>
              <a:rPr sz="1800" spc="-140" dirty="0">
                <a:latin typeface="Trebuchet MS"/>
                <a:cs typeface="Trebuchet MS"/>
              </a:rPr>
              <a:t>data </a:t>
            </a:r>
            <a:r>
              <a:rPr sz="1800" spc="-114" dirty="0">
                <a:latin typeface="Trebuchet MS"/>
                <a:cs typeface="Trebuchet MS"/>
              </a:rPr>
              <a:t>and </a:t>
            </a:r>
            <a:r>
              <a:rPr sz="1800" spc="-110" dirty="0">
                <a:latin typeface="Trebuchet MS"/>
                <a:cs typeface="Trebuchet MS"/>
              </a:rPr>
              <a:t>include </a:t>
            </a:r>
            <a:r>
              <a:rPr sz="1800" spc="-65" dirty="0">
                <a:latin typeface="Trebuchet MS"/>
                <a:cs typeface="Trebuchet MS"/>
              </a:rPr>
              <a:t>constructs </a:t>
            </a:r>
            <a:r>
              <a:rPr sz="1800" spc="-80" dirty="0">
                <a:latin typeface="Trebuchet MS"/>
                <a:cs typeface="Trebuchet MS"/>
              </a:rPr>
              <a:t>such </a:t>
            </a:r>
            <a:r>
              <a:rPr sz="1800" spc="-110" dirty="0">
                <a:latin typeface="Trebuchet MS"/>
                <a:cs typeface="Trebuchet MS"/>
              </a:rPr>
              <a:t>as</a:t>
            </a:r>
            <a:r>
              <a:rPr sz="1800" spc="210" dirty="0">
                <a:latin typeface="Trebuchet MS"/>
                <a:cs typeface="Trebuchet MS"/>
              </a:rPr>
              <a:t> </a:t>
            </a:r>
            <a:r>
              <a:rPr sz="1800" spc="-105" dirty="0">
                <a:latin typeface="Trebuchet MS"/>
                <a:cs typeface="Trebuchet MS"/>
              </a:rPr>
              <a:t>looping.</a:t>
            </a:r>
            <a:endParaRPr sz="1800">
              <a:latin typeface="Trebuchet MS"/>
              <a:cs typeface="Trebuchet M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62811" y="339852"/>
            <a:ext cx="3316986" cy="1216914"/>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14602" y="485902"/>
            <a:ext cx="2617470" cy="680720"/>
          </a:xfrm>
          <a:prstGeom prst="rect">
            <a:avLst/>
          </a:prstGeom>
        </p:spPr>
        <p:txBody>
          <a:bodyPr vert="horz" wrap="square" lIns="0" tIns="12065" rIns="0" bIns="0" rtlCol="0">
            <a:spAutoFit/>
          </a:bodyPr>
          <a:lstStyle/>
          <a:p>
            <a:pPr marL="12700">
              <a:lnSpc>
                <a:spcPct val="100000"/>
              </a:lnSpc>
              <a:spcBef>
                <a:spcPts val="95"/>
              </a:spcBef>
            </a:pPr>
            <a:r>
              <a:rPr sz="4300" spc="-140" dirty="0"/>
              <a:t>Data</a:t>
            </a:r>
            <a:r>
              <a:rPr sz="4300" spc="-145" dirty="0"/>
              <a:t> </a:t>
            </a:r>
            <a:r>
              <a:rPr sz="4300" spc="-204" dirty="0"/>
              <a:t>model</a:t>
            </a:r>
            <a:endParaRPr sz="4300"/>
          </a:p>
        </p:txBody>
      </p:sp>
      <p:sp>
        <p:nvSpPr>
          <p:cNvPr id="6" name="object 6"/>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53</a:t>
            </a:fld>
            <a:endParaRPr spc="-30" dirty="0"/>
          </a:p>
        </p:txBody>
      </p:sp>
      <p:sp>
        <p:nvSpPr>
          <p:cNvPr id="4" name="object 4"/>
          <p:cNvSpPr txBox="1"/>
          <p:nvPr/>
        </p:nvSpPr>
        <p:spPr>
          <a:xfrm>
            <a:off x="1698751" y="1393824"/>
            <a:ext cx="6633209" cy="2084070"/>
          </a:xfrm>
          <a:prstGeom prst="rect">
            <a:avLst/>
          </a:prstGeom>
        </p:spPr>
        <p:txBody>
          <a:bodyPr vert="horz" wrap="square" lIns="0" tIns="12700" rIns="0" bIns="0" rtlCol="0">
            <a:spAutoFit/>
          </a:bodyPr>
          <a:lstStyle/>
          <a:p>
            <a:pPr marL="12700" marR="5080">
              <a:lnSpc>
                <a:spcPct val="150000"/>
              </a:lnSpc>
              <a:spcBef>
                <a:spcPts val="100"/>
              </a:spcBef>
            </a:pPr>
            <a:r>
              <a:rPr sz="1800" spc="135" dirty="0">
                <a:latin typeface="Trebuchet MS"/>
                <a:cs typeface="Trebuchet MS"/>
              </a:rPr>
              <a:t>A </a:t>
            </a:r>
            <a:r>
              <a:rPr sz="1800" b="1" spc="70" dirty="0">
                <a:latin typeface="Trebuchet MS"/>
                <a:cs typeface="Trebuchet MS"/>
              </a:rPr>
              <a:t>Data </a:t>
            </a:r>
            <a:r>
              <a:rPr sz="1800" b="1" spc="40" dirty="0">
                <a:latin typeface="Trebuchet MS"/>
                <a:cs typeface="Trebuchet MS"/>
              </a:rPr>
              <a:t>Model </a:t>
            </a:r>
            <a:r>
              <a:rPr sz="1800" spc="-80" dirty="0">
                <a:latin typeface="Trebuchet MS"/>
                <a:cs typeface="Trebuchet MS"/>
              </a:rPr>
              <a:t>is </a:t>
            </a:r>
            <a:r>
              <a:rPr sz="1800" spc="-180" dirty="0">
                <a:latin typeface="Trebuchet MS"/>
                <a:cs typeface="Trebuchet MS"/>
              </a:rPr>
              <a:t>a </a:t>
            </a:r>
            <a:r>
              <a:rPr sz="1800" spc="-90" dirty="0">
                <a:latin typeface="Trebuchet MS"/>
                <a:cs typeface="Trebuchet MS"/>
              </a:rPr>
              <a:t>collection </a:t>
            </a:r>
            <a:r>
              <a:rPr sz="1800" spc="-95" dirty="0">
                <a:latin typeface="Trebuchet MS"/>
                <a:cs typeface="Trebuchet MS"/>
              </a:rPr>
              <a:t>of </a:t>
            </a:r>
            <a:r>
              <a:rPr sz="1800" spc="-80" dirty="0">
                <a:latin typeface="Trebuchet MS"/>
                <a:cs typeface="Trebuchet MS"/>
              </a:rPr>
              <a:t>concepts </a:t>
            </a:r>
            <a:r>
              <a:rPr sz="1800" spc="-125" dirty="0">
                <a:latin typeface="Trebuchet MS"/>
                <a:cs typeface="Trebuchet MS"/>
              </a:rPr>
              <a:t>that can </a:t>
            </a:r>
            <a:r>
              <a:rPr sz="1800" spc="-114" dirty="0">
                <a:latin typeface="Trebuchet MS"/>
                <a:cs typeface="Trebuchet MS"/>
              </a:rPr>
              <a:t>be </a:t>
            </a:r>
            <a:r>
              <a:rPr sz="1800" spc="-85" dirty="0">
                <a:latin typeface="Trebuchet MS"/>
                <a:cs typeface="Trebuchet MS"/>
              </a:rPr>
              <a:t>used </a:t>
            </a:r>
            <a:r>
              <a:rPr sz="1800" spc="-45" dirty="0">
                <a:latin typeface="Trebuchet MS"/>
                <a:cs typeface="Trebuchet MS"/>
              </a:rPr>
              <a:t>to </a:t>
            </a:r>
            <a:r>
              <a:rPr sz="1800" spc="-85" dirty="0">
                <a:latin typeface="Trebuchet MS"/>
                <a:cs typeface="Trebuchet MS"/>
              </a:rPr>
              <a:t>describe  </a:t>
            </a:r>
            <a:r>
              <a:rPr sz="1800" spc="-110" dirty="0">
                <a:latin typeface="Trebuchet MS"/>
                <a:cs typeface="Trebuchet MS"/>
              </a:rPr>
              <a:t>the </a:t>
            </a:r>
            <a:r>
              <a:rPr sz="1800" spc="-75" dirty="0">
                <a:latin typeface="Trebuchet MS"/>
                <a:cs typeface="Trebuchet MS"/>
              </a:rPr>
              <a:t>structure </a:t>
            </a:r>
            <a:r>
              <a:rPr sz="1800" spc="-95" dirty="0">
                <a:latin typeface="Trebuchet MS"/>
                <a:cs typeface="Trebuchet MS"/>
              </a:rPr>
              <a:t>of </a:t>
            </a:r>
            <a:r>
              <a:rPr sz="1800" spc="-180" dirty="0">
                <a:latin typeface="Trebuchet MS"/>
                <a:cs typeface="Trebuchet MS"/>
              </a:rPr>
              <a:t>a </a:t>
            </a:r>
            <a:r>
              <a:rPr sz="1800" spc="-140" dirty="0">
                <a:latin typeface="Trebuchet MS"/>
                <a:cs typeface="Trebuchet MS"/>
              </a:rPr>
              <a:t>database. </a:t>
            </a:r>
            <a:r>
              <a:rPr sz="1800" spc="-60" dirty="0">
                <a:latin typeface="Trebuchet MS"/>
                <a:cs typeface="Trebuchet MS"/>
              </a:rPr>
              <a:t>By </a:t>
            </a:r>
            <a:r>
              <a:rPr sz="1800" i="1" spc="-180" dirty="0">
                <a:latin typeface="Trebuchet MS"/>
                <a:cs typeface="Trebuchet MS"/>
              </a:rPr>
              <a:t>structure </a:t>
            </a:r>
            <a:r>
              <a:rPr sz="1800" i="1" spc="-204" dirty="0">
                <a:latin typeface="Trebuchet MS"/>
                <a:cs typeface="Trebuchet MS"/>
              </a:rPr>
              <a:t>of </a:t>
            </a:r>
            <a:r>
              <a:rPr sz="1800" i="1" spc="-105" dirty="0">
                <a:latin typeface="Trebuchet MS"/>
                <a:cs typeface="Trebuchet MS"/>
              </a:rPr>
              <a:t>a </a:t>
            </a:r>
            <a:r>
              <a:rPr sz="1800" i="1" spc="-160" dirty="0">
                <a:latin typeface="Trebuchet MS"/>
                <a:cs typeface="Trebuchet MS"/>
              </a:rPr>
              <a:t>database, </a:t>
            </a:r>
            <a:r>
              <a:rPr sz="1800" spc="-100" dirty="0">
                <a:latin typeface="Trebuchet MS"/>
                <a:cs typeface="Trebuchet MS"/>
              </a:rPr>
              <a:t>we </a:t>
            </a:r>
            <a:r>
              <a:rPr sz="1800" spc="-125" dirty="0">
                <a:latin typeface="Trebuchet MS"/>
                <a:cs typeface="Trebuchet MS"/>
              </a:rPr>
              <a:t>mean </a:t>
            </a:r>
            <a:r>
              <a:rPr sz="1800" spc="-110" dirty="0">
                <a:latin typeface="Trebuchet MS"/>
                <a:cs typeface="Trebuchet MS"/>
              </a:rPr>
              <a:t>the </a:t>
            </a:r>
            <a:r>
              <a:rPr sz="1800" spc="-140" dirty="0">
                <a:latin typeface="Trebuchet MS"/>
                <a:cs typeface="Trebuchet MS"/>
              </a:rPr>
              <a:t>data  </a:t>
            </a:r>
            <a:r>
              <a:rPr sz="1800" spc="-125" dirty="0">
                <a:latin typeface="Trebuchet MS"/>
                <a:cs typeface="Trebuchet MS"/>
              </a:rPr>
              <a:t>types, </a:t>
            </a:r>
            <a:r>
              <a:rPr sz="1800" spc="-100" dirty="0">
                <a:latin typeface="Trebuchet MS"/>
                <a:cs typeface="Trebuchet MS"/>
              </a:rPr>
              <a:t>relationships, </a:t>
            </a:r>
            <a:r>
              <a:rPr sz="1800" spc="-120" dirty="0">
                <a:latin typeface="Trebuchet MS"/>
                <a:cs typeface="Trebuchet MS"/>
              </a:rPr>
              <a:t>and </a:t>
            </a:r>
            <a:r>
              <a:rPr sz="1800" spc="-75" dirty="0">
                <a:latin typeface="Trebuchet MS"/>
                <a:cs typeface="Trebuchet MS"/>
              </a:rPr>
              <a:t>constraints </a:t>
            </a:r>
            <a:r>
              <a:rPr sz="1800" spc="155" dirty="0">
                <a:latin typeface="Trebuchet MS"/>
                <a:cs typeface="Trebuchet MS"/>
              </a:rPr>
              <a:t>(</a:t>
            </a:r>
            <a:r>
              <a:rPr sz="1800" b="1" spc="155" dirty="0">
                <a:latin typeface="Trebuchet MS"/>
                <a:cs typeface="Trebuchet MS"/>
              </a:rPr>
              <a:t>NOT </a:t>
            </a:r>
            <a:r>
              <a:rPr sz="1800" b="1" spc="195" dirty="0">
                <a:latin typeface="Trebuchet MS"/>
                <a:cs typeface="Trebuchet MS"/>
              </a:rPr>
              <a:t>NULL </a:t>
            </a:r>
            <a:r>
              <a:rPr sz="1800" spc="-270" dirty="0">
                <a:latin typeface="Trebuchet MS"/>
                <a:cs typeface="Trebuchet MS"/>
              </a:rPr>
              <a:t>, </a:t>
            </a:r>
            <a:r>
              <a:rPr sz="1800" b="1" spc="220" dirty="0">
                <a:latin typeface="Trebuchet MS"/>
                <a:cs typeface="Trebuchet MS"/>
              </a:rPr>
              <a:t>UNIQUE </a:t>
            </a:r>
            <a:r>
              <a:rPr sz="1800" spc="-270" dirty="0">
                <a:latin typeface="Trebuchet MS"/>
                <a:cs typeface="Trebuchet MS"/>
              </a:rPr>
              <a:t>,  </a:t>
            </a:r>
            <a:r>
              <a:rPr sz="1800" b="1" spc="135" dirty="0">
                <a:latin typeface="Trebuchet MS"/>
                <a:cs typeface="Trebuchet MS"/>
              </a:rPr>
              <a:t>PRIMARY</a:t>
            </a:r>
            <a:r>
              <a:rPr sz="1800" b="1" spc="-85" dirty="0">
                <a:latin typeface="Trebuchet MS"/>
                <a:cs typeface="Trebuchet MS"/>
              </a:rPr>
              <a:t> </a:t>
            </a:r>
            <a:r>
              <a:rPr sz="1800" b="1" dirty="0">
                <a:latin typeface="Trebuchet MS"/>
                <a:cs typeface="Trebuchet MS"/>
              </a:rPr>
              <a:t>KEY,</a:t>
            </a:r>
            <a:r>
              <a:rPr sz="1800" b="1" spc="-229" dirty="0">
                <a:latin typeface="Trebuchet MS"/>
                <a:cs typeface="Trebuchet MS"/>
              </a:rPr>
              <a:t> </a:t>
            </a:r>
            <a:r>
              <a:rPr sz="1800" b="1" spc="180" dirty="0">
                <a:latin typeface="Trebuchet MS"/>
                <a:cs typeface="Trebuchet MS"/>
              </a:rPr>
              <a:t>FOREIGN</a:t>
            </a:r>
            <a:r>
              <a:rPr sz="1800" b="1" spc="-60" dirty="0">
                <a:latin typeface="Trebuchet MS"/>
                <a:cs typeface="Trebuchet MS"/>
              </a:rPr>
              <a:t> </a:t>
            </a:r>
            <a:r>
              <a:rPr sz="1800" b="1" spc="150" dirty="0">
                <a:latin typeface="Trebuchet MS"/>
                <a:cs typeface="Trebuchet MS"/>
              </a:rPr>
              <a:t>KEY</a:t>
            </a:r>
            <a:r>
              <a:rPr sz="1800" b="1" spc="-35" dirty="0">
                <a:latin typeface="Trebuchet MS"/>
                <a:cs typeface="Trebuchet MS"/>
              </a:rPr>
              <a:t> </a:t>
            </a:r>
            <a:r>
              <a:rPr sz="1800" spc="-105" dirty="0">
                <a:latin typeface="Trebuchet MS"/>
                <a:cs typeface="Trebuchet MS"/>
              </a:rPr>
              <a:t>etc)</a:t>
            </a:r>
            <a:r>
              <a:rPr sz="1800" spc="-35" dirty="0">
                <a:latin typeface="Trebuchet MS"/>
                <a:cs typeface="Trebuchet MS"/>
              </a:rPr>
              <a:t> </a:t>
            </a:r>
            <a:r>
              <a:rPr sz="1800" spc="-125" dirty="0">
                <a:latin typeface="Trebuchet MS"/>
                <a:cs typeface="Trebuchet MS"/>
              </a:rPr>
              <a:t>that</a:t>
            </a:r>
            <a:r>
              <a:rPr sz="1800" spc="-50" dirty="0">
                <a:latin typeface="Trebuchet MS"/>
                <a:cs typeface="Trebuchet MS"/>
              </a:rPr>
              <a:t> </a:t>
            </a:r>
            <a:r>
              <a:rPr sz="1800" spc="-130" dirty="0">
                <a:latin typeface="Trebuchet MS"/>
                <a:cs typeface="Trebuchet MS"/>
              </a:rPr>
              <a:t>apply</a:t>
            </a:r>
            <a:r>
              <a:rPr sz="1800" spc="-60" dirty="0">
                <a:latin typeface="Trebuchet MS"/>
                <a:cs typeface="Trebuchet MS"/>
              </a:rPr>
              <a:t> </a:t>
            </a:r>
            <a:r>
              <a:rPr sz="1800" spc="-45" dirty="0">
                <a:latin typeface="Trebuchet MS"/>
                <a:cs typeface="Trebuchet MS"/>
              </a:rPr>
              <a:t>to</a:t>
            </a:r>
            <a:r>
              <a:rPr sz="1800" spc="-50" dirty="0">
                <a:latin typeface="Trebuchet MS"/>
                <a:cs typeface="Trebuchet MS"/>
              </a:rPr>
              <a:t> </a:t>
            </a:r>
            <a:r>
              <a:rPr sz="1800" spc="-110" dirty="0">
                <a:latin typeface="Trebuchet MS"/>
                <a:cs typeface="Trebuchet MS"/>
              </a:rPr>
              <a:t>the</a:t>
            </a:r>
            <a:r>
              <a:rPr sz="1800" spc="-40" dirty="0">
                <a:latin typeface="Trebuchet MS"/>
                <a:cs typeface="Trebuchet MS"/>
              </a:rPr>
              <a:t> </a:t>
            </a:r>
            <a:r>
              <a:rPr sz="1800" spc="-140" dirty="0">
                <a:latin typeface="Trebuchet MS"/>
                <a:cs typeface="Trebuchet MS"/>
              </a:rPr>
              <a:t>data</a:t>
            </a:r>
            <a:endParaRPr sz="1800">
              <a:latin typeface="Trebuchet MS"/>
              <a:cs typeface="Trebuchet MS"/>
            </a:endParaRPr>
          </a:p>
          <a:p>
            <a:pPr marL="12700">
              <a:lnSpc>
                <a:spcPct val="100000"/>
              </a:lnSpc>
              <a:spcBef>
                <a:spcPts val="1080"/>
              </a:spcBef>
            </a:pPr>
            <a:r>
              <a:rPr sz="1800" spc="-85" dirty="0">
                <a:latin typeface="Trebuchet MS"/>
                <a:cs typeface="Trebuchet MS"/>
              </a:rPr>
              <a:t>It </a:t>
            </a:r>
            <a:r>
              <a:rPr sz="1800" spc="-75" dirty="0">
                <a:latin typeface="Trebuchet MS"/>
                <a:cs typeface="Trebuchet MS"/>
              </a:rPr>
              <a:t>provides </a:t>
            </a:r>
            <a:r>
              <a:rPr sz="1800" spc="-105" dirty="0">
                <a:latin typeface="Trebuchet MS"/>
                <a:cs typeface="Trebuchet MS"/>
              </a:rPr>
              <a:t>the </a:t>
            </a:r>
            <a:r>
              <a:rPr sz="1800" spc="-80" dirty="0">
                <a:latin typeface="Trebuchet MS"/>
                <a:cs typeface="Trebuchet MS"/>
              </a:rPr>
              <a:t>necessary </a:t>
            </a:r>
            <a:r>
              <a:rPr sz="1800" spc="-105" dirty="0">
                <a:latin typeface="Trebuchet MS"/>
                <a:cs typeface="Trebuchet MS"/>
              </a:rPr>
              <a:t>means </a:t>
            </a:r>
            <a:r>
              <a:rPr sz="1800" spc="-45" dirty="0">
                <a:latin typeface="Trebuchet MS"/>
                <a:cs typeface="Trebuchet MS"/>
              </a:rPr>
              <a:t>to </a:t>
            </a:r>
            <a:r>
              <a:rPr sz="1800" spc="-125" dirty="0">
                <a:latin typeface="Trebuchet MS"/>
                <a:cs typeface="Trebuchet MS"/>
              </a:rPr>
              <a:t>achieve </a:t>
            </a:r>
            <a:r>
              <a:rPr sz="1800" spc="-145" dirty="0">
                <a:latin typeface="Trebuchet MS"/>
                <a:cs typeface="Trebuchet MS"/>
              </a:rPr>
              <a:t>data</a:t>
            </a:r>
            <a:r>
              <a:rPr sz="1800" spc="160" dirty="0">
                <a:latin typeface="Trebuchet MS"/>
                <a:cs typeface="Trebuchet MS"/>
              </a:rPr>
              <a:t> </a:t>
            </a:r>
            <a:r>
              <a:rPr sz="1800" spc="-90" dirty="0">
                <a:latin typeface="Trebuchet MS"/>
                <a:cs typeface="Trebuchet MS"/>
              </a:rPr>
              <a:t>abstraction</a:t>
            </a:r>
            <a:endParaRPr sz="1800">
              <a:latin typeface="Trebuchet MS"/>
              <a:cs typeface="Trebuchet M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52727" y="466344"/>
            <a:ext cx="5916930" cy="912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14602" y="572770"/>
            <a:ext cx="5394960" cy="513715"/>
          </a:xfrm>
          <a:prstGeom prst="rect">
            <a:avLst/>
          </a:prstGeom>
        </p:spPr>
        <p:txBody>
          <a:bodyPr vert="horz" wrap="square" lIns="0" tIns="13335" rIns="0" bIns="0" rtlCol="0">
            <a:spAutoFit/>
          </a:bodyPr>
          <a:lstStyle/>
          <a:p>
            <a:pPr marL="12700">
              <a:lnSpc>
                <a:spcPct val="100000"/>
              </a:lnSpc>
              <a:spcBef>
                <a:spcPts val="105"/>
              </a:spcBef>
            </a:pPr>
            <a:r>
              <a:rPr b="1" spc="50" dirty="0">
                <a:latin typeface="Trebuchet MS"/>
                <a:cs typeface="Trebuchet MS"/>
              </a:rPr>
              <a:t>Categories </a:t>
            </a:r>
            <a:r>
              <a:rPr b="1" spc="-65" dirty="0">
                <a:latin typeface="Trebuchet MS"/>
                <a:cs typeface="Trebuchet MS"/>
              </a:rPr>
              <a:t>of </a:t>
            </a:r>
            <a:r>
              <a:rPr b="1" dirty="0">
                <a:latin typeface="Trebuchet MS"/>
                <a:cs typeface="Trebuchet MS"/>
              </a:rPr>
              <a:t>data</a:t>
            </a:r>
            <a:r>
              <a:rPr b="1" spc="-310" dirty="0">
                <a:latin typeface="Trebuchet MS"/>
                <a:cs typeface="Trebuchet MS"/>
              </a:rPr>
              <a:t> </a:t>
            </a:r>
            <a:r>
              <a:rPr b="1" spc="35" dirty="0">
                <a:latin typeface="Trebuchet MS"/>
                <a:cs typeface="Trebuchet MS"/>
              </a:rPr>
              <a:t>modeling</a:t>
            </a: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54</a:t>
            </a:fld>
            <a:endParaRPr spc="-30" dirty="0"/>
          </a:p>
        </p:txBody>
      </p:sp>
      <p:sp>
        <p:nvSpPr>
          <p:cNvPr id="4" name="object 4"/>
          <p:cNvSpPr txBox="1"/>
          <p:nvPr/>
        </p:nvSpPr>
        <p:spPr>
          <a:xfrm>
            <a:off x="1514602" y="1633473"/>
            <a:ext cx="3320415" cy="3043555"/>
          </a:xfrm>
          <a:prstGeom prst="rect">
            <a:avLst/>
          </a:prstGeom>
        </p:spPr>
        <p:txBody>
          <a:bodyPr vert="horz" wrap="square" lIns="0" tIns="12700" rIns="0" bIns="0" rtlCol="0">
            <a:spAutoFit/>
          </a:bodyPr>
          <a:lstStyle/>
          <a:p>
            <a:pPr marL="299085" indent="-287020">
              <a:lnSpc>
                <a:spcPct val="100000"/>
              </a:lnSpc>
              <a:spcBef>
                <a:spcPts val="100"/>
              </a:spcBef>
              <a:buFont typeface="Courier New"/>
              <a:buChar char="o"/>
              <a:tabLst>
                <a:tab pos="299720" algn="l"/>
              </a:tabLst>
            </a:pPr>
            <a:r>
              <a:rPr sz="1800" spc="-90" dirty="0">
                <a:latin typeface="Trebuchet MS"/>
                <a:cs typeface="Trebuchet MS"/>
              </a:rPr>
              <a:t>Hierarchical</a:t>
            </a:r>
            <a:r>
              <a:rPr sz="1800" spc="-40" dirty="0">
                <a:latin typeface="Trebuchet MS"/>
                <a:cs typeface="Trebuchet MS"/>
              </a:rPr>
              <a:t> </a:t>
            </a:r>
            <a:r>
              <a:rPr sz="1800" spc="-85" dirty="0">
                <a:latin typeface="Trebuchet MS"/>
                <a:cs typeface="Trebuchet MS"/>
              </a:rPr>
              <a:t>model</a:t>
            </a:r>
            <a:endParaRPr sz="1800">
              <a:latin typeface="Trebuchet MS"/>
              <a:cs typeface="Trebuchet MS"/>
            </a:endParaRPr>
          </a:p>
          <a:p>
            <a:pPr>
              <a:lnSpc>
                <a:spcPct val="100000"/>
              </a:lnSpc>
              <a:spcBef>
                <a:spcPts val="10"/>
              </a:spcBef>
              <a:buFont typeface="Courier New"/>
              <a:buChar char="o"/>
            </a:pPr>
            <a:endParaRPr sz="1850">
              <a:latin typeface="Trebuchet MS"/>
              <a:cs typeface="Trebuchet MS"/>
            </a:endParaRPr>
          </a:p>
          <a:p>
            <a:pPr marL="299085" indent="-287020">
              <a:lnSpc>
                <a:spcPct val="100000"/>
              </a:lnSpc>
              <a:spcBef>
                <a:spcPts val="5"/>
              </a:spcBef>
              <a:buFont typeface="Courier New"/>
              <a:buChar char="o"/>
              <a:tabLst>
                <a:tab pos="299720" algn="l"/>
              </a:tabLst>
            </a:pPr>
            <a:r>
              <a:rPr sz="1800" spc="-10" dirty="0">
                <a:latin typeface="Trebuchet MS"/>
                <a:cs typeface="Trebuchet MS"/>
              </a:rPr>
              <a:t>Network</a:t>
            </a:r>
            <a:r>
              <a:rPr sz="1800" spc="-55" dirty="0">
                <a:latin typeface="Trebuchet MS"/>
                <a:cs typeface="Trebuchet MS"/>
              </a:rPr>
              <a:t> </a:t>
            </a:r>
            <a:r>
              <a:rPr sz="1800" spc="-85" dirty="0">
                <a:latin typeface="Trebuchet MS"/>
                <a:cs typeface="Trebuchet MS"/>
              </a:rPr>
              <a:t>model</a:t>
            </a:r>
            <a:endParaRPr sz="1800">
              <a:latin typeface="Trebuchet MS"/>
              <a:cs typeface="Trebuchet MS"/>
            </a:endParaRPr>
          </a:p>
          <a:p>
            <a:pPr>
              <a:lnSpc>
                <a:spcPct val="100000"/>
              </a:lnSpc>
              <a:spcBef>
                <a:spcPts val="10"/>
              </a:spcBef>
              <a:buFont typeface="Courier New"/>
              <a:buChar char="o"/>
            </a:pPr>
            <a:endParaRPr sz="1850">
              <a:latin typeface="Trebuchet MS"/>
              <a:cs typeface="Trebuchet MS"/>
            </a:endParaRPr>
          </a:p>
          <a:p>
            <a:pPr marL="299085" indent="-287020">
              <a:lnSpc>
                <a:spcPct val="100000"/>
              </a:lnSpc>
              <a:buFont typeface="Courier New"/>
              <a:buChar char="o"/>
              <a:tabLst>
                <a:tab pos="299720" algn="l"/>
              </a:tabLst>
            </a:pPr>
            <a:r>
              <a:rPr sz="1800" spc="-105" dirty="0">
                <a:latin typeface="Trebuchet MS"/>
                <a:cs typeface="Trebuchet MS"/>
              </a:rPr>
              <a:t>Relational</a:t>
            </a:r>
            <a:r>
              <a:rPr sz="1800" spc="-50" dirty="0">
                <a:latin typeface="Trebuchet MS"/>
                <a:cs typeface="Trebuchet MS"/>
              </a:rPr>
              <a:t> </a:t>
            </a:r>
            <a:r>
              <a:rPr sz="1800" spc="-85" dirty="0">
                <a:latin typeface="Trebuchet MS"/>
                <a:cs typeface="Trebuchet MS"/>
              </a:rPr>
              <a:t>model</a:t>
            </a:r>
            <a:endParaRPr sz="1800">
              <a:latin typeface="Trebuchet MS"/>
              <a:cs typeface="Trebuchet MS"/>
            </a:endParaRPr>
          </a:p>
          <a:p>
            <a:pPr>
              <a:lnSpc>
                <a:spcPct val="100000"/>
              </a:lnSpc>
              <a:spcBef>
                <a:spcPts val="10"/>
              </a:spcBef>
              <a:buFont typeface="Courier New"/>
              <a:buChar char="o"/>
            </a:pPr>
            <a:endParaRPr sz="1850">
              <a:latin typeface="Trebuchet MS"/>
              <a:cs typeface="Trebuchet MS"/>
            </a:endParaRPr>
          </a:p>
          <a:p>
            <a:pPr marL="299085" indent="-287020">
              <a:lnSpc>
                <a:spcPct val="100000"/>
              </a:lnSpc>
              <a:buFont typeface="Courier New"/>
              <a:buChar char="o"/>
              <a:tabLst>
                <a:tab pos="299720" algn="l"/>
              </a:tabLst>
            </a:pPr>
            <a:r>
              <a:rPr sz="1800" spc="-90" dirty="0">
                <a:latin typeface="Trebuchet MS"/>
                <a:cs typeface="Trebuchet MS"/>
              </a:rPr>
              <a:t>Multidimensional</a:t>
            </a:r>
            <a:r>
              <a:rPr sz="1800" spc="-55" dirty="0">
                <a:latin typeface="Trebuchet MS"/>
                <a:cs typeface="Trebuchet MS"/>
              </a:rPr>
              <a:t> </a:t>
            </a:r>
            <a:r>
              <a:rPr sz="1800" spc="-85" dirty="0">
                <a:latin typeface="Trebuchet MS"/>
                <a:cs typeface="Trebuchet MS"/>
              </a:rPr>
              <a:t>model</a:t>
            </a:r>
            <a:endParaRPr sz="1800">
              <a:latin typeface="Trebuchet MS"/>
              <a:cs typeface="Trebuchet MS"/>
            </a:endParaRPr>
          </a:p>
          <a:p>
            <a:pPr>
              <a:lnSpc>
                <a:spcPct val="100000"/>
              </a:lnSpc>
              <a:spcBef>
                <a:spcPts val="15"/>
              </a:spcBef>
              <a:buFont typeface="Courier New"/>
              <a:buChar char="o"/>
            </a:pPr>
            <a:endParaRPr sz="1850">
              <a:latin typeface="Trebuchet MS"/>
              <a:cs typeface="Trebuchet MS"/>
            </a:endParaRPr>
          </a:p>
          <a:p>
            <a:pPr marL="299085" indent="-287020">
              <a:lnSpc>
                <a:spcPct val="100000"/>
              </a:lnSpc>
              <a:buFont typeface="Courier New"/>
              <a:buChar char="o"/>
              <a:tabLst>
                <a:tab pos="299720" algn="l"/>
              </a:tabLst>
            </a:pPr>
            <a:r>
              <a:rPr sz="1800" spc="-75" dirty="0">
                <a:latin typeface="Trebuchet MS"/>
                <a:cs typeface="Trebuchet MS"/>
              </a:rPr>
              <a:t>Object-oriented </a:t>
            </a:r>
            <a:r>
              <a:rPr sz="1800" spc="-125" dirty="0">
                <a:latin typeface="Trebuchet MS"/>
                <a:cs typeface="Trebuchet MS"/>
              </a:rPr>
              <a:t>database</a:t>
            </a:r>
            <a:r>
              <a:rPr sz="1800" spc="-110" dirty="0">
                <a:latin typeface="Trebuchet MS"/>
                <a:cs typeface="Trebuchet MS"/>
              </a:rPr>
              <a:t> </a:t>
            </a:r>
            <a:r>
              <a:rPr sz="1800" spc="-85" dirty="0">
                <a:latin typeface="Trebuchet MS"/>
                <a:cs typeface="Trebuchet MS"/>
              </a:rPr>
              <a:t>model</a:t>
            </a:r>
            <a:endParaRPr sz="1800">
              <a:latin typeface="Trebuchet MS"/>
              <a:cs typeface="Trebuchet MS"/>
            </a:endParaRPr>
          </a:p>
          <a:p>
            <a:pPr>
              <a:lnSpc>
                <a:spcPct val="100000"/>
              </a:lnSpc>
              <a:spcBef>
                <a:spcPts val="10"/>
              </a:spcBef>
              <a:buFont typeface="Courier New"/>
              <a:buChar char="o"/>
            </a:pPr>
            <a:endParaRPr sz="1850">
              <a:latin typeface="Trebuchet MS"/>
              <a:cs typeface="Trebuchet MS"/>
            </a:endParaRPr>
          </a:p>
          <a:p>
            <a:pPr marL="299085" indent="-287020">
              <a:lnSpc>
                <a:spcPct val="100000"/>
              </a:lnSpc>
              <a:spcBef>
                <a:spcPts val="5"/>
              </a:spcBef>
              <a:buFont typeface="Courier New"/>
              <a:buChar char="o"/>
              <a:tabLst>
                <a:tab pos="299720" algn="l"/>
              </a:tabLst>
            </a:pPr>
            <a:r>
              <a:rPr sz="1800" spc="-95" dirty="0">
                <a:latin typeface="Trebuchet MS"/>
                <a:cs typeface="Trebuchet MS"/>
              </a:rPr>
              <a:t>Entity-relationship</a:t>
            </a:r>
            <a:r>
              <a:rPr sz="1800" spc="-40" dirty="0">
                <a:latin typeface="Trebuchet MS"/>
                <a:cs typeface="Trebuchet MS"/>
              </a:rPr>
              <a:t> </a:t>
            </a:r>
            <a:r>
              <a:rPr sz="1800" spc="-85" dirty="0">
                <a:latin typeface="Trebuchet MS"/>
                <a:cs typeface="Trebuchet MS"/>
              </a:rPr>
              <a:t>model</a:t>
            </a:r>
            <a:endParaRPr sz="1800">
              <a:latin typeface="Trebuchet MS"/>
              <a:cs typeface="Trebuchet M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2687" y="341375"/>
            <a:ext cx="5098542" cy="912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195222" y="446989"/>
            <a:ext cx="4579620" cy="514350"/>
          </a:xfrm>
          <a:prstGeom prst="rect">
            <a:avLst/>
          </a:prstGeom>
        </p:spPr>
        <p:txBody>
          <a:bodyPr vert="horz" wrap="square" lIns="0" tIns="13335" rIns="0" bIns="0" rtlCol="0">
            <a:spAutoFit/>
          </a:bodyPr>
          <a:lstStyle/>
          <a:p>
            <a:pPr marL="12700">
              <a:lnSpc>
                <a:spcPct val="100000"/>
              </a:lnSpc>
              <a:spcBef>
                <a:spcPts val="105"/>
              </a:spcBef>
            </a:pPr>
            <a:r>
              <a:rPr b="1" spc="5" dirty="0">
                <a:latin typeface="Trebuchet MS"/>
                <a:cs typeface="Trebuchet MS"/>
              </a:rPr>
              <a:t>Hierarchical data</a:t>
            </a:r>
            <a:r>
              <a:rPr b="1" spc="-254" dirty="0">
                <a:latin typeface="Trebuchet MS"/>
                <a:cs typeface="Trebuchet MS"/>
              </a:rPr>
              <a:t> </a:t>
            </a:r>
            <a:r>
              <a:rPr b="1" spc="80" dirty="0">
                <a:latin typeface="Trebuchet MS"/>
                <a:cs typeface="Trebuchet MS"/>
              </a:rPr>
              <a:t>Model</a:t>
            </a:r>
          </a:p>
        </p:txBody>
      </p:sp>
      <p:sp>
        <p:nvSpPr>
          <p:cNvPr id="4" name="object 4"/>
          <p:cNvSpPr txBox="1"/>
          <p:nvPr/>
        </p:nvSpPr>
        <p:spPr>
          <a:xfrm>
            <a:off x="1195222" y="1042797"/>
            <a:ext cx="7477759" cy="2267585"/>
          </a:xfrm>
          <a:prstGeom prst="rect">
            <a:avLst/>
          </a:prstGeom>
        </p:spPr>
        <p:txBody>
          <a:bodyPr vert="horz" wrap="square" lIns="0" tIns="12700" rIns="0" bIns="0" rtlCol="0">
            <a:spAutoFit/>
          </a:bodyPr>
          <a:lstStyle/>
          <a:p>
            <a:pPr marL="299085" marR="5080" indent="-287020">
              <a:lnSpc>
                <a:spcPct val="150000"/>
              </a:lnSpc>
              <a:spcBef>
                <a:spcPts val="100"/>
              </a:spcBef>
              <a:buFont typeface="Courier New"/>
              <a:buChar char="o"/>
              <a:tabLst>
                <a:tab pos="299720" algn="l"/>
              </a:tabLst>
            </a:pPr>
            <a:r>
              <a:rPr sz="1800" spc="-65" dirty="0">
                <a:latin typeface="Trebuchet MS"/>
                <a:cs typeface="Trebuchet MS"/>
              </a:rPr>
              <a:t>In </a:t>
            </a:r>
            <a:r>
              <a:rPr sz="1800" b="1" spc="-25" dirty="0">
                <a:latin typeface="Trebuchet MS"/>
                <a:cs typeface="Trebuchet MS"/>
              </a:rPr>
              <a:t>hierarchical </a:t>
            </a:r>
            <a:r>
              <a:rPr sz="1800" b="1" spc="-5" dirty="0">
                <a:latin typeface="Trebuchet MS"/>
                <a:cs typeface="Trebuchet MS"/>
              </a:rPr>
              <a:t>data </a:t>
            </a:r>
            <a:r>
              <a:rPr sz="1800" b="1" spc="-20" dirty="0">
                <a:latin typeface="Trebuchet MS"/>
                <a:cs typeface="Trebuchet MS"/>
              </a:rPr>
              <a:t>model</a:t>
            </a:r>
            <a:r>
              <a:rPr sz="1800" spc="-20" dirty="0">
                <a:latin typeface="Trebuchet MS"/>
                <a:cs typeface="Trebuchet MS"/>
              </a:rPr>
              <a:t>, </a:t>
            </a:r>
            <a:r>
              <a:rPr sz="1800" spc="-140" dirty="0">
                <a:latin typeface="Trebuchet MS"/>
                <a:cs typeface="Trebuchet MS"/>
              </a:rPr>
              <a:t>data </a:t>
            </a:r>
            <a:r>
              <a:rPr sz="1800" spc="-80" dirty="0">
                <a:latin typeface="Trebuchet MS"/>
                <a:cs typeface="Trebuchet MS"/>
              </a:rPr>
              <a:t>is </a:t>
            </a:r>
            <a:r>
              <a:rPr sz="1800" spc="-90" dirty="0">
                <a:latin typeface="Trebuchet MS"/>
                <a:cs typeface="Trebuchet MS"/>
              </a:rPr>
              <a:t>organized </a:t>
            </a:r>
            <a:r>
              <a:rPr sz="1800" spc="-80" dirty="0">
                <a:latin typeface="Trebuchet MS"/>
                <a:cs typeface="Trebuchet MS"/>
              </a:rPr>
              <a:t>into </a:t>
            </a:r>
            <a:r>
              <a:rPr sz="1800" spc="-180" dirty="0">
                <a:latin typeface="Trebuchet MS"/>
                <a:cs typeface="Trebuchet MS"/>
              </a:rPr>
              <a:t>a </a:t>
            </a:r>
            <a:r>
              <a:rPr sz="1800" spc="-95" dirty="0">
                <a:latin typeface="Trebuchet MS"/>
                <a:cs typeface="Trebuchet MS"/>
              </a:rPr>
              <a:t>tree </a:t>
            </a:r>
            <a:r>
              <a:rPr sz="1800" spc="-120" dirty="0">
                <a:latin typeface="Trebuchet MS"/>
                <a:cs typeface="Trebuchet MS"/>
              </a:rPr>
              <a:t>like </a:t>
            </a:r>
            <a:r>
              <a:rPr sz="1800" spc="-75" dirty="0">
                <a:latin typeface="Trebuchet MS"/>
                <a:cs typeface="Trebuchet MS"/>
              </a:rPr>
              <a:t>structure  </a:t>
            </a:r>
            <a:r>
              <a:rPr sz="1800" spc="-95" dirty="0">
                <a:latin typeface="Trebuchet MS"/>
                <a:cs typeface="Trebuchet MS"/>
              </a:rPr>
              <a:t>with </a:t>
            </a:r>
            <a:r>
              <a:rPr sz="1800" spc="-125" dirty="0">
                <a:latin typeface="Trebuchet MS"/>
                <a:cs typeface="Trebuchet MS"/>
              </a:rPr>
              <a:t>each </a:t>
            </a:r>
            <a:r>
              <a:rPr sz="1800" spc="-55" dirty="0">
                <a:latin typeface="Trebuchet MS"/>
                <a:cs typeface="Trebuchet MS"/>
              </a:rPr>
              <a:t>record </a:t>
            </a:r>
            <a:r>
              <a:rPr sz="1800" spc="-80" dirty="0">
                <a:latin typeface="Trebuchet MS"/>
                <a:cs typeface="Trebuchet MS"/>
              </a:rPr>
              <a:t>is </a:t>
            </a:r>
            <a:r>
              <a:rPr sz="1800" spc="-130" dirty="0">
                <a:latin typeface="Trebuchet MS"/>
                <a:cs typeface="Trebuchet MS"/>
              </a:rPr>
              <a:t>having </a:t>
            </a:r>
            <a:r>
              <a:rPr sz="1800" spc="-60" dirty="0">
                <a:latin typeface="Trebuchet MS"/>
                <a:cs typeface="Trebuchet MS"/>
              </a:rPr>
              <a:t>one </a:t>
            </a:r>
            <a:r>
              <a:rPr sz="1800" spc="-105" dirty="0">
                <a:latin typeface="Trebuchet MS"/>
                <a:cs typeface="Trebuchet MS"/>
              </a:rPr>
              <a:t>parent </a:t>
            </a:r>
            <a:r>
              <a:rPr sz="1800" spc="-55" dirty="0">
                <a:latin typeface="Trebuchet MS"/>
                <a:cs typeface="Trebuchet MS"/>
              </a:rPr>
              <a:t>record </a:t>
            </a:r>
            <a:r>
              <a:rPr sz="1800" spc="20" dirty="0">
                <a:latin typeface="Trebuchet MS"/>
                <a:cs typeface="Trebuchet MS"/>
              </a:rPr>
              <a:t>or </a:t>
            </a:r>
            <a:r>
              <a:rPr sz="1800" spc="-25" dirty="0">
                <a:latin typeface="Trebuchet MS"/>
                <a:cs typeface="Trebuchet MS"/>
              </a:rPr>
              <a:t>root </a:t>
            </a:r>
            <a:r>
              <a:rPr sz="1800" spc="-120" dirty="0">
                <a:latin typeface="Trebuchet MS"/>
                <a:cs typeface="Trebuchet MS"/>
              </a:rPr>
              <a:t>and </a:t>
            </a:r>
            <a:r>
              <a:rPr sz="1800" spc="-130" dirty="0">
                <a:latin typeface="Trebuchet MS"/>
                <a:cs typeface="Trebuchet MS"/>
              </a:rPr>
              <a:t>many</a:t>
            </a:r>
            <a:r>
              <a:rPr sz="1800" spc="254" dirty="0">
                <a:latin typeface="Trebuchet MS"/>
                <a:cs typeface="Trebuchet MS"/>
              </a:rPr>
              <a:t> </a:t>
            </a:r>
            <a:r>
              <a:rPr sz="1800" spc="-120" dirty="0">
                <a:latin typeface="Trebuchet MS"/>
                <a:cs typeface="Trebuchet MS"/>
              </a:rPr>
              <a:t>children.</a:t>
            </a:r>
            <a:endParaRPr sz="1800">
              <a:latin typeface="Trebuchet MS"/>
              <a:cs typeface="Trebuchet MS"/>
            </a:endParaRPr>
          </a:p>
          <a:p>
            <a:pPr marL="299085" marR="6985" indent="-287020">
              <a:lnSpc>
                <a:spcPct val="150000"/>
              </a:lnSpc>
              <a:buFont typeface="Courier New"/>
              <a:buChar char="o"/>
              <a:tabLst>
                <a:tab pos="299720" algn="l"/>
              </a:tabLst>
            </a:pPr>
            <a:r>
              <a:rPr sz="1800" spc="-55" dirty="0">
                <a:latin typeface="Trebuchet MS"/>
                <a:cs typeface="Trebuchet MS"/>
              </a:rPr>
              <a:t>The </a:t>
            </a:r>
            <a:r>
              <a:rPr sz="1800" spc="-105" dirty="0">
                <a:latin typeface="Trebuchet MS"/>
                <a:cs typeface="Trebuchet MS"/>
              </a:rPr>
              <a:t>hierarchical </a:t>
            </a:r>
            <a:r>
              <a:rPr sz="1800" spc="-130" dirty="0">
                <a:latin typeface="Trebuchet MS"/>
                <a:cs typeface="Trebuchet MS"/>
              </a:rPr>
              <a:t>database </a:t>
            </a:r>
            <a:r>
              <a:rPr sz="1800" spc="-90" dirty="0">
                <a:latin typeface="Trebuchet MS"/>
                <a:cs typeface="Trebuchet MS"/>
              </a:rPr>
              <a:t>model </a:t>
            </a:r>
            <a:r>
              <a:rPr sz="1800" spc="-114" dirty="0">
                <a:latin typeface="Trebuchet MS"/>
                <a:cs typeface="Trebuchet MS"/>
              </a:rPr>
              <a:t>mandates </a:t>
            </a:r>
            <a:r>
              <a:rPr sz="1800" spc="-130" dirty="0">
                <a:latin typeface="Trebuchet MS"/>
                <a:cs typeface="Trebuchet MS"/>
              </a:rPr>
              <a:t>that </a:t>
            </a:r>
            <a:r>
              <a:rPr sz="1800" spc="-125" dirty="0">
                <a:latin typeface="Trebuchet MS"/>
                <a:cs typeface="Trebuchet MS"/>
              </a:rPr>
              <a:t>each </a:t>
            </a:r>
            <a:r>
              <a:rPr sz="1800" spc="-110" dirty="0">
                <a:latin typeface="Trebuchet MS"/>
                <a:cs typeface="Trebuchet MS"/>
              </a:rPr>
              <a:t>child </a:t>
            </a:r>
            <a:r>
              <a:rPr sz="1800" spc="-60" dirty="0">
                <a:latin typeface="Trebuchet MS"/>
                <a:cs typeface="Trebuchet MS"/>
              </a:rPr>
              <a:t>record </a:t>
            </a:r>
            <a:r>
              <a:rPr sz="1800" spc="-105" dirty="0">
                <a:latin typeface="Trebuchet MS"/>
                <a:cs typeface="Trebuchet MS"/>
              </a:rPr>
              <a:t>has </a:t>
            </a:r>
            <a:r>
              <a:rPr sz="1800" spc="-80" dirty="0">
                <a:latin typeface="Trebuchet MS"/>
                <a:cs typeface="Trebuchet MS"/>
              </a:rPr>
              <a:t>only  </a:t>
            </a:r>
            <a:r>
              <a:rPr sz="1800" spc="-60" dirty="0">
                <a:latin typeface="Trebuchet MS"/>
                <a:cs typeface="Trebuchet MS"/>
              </a:rPr>
              <a:t>one </a:t>
            </a:r>
            <a:r>
              <a:rPr sz="1800" spc="-130" dirty="0">
                <a:latin typeface="Trebuchet MS"/>
                <a:cs typeface="Trebuchet MS"/>
              </a:rPr>
              <a:t>parent, </a:t>
            </a:r>
            <a:r>
              <a:rPr sz="1800" spc="-90" dirty="0">
                <a:latin typeface="Trebuchet MS"/>
                <a:cs typeface="Trebuchet MS"/>
              </a:rPr>
              <a:t>whereas </a:t>
            </a:r>
            <a:r>
              <a:rPr sz="1800" spc="-125" dirty="0">
                <a:latin typeface="Trebuchet MS"/>
                <a:cs typeface="Trebuchet MS"/>
              </a:rPr>
              <a:t>each </a:t>
            </a:r>
            <a:r>
              <a:rPr sz="1800" spc="-105" dirty="0">
                <a:latin typeface="Trebuchet MS"/>
                <a:cs typeface="Trebuchet MS"/>
              </a:rPr>
              <a:t>parent </a:t>
            </a:r>
            <a:r>
              <a:rPr sz="1800" spc="-55" dirty="0">
                <a:latin typeface="Trebuchet MS"/>
                <a:cs typeface="Trebuchet MS"/>
              </a:rPr>
              <a:t>record </a:t>
            </a:r>
            <a:r>
              <a:rPr sz="1800" spc="-125" dirty="0">
                <a:latin typeface="Trebuchet MS"/>
                <a:cs typeface="Trebuchet MS"/>
              </a:rPr>
              <a:t>can </a:t>
            </a:r>
            <a:r>
              <a:rPr sz="1800" spc="-145" dirty="0">
                <a:latin typeface="Trebuchet MS"/>
                <a:cs typeface="Trebuchet MS"/>
              </a:rPr>
              <a:t>have </a:t>
            </a:r>
            <a:r>
              <a:rPr sz="1800" spc="-60" dirty="0">
                <a:latin typeface="Trebuchet MS"/>
                <a:cs typeface="Trebuchet MS"/>
              </a:rPr>
              <a:t>one </a:t>
            </a:r>
            <a:r>
              <a:rPr sz="1800" spc="20" dirty="0">
                <a:latin typeface="Trebuchet MS"/>
                <a:cs typeface="Trebuchet MS"/>
              </a:rPr>
              <a:t>or </a:t>
            </a:r>
            <a:r>
              <a:rPr sz="1800" spc="-60" dirty="0">
                <a:latin typeface="Trebuchet MS"/>
                <a:cs typeface="Trebuchet MS"/>
              </a:rPr>
              <a:t>more </a:t>
            </a:r>
            <a:r>
              <a:rPr sz="1800" spc="-110" dirty="0">
                <a:latin typeface="Trebuchet MS"/>
                <a:cs typeface="Trebuchet MS"/>
              </a:rPr>
              <a:t>child</a:t>
            </a:r>
            <a:r>
              <a:rPr sz="1800" spc="180" dirty="0">
                <a:latin typeface="Trebuchet MS"/>
                <a:cs typeface="Trebuchet MS"/>
              </a:rPr>
              <a:t> </a:t>
            </a:r>
            <a:r>
              <a:rPr sz="1800" spc="-80" dirty="0">
                <a:latin typeface="Trebuchet MS"/>
                <a:cs typeface="Trebuchet MS"/>
              </a:rPr>
              <a:t>records.</a:t>
            </a:r>
            <a:endParaRPr sz="1800">
              <a:latin typeface="Trebuchet MS"/>
              <a:cs typeface="Trebuchet MS"/>
            </a:endParaRPr>
          </a:p>
          <a:p>
            <a:pPr marL="299085" marR="220979" indent="-287020">
              <a:lnSpc>
                <a:spcPct val="100000"/>
              </a:lnSpc>
              <a:spcBef>
                <a:spcPts val="375"/>
              </a:spcBef>
              <a:buFont typeface="Courier New"/>
              <a:buChar char="o"/>
              <a:tabLst>
                <a:tab pos="299720" algn="l"/>
              </a:tabLst>
            </a:pPr>
            <a:r>
              <a:rPr sz="1800" spc="-70" dirty="0">
                <a:latin typeface="Trebuchet MS"/>
                <a:cs typeface="Trebuchet MS"/>
              </a:rPr>
              <a:t>In </a:t>
            </a:r>
            <a:r>
              <a:rPr sz="1800" spc="-40" dirty="0">
                <a:latin typeface="Trebuchet MS"/>
                <a:cs typeface="Trebuchet MS"/>
              </a:rPr>
              <a:t>order </a:t>
            </a:r>
            <a:r>
              <a:rPr sz="1800" spc="-45" dirty="0">
                <a:latin typeface="Trebuchet MS"/>
                <a:cs typeface="Trebuchet MS"/>
              </a:rPr>
              <a:t>to </a:t>
            </a:r>
            <a:r>
              <a:rPr sz="1800" spc="-100" dirty="0">
                <a:latin typeface="Trebuchet MS"/>
                <a:cs typeface="Trebuchet MS"/>
              </a:rPr>
              <a:t>retrieve </a:t>
            </a:r>
            <a:r>
              <a:rPr sz="1800" spc="-140" dirty="0">
                <a:latin typeface="Trebuchet MS"/>
                <a:cs typeface="Trebuchet MS"/>
              </a:rPr>
              <a:t>data </a:t>
            </a:r>
            <a:r>
              <a:rPr sz="1800" spc="-85" dirty="0">
                <a:latin typeface="Trebuchet MS"/>
                <a:cs typeface="Trebuchet MS"/>
              </a:rPr>
              <a:t>from </a:t>
            </a:r>
            <a:r>
              <a:rPr sz="1800" spc="-180" dirty="0">
                <a:latin typeface="Trebuchet MS"/>
                <a:cs typeface="Trebuchet MS"/>
              </a:rPr>
              <a:t>a </a:t>
            </a:r>
            <a:r>
              <a:rPr sz="1800" spc="-105" dirty="0">
                <a:latin typeface="Trebuchet MS"/>
                <a:cs typeface="Trebuchet MS"/>
              </a:rPr>
              <a:t>hierarchical </a:t>
            </a:r>
            <a:r>
              <a:rPr sz="1800" spc="-125" dirty="0">
                <a:latin typeface="Trebuchet MS"/>
                <a:cs typeface="Trebuchet MS"/>
              </a:rPr>
              <a:t>database </a:t>
            </a:r>
            <a:r>
              <a:rPr sz="1800" spc="-110" dirty="0">
                <a:latin typeface="Trebuchet MS"/>
                <a:cs typeface="Trebuchet MS"/>
              </a:rPr>
              <a:t>the </a:t>
            </a:r>
            <a:r>
              <a:rPr sz="1800" spc="-75" dirty="0">
                <a:latin typeface="Trebuchet MS"/>
                <a:cs typeface="Trebuchet MS"/>
              </a:rPr>
              <a:t>whole </a:t>
            </a:r>
            <a:r>
              <a:rPr sz="1800" spc="-95" dirty="0">
                <a:latin typeface="Trebuchet MS"/>
                <a:cs typeface="Trebuchet MS"/>
              </a:rPr>
              <a:t>tree </a:t>
            </a:r>
            <a:r>
              <a:rPr sz="1800" spc="-90" dirty="0">
                <a:latin typeface="Trebuchet MS"/>
                <a:cs typeface="Trebuchet MS"/>
              </a:rPr>
              <a:t>needs  </a:t>
            </a:r>
            <a:r>
              <a:rPr sz="1800" spc="-45" dirty="0">
                <a:latin typeface="Trebuchet MS"/>
                <a:cs typeface="Trebuchet MS"/>
              </a:rPr>
              <a:t>to </a:t>
            </a:r>
            <a:r>
              <a:rPr sz="1800" spc="-114" dirty="0">
                <a:latin typeface="Trebuchet MS"/>
                <a:cs typeface="Trebuchet MS"/>
              </a:rPr>
              <a:t>be </a:t>
            </a:r>
            <a:r>
              <a:rPr sz="1800" spc="-95" dirty="0">
                <a:latin typeface="Trebuchet MS"/>
                <a:cs typeface="Trebuchet MS"/>
              </a:rPr>
              <a:t>traversed starting </a:t>
            </a:r>
            <a:r>
              <a:rPr sz="1800" spc="-85" dirty="0">
                <a:latin typeface="Trebuchet MS"/>
                <a:cs typeface="Trebuchet MS"/>
              </a:rPr>
              <a:t>from </a:t>
            </a:r>
            <a:r>
              <a:rPr sz="1800" spc="-110" dirty="0">
                <a:latin typeface="Trebuchet MS"/>
                <a:cs typeface="Trebuchet MS"/>
              </a:rPr>
              <a:t>the </a:t>
            </a:r>
            <a:r>
              <a:rPr sz="1800" spc="-30" dirty="0">
                <a:latin typeface="Trebuchet MS"/>
                <a:cs typeface="Trebuchet MS"/>
              </a:rPr>
              <a:t>root</a:t>
            </a:r>
            <a:r>
              <a:rPr sz="1800" spc="190" dirty="0">
                <a:latin typeface="Trebuchet MS"/>
                <a:cs typeface="Trebuchet MS"/>
              </a:rPr>
              <a:t> </a:t>
            </a:r>
            <a:r>
              <a:rPr sz="1800" spc="-100" dirty="0">
                <a:latin typeface="Trebuchet MS"/>
                <a:cs typeface="Trebuchet MS"/>
              </a:rPr>
              <a:t>node.</a:t>
            </a:r>
            <a:endParaRPr sz="1800">
              <a:latin typeface="Trebuchet MS"/>
              <a:cs typeface="Trebuchet MS"/>
            </a:endParaRPr>
          </a:p>
        </p:txBody>
      </p:sp>
      <p:sp>
        <p:nvSpPr>
          <p:cNvPr id="5" name="object 5"/>
          <p:cNvSpPr/>
          <p:nvPr/>
        </p:nvSpPr>
        <p:spPr>
          <a:xfrm>
            <a:off x="1731264" y="3500628"/>
            <a:ext cx="5833872" cy="2961132"/>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55</a:t>
            </a:fld>
            <a:endParaRPr spc="-3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935736" y="0"/>
            <a:ext cx="8208645" cy="6858000"/>
            <a:chOff x="935736" y="0"/>
            <a:chExt cx="8208645" cy="6858000"/>
          </a:xfrm>
        </p:grpSpPr>
        <p:sp>
          <p:nvSpPr>
            <p:cNvPr id="4" name="object 4"/>
            <p:cNvSpPr/>
            <p:nvPr/>
          </p:nvSpPr>
          <p:spPr>
            <a:xfrm>
              <a:off x="1014984" y="0"/>
              <a:ext cx="8129270" cy="6858000"/>
            </a:xfrm>
            <a:custGeom>
              <a:avLst/>
              <a:gdLst/>
              <a:ahLst/>
              <a:cxnLst/>
              <a:rect l="l" t="t" r="r" b="b"/>
              <a:pathLst>
                <a:path w="8129270" h="6858000">
                  <a:moveTo>
                    <a:pt x="8129016" y="0"/>
                  </a:moveTo>
                  <a:lnTo>
                    <a:pt x="0" y="0"/>
                  </a:lnTo>
                  <a:lnTo>
                    <a:pt x="0" y="6858000"/>
                  </a:lnTo>
                  <a:lnTo>
                    <a:pt x="8129016" y="6858000"/>
                  </a:lnTo>
                  <a:lnTo>
                    <a:pt x="8129016" y="0"/>
                  </a:lnTo>
                  <a:close/>
                </a:path>
              </a:pathLst>
            </a:custGeom>
            <a:solidFill>
              <a:srgbClr val="FFFFFF"/>
            </a:solidFill>
          </p:spPr>
          <p:txBody>
            <a:bodyPr wrap="square" lIns="0" tIns="0" rIns="0" bIns="0" rtlCol="0"/>
            <a:lstStyle/>
            <a:p>
              <a:endParaRPr/>
            </a:p>
          </p:txBody>
        </p:sp>
        <p:sp>
          <p:nvSpPr>
            <p:cNvPr id="5" name="object 5"/>
            <p:cNvSpPr/>
            <p:nvPr/>
          </p:nvSpPr>
          <p:spPr>
            <a:xfrm>
              <a:off x="935736" y="0"/>
              <a:ext cx="150875" cy="685799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1194612" y="472566"/>
            <a:ext cx="4824095" cy="391160"/>
          </a:xfrm>
          <a:prstGeom prst="rect">
            <a:avLst/>
          </a:prstGeom>
        </p:spPr>
        <p:txBody>
          <a:bodyPr vert="horz" wrap="square" lIns="0" tIns="12700" rIns="0" bIns="0" rtlCol="0">
            <a:spAutoFit/>
          </a:bodyPr>
          <a:lstStyle/>
          <a:p>
            <a:pPr marL="12700">
              <a:lnSpc>
                <a:spcPct val="100000"/>
              </a:lnSpc>
              <a:spcBef>
                <a:spcPts val="100"/>
              </a:spcBef>
            </a:pPr>
            <a:r>
              <a:rPr sz="2400" b="1" spc="25" dirty="0">
                <a:solidFill>
                  <a:srgbClr val="000000"/>
                </a:solidFill>
                <a:latin typeface="Trebuchet MS"/>
                <a:cs typeface="Trebuchet MS"/>
              </a:rPr>
              <a:t>Advantages </a:t>
            </a:r>
            <a:r>
              <a:rPr sz="2400" b="1" spc="-50" dirty="0">
                <a:solidFill>
                  <a:srgbClr val="000000"/>
                </a:solidFill>
                <a:latin typeface="Trebuchet MS"/>
                <a:cs typeface="Trebuchet MS"/>
              </a:rPr>
              <a:t>of </a:t>
            </a:r>
            <a:r>
              <a:rPr sz="2400" b="1" spc="5" dirty="0">
                <a:solidFill>
                  <a:srgbClr val="000000"/>
                </a:solidFill>
                <a:latin typeface="Trebuchet MS"/>
                <a:cs typeface="Trebuchet MS"/>
              </a:rPr>
              <a:t>Hierarchical</a:t>
            </a:r>
            <a:r>
              <a:rPr sz="2400" b="1" spc="-245" dirty="0">
                <a:solidFill>
                  <a:srgbClr val="000000"/>
                </a:solidFill>
                <a:latin typeface="Trebuchet MS"/>
                <a:cs typeface="Trebuchet MS"/>
              </a:rPr>
              <a:t> </a:t>
            </a:r>
            <a:r>
              <a:rPr sz="2400" b="1" spc="60" dirty="0">
                <a:solidFill>
                  <a:srgbClr val="000000"/>
                </a:solidFill>
                <a:latin typeface="Trebuchet MS"/>
                <a:cs typeface="Trebuchet MS"/>
              </a:rPr>
              <a:t>Model</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56</a:t>
            </a:fld>
            <a:endParaRPr spc="-30" dirty="0"/>
          </a:p>
        </p:txBody>
      </p:sp>
      <p:sp>
        <p:nvSpPr>
          <p:cNvPr id="8" name="object 8"/>
          <p:cNvSpPr txBox="1"/>
          <p:nvPr/>
        </p:nvSpPr>
        <p:spPr>
          <a:xfrm>
            <a:off x="1194612" y="1269873"/>
            <a:ext cx="6261100" cy="4277995"/>
          </a:xfrm>
          <a:prstGeom prst="rect">
            <a:avLst/>
          </a:prstGeom>
        </p:spPr>
        <p:txBody>
          <a:bodyPr vert="horz" wrap="square" lIns="0" tIns="149860" rIns="0" bIns="0" rtlCol="0">
            <a:spAutoFit/>
          </a:bodyPr>
          <a:lstStyle/>
          <a:p>
            <a:pPr marL="194945" indent="-182245">
              <a:lnSpc>
                <a:spcPct val="100000"/>
              </a:lnSpc>
              <a:spcBef>
                <a:spcPts val="1180"/>
              </a:spcBef>
              <a:buSzPct val="94444"/>
              <a:buFont typeface="Wingdings"/>
              <a:buChar char=""/>
              <a:tabLst>
                <a:tab pos="194945" algn="l"/>
              </a:tabLst>
            </a:pPr>
            <a:r>
              <a:rPr sz="1800" spc="-95" dirty="0">
                <a:latin typeface="Trebuchet MS"/>
                <a:cs typeface="Trebuchet MS"/>
              </a:rPr>
              <a:t>Easy </a:t>
            </a:r>
            <a:r>
              <a:rPr sz="1800" spc="-45" dirty="0">
                <a:latin typeface="Trebuchet MS"/>
                <a:cs typeface="Trebuchet MS"/>
              </a:rPr>
              <a:t>to</a:t>
            </a:r>
            <a:r>
              <a:rPr sz="1800" spc="-20" dirty="0">
                <a:latin typeface="Trebuchet MS"/>
                <a:cs typeface="Trebuchet MS"/>
              </a:rPr>
              <a:t> </a:t>
            </a:r>
            <a:r>
              <a:rPr sz="1800" spc="-90" dirty="0">
                <a:latin typeface="Trebuchet MS"/>
                <a:cs typeface="Trebuchet MS"/>
              </a:rPr>
              <a:t>understand</a:t>
            </a:r>
            <a:endParaRPr sz="1800">
              <a:latin typeface="Trebuchet MS"/>
              <a:cs typeface="Trebuchet MS"/>
            </a:endParaRPr>
          </a:p>
          <a:p>
            <a:pPr marL="194945" indent="-182245">
              <a:lnSpc>
                <a:spcPct val="100000"/>
              </a:lnSpc>
              <a:spcBef>
                <a:spcPts val="1080"/>
              </a:spcBef>
              <a:buSzPct val="94444"/>
              <a:buFont typeface="Wingdings"/>
              <a:buChar char=""/>
              <a:tabLst>
                <a:tab pos="194945" algn="l"/>
              </a:tabLst>
            </a:pPr>
            <a:r>
              <a:rPr sz="1800" spc="-95" dirty="0">
                <a:latin typeface="Trebuchet MS"/>
                <a:cs typeface="Trebuchet MS"/>
              </a:rPr>
              <a:t>Performance </a:t>
            </a:r>
            <a:r>
              <a:rPr sz="1800" spc="-80" dirty="0">
                <a:latin typeface="Trebuchet MS"/>
                <a:cs typeface="Trebuchet MS"/>
              </a:rPr>
              <a:t>is </a:t>
            </a:r>
            <a:r>
              <a:rPr sz="1800" spc="-95" dirty="0">
                <a:latin typeface="Trebuchet MS"/>
                <a:cs typeface="Trebuchet MS"/>
              </a:rPr>
              <a:t>better </a:t>
            </a:r>
            <a:r>
              <a:rPr sz="1800" spc="-114" dirty="0">
                <a:latin typeface="Trebuchet MS"/>
                <a:cs typeface="Trebuchet MS"/>
              </a:rPr>
              <a:t>than </a:t>
            </a:r>
            <a:r>
              <a:rPr sz="1800" spc="-110" dirty="0">
                <a:latin typeface="Trebuchet MS"/>
                <a:cs typeface="Trebuchet MS"/>
              </a:rPr>
              <a:t>relational </a:t>
            </a:r>
            <a:r>
              <a:rPr sz="1800" spc="-145" dirty="0">
                <a:latin typeface="Trebuchet MS"/>
                <a:cs typeface="Trebuchet MS"/>
              </a:rPr>
              <a:t>data</a:t>
            </a:r>
            <a:r>
              <a:rPr sz="1800" spc="190" dirty="0">
                <a:latin typeface="Trebuchet MS"/>
                <a:cs typeface="Trebuchet MS"/>
              </a:rPr>
              <a:t> </a:t>
            </a:r>
            <a:r>
              <a:rPr sz="1800" spc="-85" dirty="0">
                <a:latin typeface="Trebuchet MS"/>
                <a:cs typeface="Trebuchet MS"/>
              </a:rPr>
              <a:t>model</a:t>
            </a:r>
            <a:endParaRPr sz="1800">
              <a:latin typeface="Trebuchet MS"/>
              <a:cs typeface="Trebuchet MS"/>
            </a:endParaRPr>
          </a:p>
          <a:p>
            <a:pPr marL="520065">
              <a:lnSpc>
                <a:spcPct val="100000"/>
              </a:lnSpc>
              <a:spcBef>
                <a:spcPts val="1280"/>
              </a:spcBef>
            </a:pPr>
            <a:r>
              <a:rPr sz="2400" b="1" spc="10" dirty="0">
                <a:latin typeface="Trebuchet MS"/>
                <a:cs typeface="Trebuchet MS"/>
              </a:rPr>
              <a:t>Disadvantages </a:t>
            </a:r>
            <a:r>
              <a:rPr sz="2400" b="1" spc="-50" dirty="0">
                <a:latin typeface="Trebuchet MS"/>
                <a:cs typeface="Trebuchet MS"/>
              </a:rPr>
              <a:t>of </a:t>
            </a:r>
            <a:r>
              <a:rPr sz="2400" b="1" spc="5" dirty="0">
                <a:latin typeface="Trebuchet MS"/>
                <a:cs typeface="Trebuchet MS"/>
              </a:rPr>
              <a:t>Hierarchical</a:t>
            </a:r>
            <a:r>
              <a:rPr sz="2400" b="1" spc="-130" dirty="0">
                <a:latin typeface="Trebuchet MS"/>
                <a:cs typeface="Trebuchet MS"/>
              </a:rPr>
              <a:t> </a:t>
            </a:r>
            <a:r>
              <a:rPr sz="2400" b="1" spc="60" dirty="0">
                <a:latin typeface="Trebuchet MS"/>
                <a:cs typeface="Trebuchet MS"/>
              </a:rPr>
              <a:t>Model</a:t>
            </a:r>
            <a:endParaRPr sz="2400">
              <a:latin typeface="Trebuchet MS"/>
              <a:cs typeface="Trebuchet MS"/>
            </a:endParaRPr>
          </a:p>
          <a:p>
            <a:pPr marL="194945" indent="-182880">
              <a:lnSpc>
                <a:spcPct val="100000"/>
              </a:lnSpc>
              <a:spcBef>
                <a:spcPts val="1240"/>
              </a:spcBef>
              <a:buSzPct val="94444"/>
              <a:buFont typeface="Wingdings"/>
              <a:buChar char=""/>
              <a:tabLst>
                <a:tab pos="195580" algn="l"/>
              </a:tabLst>
            </a:pPr>
            <a:r>
              <a:rPr sz="1800" spc="-100" dirty="0">
                <a:latin typeface="Trebuchet MS"/>
                <a:cs typeface="Trebuchet MS"/>
              </a:rPr>
              <a:t>Difficult </a:t>
            </a:r>
            <a:r>
              <a:rPr sz="1800" spc="-50" dirty="0">
                <a:latin typeface="Trebuchet MS"/>
                <a:cs typeface="Trebuchet MS"/>
              </a:rPr>
              <a:t>to </a:t>
            </a:r>
            <a:r>
              <a:rPr sz="1800" spc="-95" dirty="0">
                <a:latin typeface="Trebuchet MS"/>
                <a:cs typeface="Trebuchet MS"/>
              </a:rPr>
              <a:t>access </a:t>
            </a:r>
            <a:r>
              <a:rPr sz="1800" spc="-110" dirty="0">
                <a:latin typeface="Trebuchet MS"/>
                <a:cs typeface="Trebuchet MS"/>
              </a:rPr>
              <a:t>values </a:t>
            </a:r>
            <a:r>
              <a:rPr sz="1800" spc="-145" dirty="0">
                <a:latin typeface="Trebuchet MS"/>
                <a:cs typeface="Trebuchet MS"/>
              </a:rPr>
              <a:t>at </a:t>
            </a:r>
            <a:r>
              <a:rPr sz="1800" spc="-65" dirty="0">
                <a:latin typeface="Trebuchet MS"/>
                <a:cs typeface="Trebuchet MS"/>
              </a:rPr>
              <a:t>lower</a:t>
            </a:r>
            <a:r>
              <a:rPr sz="1800" spc="165" dirty="0">
                <a:latin typeface="Trebuchet MS"/>
                <a:cs typeface="Trebuchet MS"/>
              </a:rPr>
              <a:t> </a:t>
            </a:r>
            <a:r>
              <a:rPr sz="1800" spc="-135" dirty="0">
                <a:latin typeface="Trebuchet MS"/>
                <a:cs typeface="Trebuchet MS"/>
              </a:rPr>
              <a:t>level</a:t>
            </a:r>
            <a:endParaRPr sz="1800">
              <a:latin typeface="Trebuchet MS"/>
              <a:cs typeface="Trebuchet MS"/>
            </a:endParaRPr>
          </a:p>
          <a:p>
            <a:pPr marL="194945" indent="-182245">
              <a:lnSpc>
                <a:spcPct val="100000"/>
              </a:lnSpc>
              <a:spcBef>
                <a:spcPts val="1080"/>
              </a:spcBef>
              <a:buSzPct val="94444"/>
              <a:buFont typeface="Wingdings"/>
              <a:buChar char=""/>
              <a:tabLst>
                <a:tab pos="194945" algn="l"/>
              </a:tabLst>
            </a:pPr>
            <a:r>
              <a:rPr sz="1800" spc="-55" dirty="0">
                <a:latin typeface="Trebuchet MS"/>
                <a:cs typeface="Trebuchet MS"/>
              </a:rPr>
              <a:t>Deletion </a:t>
            </a:r>
            <a:r>
              <a:rPr sz="1800" spc="-95" dirty="0">
                <a:latin typeface="Trebuchet MS"/>
                <a:cs typeface="Trebuchet MS"/>
              </a:rPr>
              <a:t>of </a:t>
            </a:r>
            <a:r>
              <a:rPr sz="1800" spc="-105" dirty="0">
                <a:latin typeface="Trebuchet MS"/>
                <a:cs typeface="Trebuchet MS"/>
              </a:rPr>
              <a:t>parent </a:t>
            </a:r>
            <a:r>
              <a:rPr sz="1800" spc="-70" dirty="0">
                <a:latin typeface="Trebuchet MS"/>
                <a:cs typeface="Trebuchet MS"/>
              </a:rPr>
              <a:t>node </a:t>
            </a:r>
            <a:r>
              <a:rPr sz="1800" spc="-90" dirty="0">
                <a:latin typeface="Trebuchet MS"/>
                <a:cs typeface="Trebuchet MS"/>
              </a:rPr>
              <a:t>result </a:t>
            </a:r>
            <a:r>
              <a:rPr sz="1800" spc="-105" dirty="0">
                <a:latin typeface="Trebuchet MS"/>
                <a:cs typeface="Trebuchet MS"/>
              </a:rPr>
              <a:t>in </a:t>
            </a:r>
            <a:r>
              <a:rPr sz="1800" spc="-100" dirty="0">
                <a:latin typeface="Trebuchet MS"/>
                <a:cs typeface="Trebuchet MS"/>
              </a:rPr>
              <a:t>deletion </a:t>
            </a:r>
            <a:r>
              <a:rPr sz="1800" spc="-95" dirty="0">
                <a:latin typeface="Trebuchet MS"/>
                <a:cs typeface="Trebuchet MS"/>
              </a:rPr>
              <a:t>of </a:t>
            </a:r>
            <a:r>
              <a:rPr sz="1800" spc="-110" dirty="0">
                <a:latin typeface="Trebuchet MS"/>
                <a:cs typeface="Trebuchet MS"/>
              </a:rPr>
              <a:t>child </a:t>
            </a:r>
            <a:r>
              <a:rPr sz="1800" spc="-70" dirty="0">
                <a:latin typeface="Trebuchet MS"/>
                <a:cs typeface="Trebuchet MS"/>
              </a:rPr>
              <a:t>node</a:t>
            </a:r>
            <a:r>
              <a:rPr sz="1800" spc="385" dirty="0">
                <a:latin typeface="Trebuchet MS"/>
                <a:cs typeface="Trebuchet MS"/>
              </a:rPr>
              <a:t> </a:t>
            </a:r>
            <a:r>
              <a:rPr sz="1800" spc="-114" dirty="0">
                <a:latin typeface="Trebuchet MS"/>
                <a:cs typeface="Trebuchet MS"/>
              </a:rPr>
              <a:t>forcefully</a:t>
            </a:r>
            <a:endParaRPr sz="1800">
              <a:latin typeface="Trebuchet MS"/>
              <a:cs typeface="Trebuchet MS"/>
            </a:endParaRPr>
          </a:p>
          <a:p>
            <a:pPr marL="194945" indent="-182245">
              <a:lnSpc>
                <a:spcPct val="100000"/>
              </a:lnSpc>
              <a:spcBef>
                <a:spcPts val="1080"/>
              </a:spcBef>
              <a:buSzPct val="94444"/>
              <a:buFont typeface="Wingdings"/>
              <a:buChar char=""/>
              <a:tabLst>
                <a:tab pos="194945" algn="l"/>
              </a:tabLst>
            </a:pPr>
            <a:r>
              <a:rPr sz="1800" spc="-70" dirty="0">
                <a:latin typeface="Trebuchet MS"/>
                <a:cs typeface="Trebuchet MS"/>
              </a:rPr>
              <a:t>Extra </a:t>
            </a:r>
            <a:r>
              <a:rPr sz="1800" spc="-110" dirty="0">
                <a:latin typeface="Trebuchet MS"/>
                <a:cs typeface="Trebuchet MS"/>
              </a:rPr>
              <a:t>space </a:t>
            </a:r>
            <a:r>
              <a:rPr sz="1800" spc="-80" dirty="0">
                <a:latin typeface="Trebuchet MS"/>
                <a:cs typeface="Trebuchet MS"/>
              </a:rPr>
              <a:t>is </a:t>
            </a:r>
            <a:r>
              <a:rPr sz="1800" spc="-90" dirty="0">
                <a:latin typeface="Trebuchet MS"/>
                <a:cs typeface="Trebuchet MS"/>
              </a:rPr>
              <a:t>required </a:t>
            </a:r>
            <a:r>
              <a:rPr sz="1800" spc="-65" dirty="0">
                <a:latin typeface="Trebuchet MS"/>
                <a:cs typeface="Trebuchet MS"/>
              </a:rPr>
              <a:t>for </a:t>
            </a:r>
            <a:r>
              <a:rPr sz="1800" spc="-110" dirty="0">
                <a:latin typeface="Trebuchet MS"/>
                <a:cs typeface="Trebuchet MS"/>
              </a:rPr>
              <a:t>the </a:t>
            </a:r>
            <a:r>
              <a:rPr sz="1800" spc="-80" dirty="0">
                <a:latin typeface="Trebuchet MS"/>
                <a:cs typeface="Trebuchet MS"/>
              </a:rPr>
              <a:t>storage </a:t>
            </a:r>
            <a:r>
              <a:rPr sz="1800" spc="-95" dirty="0">
                <a:latin typeface="Trebuchet MS"/>
                <a:cs typeface="Trebuchet MS"/>
              </a:rPr>
              <a:t>of</a:t>
            </a:r>
            <a:r>
              <a:rPr sz="1800" spc="190" dirty="0">
                <a:latin typeface="Trebuchet MS"/>
                <a:cs typeface="Trebuchet MS"/>
              </a:rPr>
              <a:t> </a:t>
            </a:r>
            <a:r>
              <a:rPr sz="1800" spc="-70" dirty="0">
                <a:latin typeface="Trebuchet MS"/>
                <a:cs typeface="Trebuchet MS"/>
              </a:rPr>
              <a:t>pointers</a:t>
            </a:r>
            <a:endParaRPr sz="1800">
              <a:latin typeface="Trebuchet MS"/>
              <a:cs typeface="Trebuchet MS"/>
            </a:endParaRPr>
          </a:p>
          <a:p>
            <a:pPr marL="194945" indent="-182245">
              <a:lnSpc>
                <a:spcPct val="100000"/>
              </a:lnSpc>
              <a:spcBef>
                <a:spcPts val="1080"/>
              </a:spcBef>
              <a:buSzPct val="94444"/>
              <a:buFont typeface="Wingdings"/>
              <a:buChar char=""/>
              <a:tabLst>
                <a:tab pos="194945" algn="l"/>
              </a:tabLst>
            </a:pPr>
            <a:r>
              <a:rPr sz="1800" spc="15" dirty="0">
                <a:latin typeface="Trebuchet MS"/>
                <a:cs typeface="Trebuchet MS"/>
              </a:rPr>
              <a:t>One </a:t>
            </a:r>
            <a:r>
              <a:rPr sz="1800" spc="-105" dirty="0">
                <a:latin typeface="Trebuchet MS"/>
                <a:cs typeface="Trebuchet MS"/>
              </a:rPr>
              <a:t>parent </a:t>
            </a:r>
            <a:r>
              <a:rPr sz="1800" spc="-70" dirty="0">
                <a:latin typeface="Trebuchet MS"/>
                <a:cs typeface="Trebuchet MS"/>
              </a:rPr>
              <a:t>per</a:t>
            </a:r>
            <a:r>
              <a:rPr sz="1800" spc="-40" dirty="0">
                <a:latin typeface="Trebuchet MS"/>
                <a:cs typeface="Trebuchet MS"/>
              </a:rPr>
              <a:t> </a:t>
            </a:r>
            <a:r>
              <a:rPr sz="1800" spc="-135" dirty="0">
                <a:latin typeface="Trebuchet MS"/>
                <a:cs typeface="Trebuchet MS"/>
              </a:rPr>
              <a:t>child.</a:t>
            </a:r>
            <a:endParaRPr sz="1800">
              <a:latin typeface="Trebuchet MS"/>
              <a:cs typeface="Trebuchet MS"/>
            </a:endParaRPr>
          </a:p>
          <a:p>
            <a:pPr marL="194945" indent="-182245">
              <a:lnSpc>
                <a:spcPct val="100000"/>
              </a:lnSpc>
              <a:spcBef>
                <a:spcPts val="1085"/>
              </a:spcBef>
              <a:buSzPct val="94444"/>
              <a:buFont typeface="Wingdings"/>
              <a:buChar char=""/>
              <a:tabLst>
                <a:tab pos="194945" algn="l"/>
              </a:tabLst>
            </a:pPr>
            <a:r>
              <a:rPr sz="1800" spc="-80" dirty="0">
                <a:latin typeface="Trebuchet MS"/>
                <a:cs typeface="Trebuchet MS"/>
              </a:rPr>
              <a:t>Navigation </a:t>
            </a:r>
            <a:r>
              <a:rPr sz="1800" spc="-85" dirty="0">
                <a:latin typeface="Trebuchet MS"/>
                <a:cs typeface="Trebuchet MS"/>
              </a:rPr>
              <a:t>system </a:t>
            </a:r>
            <a:r>
              <a:rPr sz="1800" spc="-80" dirty="0">
                <a:latin typeface="Trebuchet MS"/>
                <a:cs typeface="Trebuchet MS"/>
              </a:rPr>
              <a:t>is</a:t>
            </a:r>
            <a:r>
              <a:rPr sz="1800" spc="-20" dirty="0">
                <a:latin typeface="Trebuchet MS"/>
                <a:cs typeface="Trebuchet MS"/>
              </a:rPr>
              <a:t> </a:t>
            </a:r>
            <a:r>
              <a:rPr sz="1800" spc="-105" dirty="0">
                <a:latin typeface="Trebuchet MS"/>
                <a:cs typeface="Trebuchet MS"/>
              </a:rPr>
              <a:t>complex.</a:t>
            </a:r>
            <a:endParaRPr sz="1800">
              <a:latin typeface="Trebuchet MS"/>
              <a:cs typeface="Trebuchet MS"/>
            </a:endParaRPr>
          </a:p>
          <a:p>
            <a:pPr marL="194945" indent="-182245">
              <a:lnSpc>
                <a:spcPct val="100000"/>
              </a:lnSpc>
              <a:spcBef>
                <a:spcPts val="1080"/>
              </a:spcBef>
              <a:buSzPct val="94444"/>
              <a:buFont typeface="Wingdings"/>
              <a:buChar char=""/>
              <a:tabLst>
                <a:tab pos="194945" algn="l"/>
              </a:tabLst>
            </a:pPr>
            <a:r>
              <a:rPr sz="1800" spc="-70" dirty="0">
                <a:latin typeface="Trebuchet MS"/>
                <a:cs typeface="Trebuchet MS"/>
              </a:rPr>
              <a:t>Many </a:t>
            </a:r>
            <a:r>
              <a:rPr sz="1800" spc="-20" dirty="0">
                <a:latin typeface="Trebuchet MS"/>
                <a:cs typeface="Trebuchet MS"/>
              </a:rPr>
              <a:t>too </a:t>
            </a:r>
            <a:r>
              <a:rPr sz="1800" spc="-130" dirty="0">
                <a:latin typeface="Trebuchet MS"/>
                <a:cs typeface="Trebuchet MS"/>
              </a:rPr>
              <a:t>many </a:t>
            </a:r>
            <a:r>
              <a:rPr sz="1800" spc="-90" dirty="0">
                <a:latin typeface="Trebuchet MS"/>
                <a:cs typeface="Trebuchet MS"/>
              </a:rPr>
              <a:t>relationships </a:t>
            </a:r>
            <a:r>
              <a:rPr sz="1800" spc="-60" dirty="0">
                <a:latin typeface="Trebuchet MS"/>
                <a:cs typeface="Trebuchet MS"/>
              </a:rPr>
              <a:t>not</a:t>
            </a:r>
            <a:r>
              <a:rPr sz="1800" spc="35" dirty="0">
                <a:latin typeface="Trebuchet MS"/>
                <a:cs typeface="Trebuchet MS"/>
              </a:rPr>
              <a:t> </a:t>
            </a:r>
            <a:r>
              <a:rPr sz="1800" spc="-85" dirty="0">
                <a:latin typeface="Trebuchet MS"/>
                <a:cs typeface="Trebuchet MS"/>
              </a:rPr>
              <a:t>supported.</a:t>
            </a:r>
            <a:endParaRPr sz="1800">
              <a:latin typeface="Trebuchet MS"/>
              <a:cs typeface="Trebuchet MS"/>
            </a:endParaRPr>
          </a:p>
          <a:p>
            <a:pPr marL="194945" indent="-182245">
              <a:lnSpc>
                <a:spcPct val="100000"/>
              </a:lnSpc>
              <a:spcBef>
                <a:spcPts val="1080"/>
              </a:spcBef>
              <a:buSzPct val="94444"/>
              <a:buFont typeface="Wingdings"/>
              <a:buChar char=""/>
              <a:tabLst>
                <a:tab pos="194945" algn="l"/>
              </a:tabLst>
            </a:pPr>
            <a:r>
              <a:rPr sz="1800" spc="-60" dirty="0">
                <a:latin typeface="Trebuchet MS"/>
                <a:cs typeface="Trebuchet MS"/>
              </a:rPr>
              <a:t>Data</a:t>
            </a:r>
            <a:r>
              <a:rPr sz="1800" spc="-70" dirty="0">
                <a:latin typeface="Trebuchet MS"/>
                <a:cs typeface="Trebuchet MS"/>
              </a:rPr>
              <a:t> </a:t>
            </a:r>
            <a:r>
              <a:rPr sz="1800" spc="-120" dirty="0">
                <a:latin typeface="Trebuchet MS"/>
                <a:cs typeface="Trebuchet MS"/>
              </a:rPr>
              <a:t>independence.</a:t>
            </a:r>
            <a:endParaRPr sz="1800">
              <a:latin typeface="Trebuchet MS"/>
              <a:cs typeface="Trebuchet M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52728" y="466344"/>
            <a:ext cx="3201162" cy="912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14602" y="573151"/>
            <a:ext cx="2680970" cy="513715"/>
          </a:xfrm>
          <a:prstGeom prst="rect">
            <a:avLst/>
          </a:prstGeom>
        </p:spPr>
        <p:txBody>
          <a:bodyPr vert="horz" wrap="square" lIns="0" tIns="13335" rIns="0" bIns="0" rtlCol="0">
            <a:spAutoFit/>
          </a:bodyPr>
          <a:lstStyle/>
          <a:p>
            <a:pPr marL="12700">
              <a:lnSpc>
                <a:spcPct val="100000"/>
              </a:lnSpc>
              <a:spcBef>
                <a:spcPts val="105"/>
              </a:spcBef>
            </a:pPr>
            <a:r>
              <a:rPr spc="-15" dirty="0"/>
              <a:t>Network</a:t>
            </a:r>
            <a:r>
              <a:rPr spc="-165" dirty="0"/>
              <a:t> </a:t>
            </a:r>
            <a:r>
              <a:rPr spc="-150" dirty="0"/>
              <a:t>model</a:t>
            </a:r>
          </a:p>
        </p:txBody>
      </p:sp>
      <p:sp>
        <p:nvSpPr>
          <p:cNvPr id="4" name="object 4"/>
          <p:cNvSpPr txBox="1"/>
          <p:nvPr/>
        </p:nvSpPr>
        <p:spPr>
          <a:xfrm>
            <a:off x="1595755" y="1247394"/>
            <a:ext cx="7230745" cy="2495550"/>
          </a:xfrm>
          <a:prstGeom prst="rect">
            <a:avLst/>
          </a:prstGeom>
        </p:spPr>
        <p:txBody>
          <a:bodyPr vert="horz" wrap="square" lIns="0" tIns="12700" rIns="0" bIns="0" rtlCol="0">
            <a:spAutoFit/>
          </a:bodyPr>
          <a:lstStyle/>
          <a:p>
            <a:pPr marL="12700" marR="5715">
              <a:lnSpc>
                <a:spcPct val="150100"/>
              </a:lnSpc>
              <a:spcBef>
                <a:spcPts val="100"/>
              </a:spcBef>
              <a:buSzPct val="94444"/>
              <a:buFont typeface="Wingdings"/>
              <a:buChar char=""/>
              <a:tabLst>
                <a:tab pos="194945" algn="l"/>
              </a:tabLst>
            </a:pPr>
            <a:r>
              <a:rPr sz="1800" spc="-65" dirty="0">
                <a:latin typeface="Trebuchet MS"/>
                <a:cs typeface="Trebuchet MS"/>
              </a:rPr>
              <a:t>In </a:t>
            </a:r>
            <a:r>
              <a:rPr sz="1800" spc="-60" dirty="0">
                <a:latin typeface="Trebuchet MS"/>
                <a:cs typeface="Trebuchet MS"/>
              </a:rPr>
              <a:t>network </a:t>
            </a:r>
            <a:r>
              <a:rPr sz="1800" spc="-110" dirty="0">
                <a:latin typeface="Trebuchet MS"/>
                <a:cs typeface="Trebuchet MS"/>
              </a:rPr>
              <a:t>models, the </a:t>
            </a:r>
            <a:r>
              <a:rPr sz="1800" spc="-105" dirty="0">
                <a:latin typeface="Trebuchet MS"/>
                <a:cs typeface="Trebuchet MS"/>
              </a:rPr>
              <a:t>entities </a:t>
            </a:r>
            <a:r>
              <a:rPr sz="1800" spc="-110" dirty="0">
                <a:latin typeface="Trebuchet MS"/>
                <a:cs typeface="Trebuchet MS"/>
              </a:rPr>
              <a:t>are </a:t>
            </a:r>
            <a:r>
              <a:rPr sz="1800" spc="-90" dirty="0">
                <a:latin typeface="Trebuchet MS"/>
                <a:cs typeface="Trebuchet MS"/>
              </a:rPr>
              <a:t>organized </a:t>
            </a:r>
            <a:r>
              <a:rPr sz="1800" spc="-105" dirty="0">
                <a:latin typeface="Trebuchet MS"/>
                <a:cs typeface="Trebuchet MS"/>
              </a:rPr>
              <a:t>in </a:t>
            </a:r>
            <a:r>
              <a:rPr sz="1800" spc="-135" dirty="0">
                <a:latin typeface="Trebuchet MS"/>
                <a:cs typeface="Trebuchet MS"/>
              </a:rPr>
              <a:t>graph, </a:t>
            </a:r>
            <a:r>
              <a:rPr sz="1800" spc="-105" dirty="0">
                <a:latin typeface="Trebuchet MS"/>
                <a:cs typeface="Trebuchet MS"/>
              </a:rPr>
              <a:t>in </a:t>
            </a:r>
            <a:r>
              <a:rPr sz="1800" spc="-90" dirty="0">
                <a:latin typeface="Trebuchet MS"/>
                <a:cs typeface="Trebuchet MS"/>
              </a:rPr>
              <a:t>which </a:t>
            </a:r>
            <a:r>
              <a:rPr sz="1800" spc="-65" dirty="0">
                <a:latin typeface="Trebuchet MS"/>
                <a:cs typeface="Trebuchet MS"/>
              </a:rPr>
              <a:t>some  </a:t>
            </a:r>
            <a:r>
              <a:rPr sz="1800" spc="-105" dirty="0">
                <a:latin typeface="Trebuchet MS"/>
                <a:cs typeface="Trebuchet MS"/>
              </a:rPr>
              <a:t>entities </a:t>
            </a:r>
            <a:r>
              <a:rPr sz="1800" spc="-125" dirty="0">
                <a:latin typeface="Trebuchet MS"/>
                <a:cs typeface="Trebuchet MS"/>
              </a:rPr>
              <a:t>can </a:t>
            </a:r>
            <a:r>
              <a:rPr sz="1800" spc="-114" dirty="0">
                <a:latin typeface="Trebuchet MS"/>
                <a:cs typeface="Trebuchet MS"/>
              </a:rPr>
              <a:t>be </a:t>
            </a:r>
            <a:r>
              <a:rPr sz="1800" spc="-100" dirty="0">
                <a:latin typeface="Trebuchet MS"/>
                <a:cs typeface="Trebuchet MS"/>
              </a:rPr>
              <a:t>accessed </a:t>
            </a:r>
            <a:r>
              <a:rPr sz="1800" spc="-75" dirty="0">
                <a:latin typeface="Trebuchet MS"/>
                <a:cs typeface="Trebuchet MS"/>
              </a:rPr>
              <a:t>through </a:t>
            </a:r>
            <a:r>
              <a:rPr sz="1800" spc="-105" dirty="0">
                <a:latin typeface="Trebuchet MS"/>
                <a:cs typeface="Trebuchet MS"/>
              </a:rPr>
              <a:t>several</a:t>
            </a:r>
            <a:r>
              <a:rPr sz="1800" spc="200" dirty="0">
                <a:latin typeface="Trebuchet MS"/>
                <a:cs typeface="Trebuchet MS"/>
              </a:rPr>
              <a:t> </a:t>
            </a:r>
            <a:r>
              <a:rPr sz="1800" spc="-135" dirty="0">
                <a:latin typeface="Trebuchet MS"/>
                <a:cs typeface="Trebuchet MS"/>
              </a:rPr>
              <a:t>paths.</a:t>
            </a:r>
            <a:endParaRPr sz="1800">
              <a:latin typeface="Trebuchet MS"/>
              <a:cs typeface="Trebuchet MS"/>
            </a:endParaRPr>
          </a:p>
          <a:p>
            <a:pPr marL="12700" marR="6985">
              <a:lnSpc>
                <a:spcPct val="150000"/>
              </a:lnSpc>
              <a:buSzPct val="94444"/>
              <a:buFont typeface="Wingdings"/>
              <a:buChar char=""/>
              <a:tabLst>
                <a:tab pos="194945" algn="l"/>
              </a:tabLst>
            </a:pPr>
            <a:r>
              <a:rPr sz="1800" spc="-10" dirty="0">
                <a:latin typeface="Trebuchet MS"/>
                <a:cs typeface="Trebuchet MS"/>
              </a:rPr>
              <a:t>Network </a:t>
            </a:r>
            <a:r>
              <a:rPr sz="1800" spc="-45" dirty="0">
                <a:latin typeface="Trebuchet MS"/>
                <a:cs typeface="Trebuchet MS"/>
              </a:rPr>
              <a:t>Model </a:t>
            </a:r>
            <a:r>
              <a:rPr sz="1800" spc="-80" dirty="0">
                <a:latin typeface="Trebuchet MS"/>
                <a:cs typeface="Trebuchet MS"/>
              </a:rPr>
              <a:t>is </a:t>
            </a:r>
            <a:r>
              <a:rPr sz="1800" spc="-114" dirty="0">
                <a:latin typeface="Trebuchet MS"/>
                <a:cs typeface="Trebuchet MS"/>
              </a:rPr>
              <a:t>same as </a:t>
            </a:r>
            <a:r>
              <a:rPr sz="1800" spc="-110" dirty="0">
                <a:latin typeface="Trebuchet MS"/>
                <a:cs typeface="Trebuchet MS"/>
              </a:rPr>
              <a:t>hierarchical </a:t>
            </a:r>
            <a:r>
              <a:rPr sz="1800" spc="-90" dirty="0">
                <a:latin typeface="Trebuchet MS"/>
                <a:cs typeface="Trebuchet MS"/>
              </a:rPr>
              <a:t>model </a:t>
            </a:r>
            <a:r>
              <a:rPr sz="1800" spc="-100" dirty="0">
                <a:latin typeface="Trebuchet MS"/>
                <a:cs typeface="Trebuchet MS"/>
              </a:rPr>
              <a:t>except </a:t>
            </a:r>
            <a:r>
              <a:rPr sz="1800" spc="-125" dirty="0">
                <a:latin typeface="Trebuchet MS"/>
                <a:cs typeface="Trebuchet MS"/>
              </a:rPr>
              <a:t>that </a:t>
            </a:r>
            <a:r>
              <a:rPr sz="1800" spc="-120" dirty="0">
                <a:latin typeface="Trebuchet MS"/>
                <a:cs typeface="Trebuchet MS"/>
              </a:rPr>
              <a:t>it </a:t>
            </a:r>
            <a:r>
              <a:rPr sz="1800" spc="-105" dirty="0">
                <a:latin typeface="Trebuchet MS"/>
                <a:cs typeface="Trebuchet MS"/>
              </a:rPr>
              <a:t>has </a:t>
            </a:r>
            <a:r>
              <a:rPr sz="1800" spc="-110" dirty="0">
                <a:latin typeface="Trebuchet MS"/>
                <a:cs typeface="Trebuchet MS"/>
              </a:rPr>
              <a:t>graph-like  </a:t>
            </a:r>
            <a:r>
              <a:rPr sz="1800" spc="-75" dirty="0">
                <a:latin typeface="Trebuchet MS"/>
                <a:cs typeface="Trebuchet MS"/>
              </a:rPr>
              <a:t>structure </a:t>
            </a:r>
            <a:r>
              <a:rPr sz="1800" spc="-80" dirty="0">
                <a:latin typeface="Trebuchet MS"/>
                <a:cs typeface="Trebuchet MS"/>
              </a:rPr>
              <a:t>rather </a:t>
            </a:r>
            <a:r>
              <a:rPr sz="1800" spc="-114" dirty="0">
                <a:latin typeface="Trebuchet MS"/>
                <a:cs typeface="Trebuchet MS"/>
              </a:rPr>
              <a:t>than </a:t>
            </a:r>
            <a:r>
              <a:rPr sz="1800" spc="-180" dirty="0">
                <a:latin typeface="Trebuchet MS"/>
                <a:cs typeface="Trebuchet MS"/>
              </a:rPr>
              <a:t>a </a:t>
            </a:r>
            <a:r>
              <a:rPr sz="1800" spc="-100" dirty="0">
                <a:latin typeface="Trebuchet MS"/>
                <a:cs typeface="Trebuchet MS"/>
              </a:rPr>
              <a:t>tree-based</a:t>
            </a:r>
            <a:r>
              <a:rPr sz="1800" spc="200" dirty="0">
                <a:latin typeface="Trebuchet MS"/>
                <a:cs typeface="Trebuchet MS"/>
              </a:rPr>
              <a:t> </a:t>
            </a:r>
            <a:r>
              <a:rPr sz="1800" spc="-95" dirty="0">
                <a:latin typeface="Trebuchet MS"/>
                <a:cs typeface="Trebuchet MS"/>
              </a:rPr>
              <a:t>structure.</a:t>
            </a:r>
            <a:endParaRPr sz="1800">
              <a:latin typeface="Trebuchet MS"/>
              <a:cs typeface="Trebuchet MS"/>
            </a:endParaRPr>
          </a:p>
          <a:p>
            <a:pPr marL="12700" marR="5080">
              <a:lnSpc>
                <a:spcPts val="3240"/>
              </a:lnSpc>
              <a:spcBef>
                <a:spcPts val="285"/>
              </a:spcBef>
              <a:buSzPct val="94444"/>
              <a:buFont typeface="Wingdings"/>
              <a:buChar char=""/>
              <a:tabLst>
                <a:tab pos="194945" algn="l"/>
              </a:tabLst>
            </a:pPr>
            <a:r>
              <a:rPr sz="1800" spc="-75" dirty="0">
                <a:latin typeface="Trebuchet MS"/>
                <a:cs typeface="Trebuchet MS"/>
              </a:rPr>
              <a:t>Unlike </a:t>
            </a:r>
            <a:r>
              <a:rPr sz="1800" spc="-105" dirty="0">
                <a:latin typeface="Trebuchet MS"/>
                <a:cs typeface="Trebuchet MS"/>
              </a:rPr>
              <a:t>hierarchical </a:t>
            </a:r>
            <a:r>
              <a:rPr sz="1800" spc="-120" dirty="0">
                <a:latin typeface="Trebuchet MS"/>
                <a:cs typeface="Trebuchet MS"/>
              </a:rPr>
              <a:t>model, </a:t>
            </a:r>
            <a:r>
              <a:rPr sz="1800" spc="-90" dirty="0">
                <a:latin typeface="Trebuchet MS"/>
                <a:cs typeface="Trebuchet MS"/>
              </a:rPr>
              <a:t>this model allows </a:t>
            </a:r>
            <a:r>
              <a:rPr sz="1800" spc="-125" dirty="0">
                <a:latin typeface="Trebuchet MS"/>
                <a:cs typeface="Trebuchet MS"/>
              </a:rPr>
              <a:t>each </a:t>
            </a:r>
            <a:r>
              <a:rPr sz="1800" spc="-55" dirty="0">
                <a:latin typeface="Trebuchet MS"/>
                <a:cs typeface="Trebuchet MS"/>
              </a:rPr>
              <a:t>record to </a:t>
            </a:r>
            <a:r>
              <a:rPr sz="1800" spc="-150" dirty="0">
                <a:latin typeface="Trebuchet MS"/>
                <a:cs typeface="Trebuchet MS"/>
              </a:rPr>
              <a:t>have </a:t>
            </a:r>
            <a:r>
              <a:rPr sz="1800" spc="-60" dirty="0">
                <a:latin typeface="Trebuchet MS"/>
                <a:cs typeface="Trebuchet MS"/>
              </a:rPr>
              <a:t>more </a:t>
            </a:r>
            <a:r>
              <a:rPr sz="1800" spc="-120" dirty="0">
                <a:latin typeface="Trebuchet MS"/>
                <a:cs typeface="Trebuchet MS"/>
              </a:rPr>
              <a:t>than  </a:t>
            </a:r>
            <a:r>
              <a:rPr sz="1800" spc="-60" dirty="0">
                <a:latin typeface="Trebuchet MS"/>
                <a:cs typeface="Trebuchet MS"/>
              </a:rPr>
              <a:t>one </a:t>
            </a:r>
            <a:r>
              <a:rPr sz="1800" spc="-105" dirty="0">
                <a:latin typeface="Trebuchet MS"/>
                <a:cs typeface="Trebuchet MS"/>
              </a:rPr>
              <a:t>parent</a:t>
            </a:r>
            <a:r>
              <a:rPr sz="1800" spc="-45" dirty="0">
                <a:latin typeface="Trebuchet MS"/>
                <a:cs typeface="Trebuchet MS"/>
              </a:rPr>
              <a:t> </a:t>
            </a:r>
            <a:r>
              <a:rPr sz="1800" spc="-85" dirty="0">
                <a:latin typeface="Trebuchet MS"/>
                <a:cs typeface="Trebuchet MS"/>
              </a:rPr>
              <a:t>record.</a:t>
            </a:r>
            <a:endParaRPr sz="1800">
              <a:latin typeface="Trebuchet MS"/>
              <a:cs typeface="Trebuchet MS"/>
            </a:endParaRPr>
          </a:p>
        </p:txBody>
      </p:sp>
      <p:sp>
        <p:nvSpPr>
          <p:cNvPr id="5" name="object 5"/>
          <p:cNvSpPr/>
          <p:nvPr/>
        </p:nvSpPr>
        <p:spPr>
          <a:xfrm>
            <a:off x="3521964" y="3535679"/>
            <a:ext cx="5113020" cy="2770632"/>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57</a:t>
            </a:fld>
            <a:endParaRPr spc="-3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6897" y="349122"/>
            <a:ext cx="2513330" cy="513715"/>
          </a:xfrm>
          <a:prstGeom prst="rect">
            <a:avLst/>
          </a:prstGeom>
        </p:spPr>
        <p:txBody>
          <a:bodyPr vert="horz" wrap="square" lIns="0" tIns="12700" rIns="0" bIns="0" rtlCol="0">
            <a:spAutoFit/>
          </a:bodyPr>
          <a:lstStyle/>
          <a:p>
            <a:pPr marL="12700">
              <a:lnSpc>
                <a:spcPct val="100000"/>
              </a:lnSpc>
              <a:spcBef>
                <a:spcPts val="100"/>
              </a:spcBef>
            </a:pPr>
            <a:r>
              <a:rPr sz="2550" spc="-665" dirty="0">
                <a:solidFill>
                  <a:srgbClr val="3891A7"/>
                </a:solidFill>
                <a:latin typeface="Arial"/>
                <a:cs typeface="Arial"/>
              </a:rPr>
              <a:t></a:t>
            </a:r>
            <a:r>
              <a:rPr sz="2550" spc="-655" dirty="0">
                <a:solidFill>
                  <a:srgbClr val="3891A7"/>
                </a:solidFill>
                <a:latin typeface="Arial"/>
                <a:cs typeface="Arial"/>
              </a:rPr>
              <a:t> </a:t>
            </a:r>
            <a:r>
              <a:rPr b="1" spc="-10" dirty="0">
                <a:solidFill>
                  <a:srgbClr val="000000"/>
                </a:solidFill>
                <a:latin typeface="Trebuchet MS"/>
                <a:cs typeface="Trebuchet MS"/>
              </a:rPr>
              <a:t>Advantages</a:t>
            </a:r>
            <a:endParaRPr sz="2550">
              <a:latin typeface="Trebuchet MS"/>
              <a:cs typeface="Trebuchet MS"/>
            </a:endParaRPr>
          </a:p>
        </p:txBody>
      </p:sp>
      <p:sp>
        <p:nvSpPr>
          <p:cNvPr id="6" name="object 6"/>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58</a:t>
            </a:fld>
            <a:endParaRPr spc="-30" dirty="0"/>
          </a:p>
        </p:txBody>
      </p:sp>
      <p:sp>
        <p:nvSpPr>
          <p:cNvPr id="3" name="object 3"/>
          <p:cNvSpPr txBox="1"/>
          <p:nvPr/>
        </p:nvSpPr>
        <p:spPr>
          <a:xfrm>
            <a:off x="1596897" y="873125"/>
            <a:ext cx="7216140" cy="4621530"/>
          </a:xfrm>
          <a:prstGeom prst="rect">
            <a:avLst/>
          </a:prstGeom>
        </p:spPr>
        <p:txBody>
          <a:bodyPr vert="horz" wrap="square" lIns="0" tIns="12700" rIns="0" bIns="0" rtlCol="0">
            <a:spAutoFit/>
          </a:bodyPr>
          <a:lstStyle/>
          <a:p>
            <a:pPr marL="570230" marR="87630" indent="-238125">
              <a:lnSpc>
                <a:spcPct val="150100"/>
              </a:lnSpc>
              <a:spcBef>
                <a:spcPts val="100"/>
              </a:spcBef>
              <a:buClr>
                <a:srgbClr val="3891A7"/>
              </a:buClr>
              <a:buFont typeface="Times New Roman"/>
              <a:buChar char="•"/>
              <a:tabLst>
                <a:tab pos="570230" algn="l"/>
                <a:tab pos="570865" algn="l"/>
              </a:tabLst>
            </a:pPr>
            <a:r>
              <a:rPr sz="1800" spc="-10" dirty="0">
                <a:latin typeface="Trebuchet MS"/>
                <a:cs typeface="Trebuchet MS"/>
              </a:rPr>
              <a:t>Network </a:t>
            </a:r>
            <a:r>
              <a:rPr sz="1800" spc="-40" dirty="0">
                <a:latin typeface="Trebuchet MS"/>
                <a:cs typeface="Trebuchet MS"/>
              </a:rPr>
              <a:t>Model </a:t>
            </a:r>
            <a:r>
              <a:rPr sz="1800" spc="-80" dirty="0">
                <a:latin typeface="Trebuchet MS"/>
                <a:cs typeface="Trebuchet MS"/>
              </a:rPr>
              <a:t>is </a:t>
            </a:r>
            <a:r>
              <a:rPr sz="1800" spc="-135" dirty="0">
                <a:latin typeface="Trebuchet MS"/>
                <a:cs typeface="Trebuchet MS"/>
              </a:rPr>
              <a:t>able </a:t>
            </a:r>
            <a:r>
              <a:rPr sz="1800" spc="-45" dirty="0">
                <a:latin typeface="Trebuchet MS"/>
                <a:cs typeface="Trebuchet MS"/>
              </a:rPr>
              <a:t>to </a:t>
            </a:r>
            <a:r>
              <a:rPr sz="1800" spc="-85" dirty="0">
                <a:latin typeface="Trebuchet MS"/>
                <a:cs typeface="Trebuchet MS"/>
              </a:rPr>
              <a:t>model </a:t>
            </a:r>
            <a:r>
              <a:rPr sz="1800" spc="-80" dirty="0">
                <a:latin typeface="Trebuchet MS"/>
                <a:cs typeface="Trebuchet MS"/>
              </a:rPr>
              <a:t>complex </a:t>
            </a:r>
            <a:r>
              <a:rPr sz="1800" spc="-90" dirty="0">
                <a:latin typeface="Trebuchet MS"/>
                <a:cs typeface="Trebuchet MS"/>
              </a:rPr>
              <a:t>relationships </a:t>
            </a:r>
            <a:r>
              <a:rPr sz="1800" spc="-120" dirty="0">
                <a:latin typeface="Trebuchet MS"/>
                <a:cs typeface="Trebuchet MS"/>
              </a:rPr>
              <a:t>and </a:t>
            </a:r>
            <a:r>
              <a:rPr sz="1800" spc="-80" dirty="0">
                <a:latin typeface="Trebuchet MS"/>
                <a:cs typeface="Trebuchet MS"/>
              </a:rPr>
              <a:t>represents  </a:t>
            </a:r>
            <a:r>
              <a:rPr sz="1800" spc="-100" dirty="0">
                <a:latin typeface="Trebuchet MS"/>
                <a:cs typeface="Trebuchet MS"/>
              </a:rPr>
              <a:t>semantics </a:t>
            </a:r>
            <a:r>
              <a:rPr sz="1800" spc="-95" dirty="0">
                <a:latin typeface="Trebuchet MS"/>
                <a:cs typeface="Trebuchet MS"/>
              </a:rPr>
              <a:t>of </a:t>
            </a:r>
            <a:r>
              <a:rPr sz="1800" spc="-155" dirty="0">
                <a:latin typeface="Trebuchet MS"/>
                <a:cs typeface="Trebuchet MS"/>
              </a:rPr>
              <a:t>add/delete </a:t>
            </a:r>
            <a:r>
              <a:rPr sz="1800" spc="-30" dirty="0">
                <a:latin typeface="Trebuchet MS"/>
                <a:cs typeface="Trebuchet MS"/>
              </a:rPr>
              <a:t>on </a:t>
            </a:r>
            <a:r>
              <a:rPr sz="1800" spc="-110" dirty="0">
                <a:latin typeface="Trebuchet MS"/>
                <a:cs typeface="Trebuchet MS"/>
              </a:rPr>
              <a:t>the</a:t>
            </a:r>
            <a:r>
              <a:rPr sz="1800" spc="110" dirty="0">
                <a:latin typeface="Trebuchet MS"/>
                <a:cs typeface="Trebuchet MS"/>
              </a:rPr>
              <a:t> </a:t>
            </a:r>
            <a:r>
              <a:rPr sz="1800" spc="-100" dirty="0">
                <a:latin typeface="Trebuchet MS"/>
                <a:cs typeface="Trebuchet MS"/>
              </a:rPr>
              <a:t>relationships.</a:t>
            </a:r>
            <a:endParaRPr sz="1800">
              <a:latin typeface="Trebuchet MS"/>
              <a:cs typeface="Trebuchet MS"/>
            </a:endParaRPr>
          </a:p>
          <a:p>
            <a:pPr marL="570230" indent="-238125">
              <a:lnSpc>
                <a:spcPct val="100000"/>
              </a:lnSpc>
              <a:spcBef>
                <a:spcPts val="1710"/>
              </a:spcBef>
              <a:buClr>
                <a:srgbClr val="3891A7"/>
              </a:buClr>
              <a:buFont typeface="Times New Roman"/>
              <a:buChar char="•"/>
              <a:tabLst>
                <a:tab pos="570230" algn="l"/>
                <a:tab pos="570865" algn="l"/>
              </a:tabLst>
            </a:pPr>
            <a:r>
              <a:rPr sz="1900" spc="-120" dirty="0">
                <a:latin typeface="Trebuchet MS"/>
                <a:cs typeface="Trebuchet MS"/>
              </a:rPr>
              <a:t>Fast </a:t>
            </a:r>
            <a:r>
              <a:rPr sz="1900" spc="-150" dirty="0">
                <a:latin typeface="Trebuchet MS"/>
                <a:cs typeface="Trebuchet MS"/>
              </a:rPr>
              <a:t>data</a:t>
            </a:r>
            <a:r>
              <a:rPr sz="1900" spc="20" dirty="0">
                <a:latin typeface="Trebuchet MS"/>
                <a:cs typeface="Trebuchet MS"/>
              </a:rPr>
              <a:t> </a:t>
            </a:r>
            <a:r>
              <a:rPr sz="1900" spc="-105" dirty="0">
                <a:latin typeface="Trebuchet MS"/>
                <a:cs typeface="Trebuchet MS"/>
              </a:rPr>
              <a:t>access</a:t>
            </a:r>
            <a:endParaRPr sz="1900">
              <a:latin typeface="Trebuchet MS"/>
              <a:cs typeface="Trebuchet MS"/>
            </a:endParaRPr>
          </a:p>
          <a:p>
            <a:pPr marL="570230" marR="5080" indent="-238125">
              <a:lnSpc>
                <a:spcPct val="150100"/>
              </a:lnSpc>
              <a:spcBef>
                <a:spcPts val="625"/>
              </a:spcBef>
              <a:buClr>
                <a:srgbClr val="3891A7"/>
              </a:buClr>
              <a:buFont typeface="Times New Roman"/>
              <a:buChar char="•"/>
              <a:tabLst>
                <a:tab pos="570230" algn="l"/>
                <a:tab pos="570865" algn="l"/>
              </a:tabLst>
            </a:pPr>
            <a:r>
              <a:rPr sz="1800" spc="-85" dirty="0">
                <a:latin typeface="Trebuchet MS"/>
                <a:cs typeface="Trebuchet MS"/>
              </a:rPr>
              <a:t>It also </a:t>
            </a:r>
            <a:r>
              <a:rPr sz="1800" spc="-90" dirty="0">
                <a:latin typeface="Trebuchet MS"/>
                <a:cs typeface="Trebuchet MS"/>
              </a:rPr>
              <a:t>allows </a:t>
            </a:r>
            <a:r>
              <a:rPr sz="1800" spc="-55" dirty="0">
                <a:latin typeface="Trebuchet MS"/>
                <a:cs typeface="Trebuchet MS"/>
              </a:rPr>
              <a:t>users </a:t>
            </a:r>
            <a:r>
              <a:rPr sz="1800" spc="-45" dirty="0">
                <a:latin typeface="Trebuchet MS"/>
                <a:cs typeface="Trebuchet MS"/>
              </a:rPr>
              <a:t>to </a:t>
            </a:r>
            <a:r>
              <a:rPr sz="1800" spc="-114" dirty="0">
                <a:latin typeface="Trebuchet MS"/>
                <a:cs typeface="Trebuchet MS"/>
              </a:rPr>
              <a:t>create </a:t>
            </a:r>
            <a:r>
              <a:rPr sz="1800" spc="-85" dirty="0">
                <a:latin typeface="Trebuchet MS"/>
                <a:cs typeface="Trebuchet MS"/>
              </a:rPr>
              <a:t>queries </a:t>
            </a:r>
            <a:r>
              <a:rPr sz="1800" spc="-125" dirty="0">
                <a:latin typeface="Trebuchet MS"/>
                <a:cs typeface="Trebuchet MS"/>
              </a:rPr>
              <a:t>that </a:t>
            </a:r>
            <a:r>
              <a:rPr sz="1800" spc="-110" dirty="0">
                <a:latin typeface="Trebuchet MS"/>
                <a:cs typeface="Trebuchet MS"/>
              </a:rPr>
              <a:t>are </a:t>
            </a:r>
            <a:r>
              <a:rPr sz="1800" spc="-60" dirty="0">
                <a:latin typeface="Trebuchet MS"/>
                <a:cs typeface="Trebuchet MS"/>
              </a:rPr>
              <a:t>more </a:t>
            </a:r>
            <a:r>
              <a:rPr sz="1800" spc="-80" dirty="0">
                <a:latin typeface="Trebuchet MS"/>
                <a:cs typeface="Trebuchet MS"/>
              </a:rPr>
              <a:t>complex </a:t>
            </a:r>
            <a:r>
              <a:rPr sz="1800" spc="-114" dirty="0">
                <a:latin typeface="Trebuchet MS"/>
                <a:cs typeface="Trebuchet MS"/>
              </a:rPr>
              <a:t>than </a:t>
            </a:r>
            <a:r>
              <a:rPr sz="1800" spc="-65" dirty="0">
                <a:latin typeface="Trebuchet MS"/>
                <a:cs typeface="Trebuchet MS"/>
              </a:rPr>
              <a:t>those  </a:t>
            </a:r>
            <a:r>
              <a:rPr sz="1800" spc="-114" dirty="0">
                <a:latin typeface="Trebuchet MS"/>
                <a:cs typeface="Trebuchet MS"/>
              </a:rPr>
              <a:t>they </a:t>
            </a:r>
            <a:r>
              <a:rPr sz="1800" spc="-110" dirty="0">
                <a:latin typeface="Trebuchet MS"/>
                <a:cs typeface="Trebuchet MS"/>
              </a:rPr>
              <a:t>created </a:t>
            </a:r>
            <a:r>
              <a:rPr sz="1800" spc="-95" dirty="0">
                <a:latin typeface="Trebuchet MS"/>
                <a:cs typeface="Trebuchet MS"/>
              </a:rPr>
              <a:t>using </a:t>
            </a:r>
            <a:r>
              <a:rPr sz="1800" spc="-180" dirty="0">
                <a:latin typeface="Trebuchet MS"/>
                <a:cs typeface="Trebuchet MS"/>
              </a:rPr>
              <a:t>a </a:t>
            </a:r>
            <a:r>
              <a:rPr sz="1800" spc="-105" dirty="0">
                <a:latin typeface="Trebuchet MS"/>
                <a:cs typeface="Trebuchet MS"/>
              </a:rPr>
              <a:t>hierarchical</a:t>
            </a:r>
            <a:r>
              <a:rPr sz="1800" spc="-100" dirty="0">
                <a:latin typeface="Trebuchet MS"/>
                <a:cs typeface="Trebuchet MS"/>
              </a:rPr>
              <a:t> </a:t>
            </a:r>
            <a:r>
              <a:rPr sz="1800" spc="-140" dirty="0">
                <a:latin typeface="Trebuchet MS"/>
                <a:cs typeface="Trebuchet MS"/>
              </a:rPr>
              <a:t>database.</a:t>
            </a:r>
            <a:endParaRPr sz="1800">
              <a:latin typeface="Trebuchet MS"/>
              <a:cs typeface="Trebuchet MS"/>
            </a:endParaRPr>
          </a:p>
          <a:p>
            <a:pPr marL="295910" indent="-283845">
              <a:lnSpc>
                <a:spcPct val="100000"/>
              </a:lnSpc>
              <a:spcBef>
                <a:spcPts val="915"/>
              </a:spcBef>
              <a:buClr>
                <a:srgbClr val="3891A7"/>
              </a:buClr>
              <a:buSzPct val="79687"/>
              <a:buFont typeface="Arial"/>
              <a:buChar char=""/>
              <a:tabLst>
                <a:tab pos="296545" algn="l"/>
              </a:tabLst>
            </a:pPr>
            <a:r>
              <a:rPr sz="3200" spc="-150" dirty="0">
                <a:latin typeface="Trebuchet MS"/>
                <a:cs typeface="Trebuchet MS"/>
              </a:rPr>
              <a:t>Disadvantages</a:t>
            </a:r>
            <a:endParaRPr sz="3200">
              <a:latin typeface="Trebuchet MS"/>
              <a:cs typeface="Trebuchet MS"/>
            </a:endParaRPr>
          </a:p>
          <a:p>
            <a:pPr marL="295910" marR="144780" indent="-283845">
              <a:lnSpc>
                <a:spcPct val="150100"/>
              </a:lnSpc>
              <a:spcBef>
                <a:spcPts val="285"/>
              </a:spcBef>
              <a:buClr>
                <a:srgbClr val="3891A7"/>
              </a:buClr>
              <a:buSzPct val="80555"/>
              <a:buFont typeface="Arial"/>
              <a:buChar char=""/>
              <a:tabLst>
                <a:tab pos="295910" algn="l"/>
                <a:tab pos="296545" algn="l"/>
              </a:tabLst>
            </a:pPr>
            <a:r>
              <a:rPr sz="1800" spc="135" dirty="0">
                <a:latin typeface="Trebuchet MS"/>
                <a:cs typeface="Trebuchet MS"/>
              </a:rPr>
              <a:t>A </a:t>
            </a:r>
            <a:r>
              <a:rPr sz="1800" spc="-60" dirty="0">
                <a:latin typeface="Trebuchet MS"/>
                <a:cs typeface="Trebuchet MS"/>
              </a:rPr>
              <a:t>user </a:t>
            </a:r>
            <a:r>
              <a:rPr sz="1800" spc="-100" dirty="0">
                <a:latin typeface="Trebuchet MS"/>
                <a:cs typeface="Trebuchet MS"/>
              </a:rPr>
              <a:t>has </a:t>
            </a:r>
            <a:r>
              <a:rPr sz="1800" spc="-45" dirty="0">
                <a:latin typeface="Trebuchet MS"/>
                <a:cs typeface="Trebuchet MS"/>
              </a:rPr>
              <a:t>to </a:t>
            </a:r>
            <a:r>
              <a:rPr sz="1800" spc="-114" dirty="0">
                <a:latin typeface="Trebuchet MS"/>
                <a:cs typeface="Trebuchet MS"/>
              </a:rPr>
              <a:t>be </a:t>
            </a:r>
            <a:r>
              <a:rPr sz="1800" spc="-75" dirty="0">
                <a:latin typeface="Trebuchet MS"/>
                <a:cs typeface="Trebuchet MS"/>
              </a:rPr>
              <a:t>very </a:t>
            </a:r>
            <a:r>
              <a:rPr sz="1800" spc="-135" dirty="0">
                <a:latin typeface="Trebuchet MS"/>
                <a:cs typeface="Trebuchet MS"/>
              </a:rPr>
              <a:t>familiar </a:t>
            </a:r>
            <a:r>
              <a:rPr sz="1800" spc="-95" dirty="0">
                <a:latin typeface="Trebuchet MS"/>
                <a:cs typeface="Trebuchet MS"/>
              </a:rPr>
              <a:t>with </a:t>
            </a:r>
            <a:r>
              <a:rPr sz="1800" spc="-110" dirty="0">
                <a:latin typeface="Trebuchet MS"/>
                <a:cs typeface="Trebuchet MS"/>
              </a:rPr>
              <a:t>the </a:t>
            </a:r>
            <a:r>
              <a:rPr sz="1800" spc="-75" dirty="0">
                <a:latin typeface="Trebuchet MS"/>
                <a:cs typeface="Trebuchet MS"/>
              </a:rPr>
              <a:t>structure </a:t>
            </a:r>
            <a:r>
              <a:rPr sz="1800" spc="-95" dirty="0">
                <a:latin typeface="Trebuchet MS"/>
                <a:cs typeface="Trebuchet MS"/>
              </a:rPr>
              <a:t>of </a:t>
            </a:r>
            <a:r>
              <a:rPr sz="1800" spc="-110" dirty="0">
                <a:latin typeface="Trebuchet MS"/>
                <a:cs typeface="Trebuchet MS"/>
              </a:rPr>
              <a:t>the </a:t>
            </a:r>
            <a:r>
              <a:rPr sz="1800" spc="-125" dirty="0">
                <a:latin typeface="Trebuchet MS"/>
                <a:cs typeface="Trebuchet MS"/>
              </a:rPr>
              <a:t>database </a:t>
            </a:r>
            <a:r>
              <a:rPr sz="1800" spc="-105" dirty="0">
                <a:latin typeface="Trebuchet MS"/>
                <a:cs typeface="Trebuchet MS"/>
              </a:rPr>
              <a:t>in </a:t>
            </a:r>
            <a:r>
              <a:rPr sz="1800" spc="-40" dirty="0">
                <a:latin typeface="Trebuchet MS"/>
                <a:cs typeface="Trebuchet MS"/>
              </a:rPr>
              <a:t>order  </a:t>
            </a:r>
            <a:r>
              <a:rPr sz="1800" spc="-45" dirty="0">
                <a:latin typeface="Trebuchet MS"/>
                <a:cs typeface="Trebuchet MS"/>
              </a:rPr>
              <a:t>to </a:t>
            </a:r>
            <a:r>
              <a:rPr sz="1800" spc="-25" dirty="0">
                <a:latin typeface="Trebuchet MS"/>
                <a:cs typeface="Trebuchet MS"/>
              </a:rPr>
              <a:t>work </a:t>
            </a:r>
            <a:r>
              <a:rPr sz="1800" spc="-75" dirty="0">
                <a:latin typeface="Trebuchet MS"/>
                <a:cs typeface="Trebuchet MS"/>
              </a:rPr>
              <a:t>through </a:t>
            </a:r>
            <a:r>
              <a:rPr sz="1800" spc="-110" dirty="0">
                <a:latin typeface="Trebuchet MS"/>
                <a:cs typeface="Trebuchet MS"/>
              </a:rPr>
              <a:t>the </a:t>
            </a:r>
            <a:r>
              <a:rPr sz="1800" spc="-90" dirty="0">
                <a:latin typeface="Trebuchet MS"/>
                <a:cs typeface="Trebuchet MS"/>
              </a:rPr>
              <a:t>set</a:t>
            </a:r>
            <a:r>
              <a:rPr sz="1800" spc="15" dirty="0">
                <a:latin typeface="Trebuchet MS"/>
                <a:cs typeface="Trebuchet MS"/>
              </a:rPr>
              <a:t> </a:t>
            </a:r>
            <a:r>
              <a:rPr sz="1800" spc="-90" dirty="0">
                <a:latin typeface="Trebuchet MS"/>
                <a:cs typeface="Trebuchet MS"/>
              </a:rPr>
              <a:t>structures.</a:t>
            </a:r>
            <a:endParaRPr sz="1800">
              <a:latin typeface="Trebuchet MS"/>
              <a:cs typeface="Trebuchet MS"/>
            </a:endParaRPr>
          </a:p>
          <a:p>
            <a:pPr marL="295910" marR="214629" indent="-283845">
              <a:lnSpc>
                <a:spcPct val="150000"/>
              </a:lnSpc>
              <a:spcBef>
                <a:spcPts val="600"/>
              </a:spcBef>
              <a:buClr>
                <a:srgbClr val="3891A7"/>
              </a:buClr>
              <a:buSzPct val="80555"/>
              <a:buFont typeface="Arial"/>
              <a:buChar char=""/>
              <a:tabLst>
                <a:tab pos="295910" algn="l"/>
                <a:tab pos="296545" algn="l"/>
              </a:tabLst>
            </a:pPr>
            <a:r>
              <a:rPr sz="1800" spc="-85" dirty="0">
                <a:latin typeface="Trebuchet MS"/>
                <a:cs typeface="Trebuchet MS"/>
              </a:rPr>
              <a:t>It </a:t>
            </a:r>
            <a:r>
              <a:rPr sz="1800" spc="-80" dirty="0">
                <a:latin typeface="Trebuchet MS"/>
                <a:cs typeface="Trebuchet MS"/>
              </a:rPr>
              <a:t>is </a:t>
            </a:r>
            <a:r>
              <a:rPr sz="1800" spc="-125" dirty="0">
                <a:latin typeface="Trebuchet MS"/>
                <a:cs typeface="Trebuchet MS"/>
              </a:rPr>
              <a:t>that </a:t>
            </a:r>
            <a:r>
              <a:rPr sz="1800" spc="-120" dirty="0">
                <a:latin typeface="Trebuchet MS"/>
                <a:cs typeface="Trebuchet MS"/>
              </a:rPr>
              <a:t>it </a:t>
            </a:r>
            <a:r>
              <a:rPr sz="1800" spc="-80" dirty="0">
                <a:latin typeface="Trebuchet MS"/>
                <a:cs typeface="Trebuchet MS"/>
              </a:rPr>
              <a:t>is </a:t>
            </a:r>
            <a:r>
              <a:rPr sz="1800" spc="-60" dirty="0">
                <a:latin typeface="Trebuchet MS"/>
                <a:cs typeface="Trebuchet MS"/>
              </a:rPr>
              <a:t>not </a:t>
            </a:r>
            <a:r>
              <a:rPr sz="1800" spc="-110" dirty="0">
                <a:latin typeface="Trebuchet MS"/>
                <a:cs typeface="Trebuchet MS"/>
              </a:rPr>
              <a:t>easy </a:t>
            </a:r>
            <a:r>
              <a:rPr sz="1800" spc="-45" dirty="0">
                <a:latin typeface="Trebuchet MS"/>
                <a:cs typeface="Trebuchet MS"/>
              </a:rPr>
              <a:t>to </a:t>
            </a:r>
            <a:r>
              <a:rPr sz="1800" spc="-120" dirty="0">
                <a:latin typeface="Trebuchet MS"/>
                <a:cs typeface="Trebuchet MS"/>
              </a:rPr>
              <a:t>change </a:t>
            </a:r>
            <a:r>
              <a:rPr sz="1800" spc="-110" dirty="0">
                <a:latin typeface="Trebuchet MS"/>
                <a:cs typeface="Trebuchet MS"/>
              </a:rPr>
              <a:t>the </a:t>
            </a:r>
            <a:r>
              <a:rPr sz="1800" spc="-125" dirty="0">
                <a:latin typeface="Trebuchet MS"/>
                <a:cs typeface="Trebuchet MS"/>
              </a:rPr>
              <a:t>database </a:t>
            </a:r>
            <a:r>
              <a:rPr sz="1800" spc="-75" dirty="0">
                <a:latin typeface="Trebuchet MS"/>
                <a:cs typeface="Trebuchet MS"/>
              </a:rPr>
              <a:t>structure </a:t>
            </a:r>
            <a:r>
              <a:rPr sz="1800" spc="-80" dirty="0">
                <a:latin typeface="Trebuchet MS"/>
                <a:cs typeface="Trebuchet MS"/>
              </a:rPr>
              <a:t>without </a:t>
            </a:r>
            <a:r>
              <a:rPr sz="1800" spc="-145" dirty="0">
                <a:latin typeface="Trebuchet MS"/>
                <a:cs typeface="Trebuchet MS"/>
              </a:rPr>
              <a:t>affecting  </a:t>
            </a:r>
            <a:r>
              <a:rPr sz="1800" spc="-110" dirty="0">
                <a:latin typeface="Trebuchet MS"/>
                <a:cs typeface="Trebuchet MS"/>
              </a:rPr>
              <a:t>the </a:t>
            </a:r>
            <a:r>
              <a:rPr sz="1800" spc="-114" dirty="0">
                <a:latin typeface="Trebuchet MS"/>
                <a:cs typeface="Trebuchet MS"/>
              </a:rPr>
              <a:t>application </a:t>
            </a:r>
            <a:r>
              <a:rPr sz="1800" spc="-70" dirty="0">
                <a:latin typeface="Trebuchet MS"/>
                <a:cs typeface="Trebuchet MS"/>
              </a:rPr>
              <a:t>programs </a:t>
            </a:r>
            <a:r>
              <a:rPr sz="1800" spc="-125" dirty="0">
                <a:latin typeface="Trebuchet MS"/>
                <a:cs typeface="Trebuchet MS"/>
              </a:rPr>
              <a:t>that </a:t>
            </a:r>
            <a:r>
              <a:rPr sz="1800" spc="-110" dirty="0">
                <a:latin typeface="Trebuchet MS"/>
                <a:cs typeface="Trebuchet MS"/>
              </a:rPr>
              <a:t>interact </a:t>
            </a:r>
            <a:r>
              <a:rPr sz="1800" spc="-95" dirty="0">
                <a:latin typeface="Trebuchet MS"/>
                <a:cs typeface="Trebuchet MS"/>
              </a:rPr>
              <a:t>with</a:t>
            </a:r>
            <a:r>
              <a:rPr sz="1800" spc="245" dirty="0">
                <a:latin typeface="Trebuchet MS"/>
                <a:cs typeface="Trebuchet MS"/>
              </a:rPr>
              <a:t> </a:t>
            </a:r>
            <a:r>
              <a:rPr sz="1800" spc="-175" dirty="0">
                <a:latin typeface="Trebuchet MS"/>
                <a:cs typeface="Trebuchet MS"/>
              </a:rPr>
              <a:t>it.</a:t>
            </a:r>
            <a:endParaRPr sz="1800">
              <a:latin typeface="Trebuchet MS"/>
              <a:cs typeface="Trebuchet M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17066" y="916432"/>
            <a:ext cx="7416800" cy="2495550"/>
          </a:xfrm>
          <a:prstGeom prst="rect">
            <a:avLst/>
          </a:prstGeom>
        </p:spPr>
        <p:txBody>
          <a:bodyPr vert="horz" wrap="square" lIns="0" tIns="12700" rIns="0" bIns="0" rtlCol="0">
            <a:spAutoFit/>
          </a:bodyPr>
          <a:lstStyle/>
          <a:p>
            <a:pPr marL="12700" marR="5080" algn="just">
              <a:lnSpc>
                <a:spcPct val="150000"/>
              </a:lnSpc>
              <a:spcBef>
                <a:spcPts val="100"/>
              </a:spcBef>
              <a:buFont typeface="Arial"/>
              <a:buChar char="•"/>
              <a:tabLst>
                <a:tab pos="156210" algn="l"/>
              </a:tabLst>
            </a:pPr>
            <a:r>
              <a:rPr sz="1800" b="1" spc="-10" dirty="0">
                <a:latin typeface="Trebuchet MS"/>
                <a:cs typeface="Trebuchet MS"/>
              </a:rPr>
              <a:t>Relational model: </a:t>
            </a:r>
            <a:r>
              <a:rPr sz="1800" spc="-85" dirty="0">
                <a:latin typeface="Trebuchet MS"/>
                <a:cs typeface="Trebuchet MS"/>
              </a:rPr>
              <a:t>It </a:t>
            </a:r>
            <a:r>
              <a:rPr sz="1800" spc="-80" dirty="0">
                <a:latin typeface="Trebuchet MS"/>
                <a:cs typeface="Trebuchet MS"/>
              </a:rPr>
              <a:t>is </a:t>
            </a:r>
            <a:r>
              <a:rPr sz="1800" spc="-114" dirty="0">
                <a:latin typeface="Trebuchet MS"/>
                <a:cs typeface="Trebuchet MS"/>
              </a:rPr>
              <a:t>the </a:t>
            </a:r>
            <a:r>
              <a:rPr sz="1800" spc="-60" dirty="0">
                <a:latin typeface="Trebuchet MS"/>
                <a:cs typeface="Trebuchet MS"/>
              </a:rPr>
              <a:t>most </a:t>
            </a:r>
            <a:r>
              <a:rPr sz="1800" spc="-110" dirty="0">
                <a:latin typeface="Trebuchet MS"/>
                <a:cs typeface="Trebuchet MS"/>
              </a:rPr>
              <a:t>widely </a:t>
            </a:r>
            <a:r>
              <a:rPr sz="1800" spc="-85" dirty="0">
                <a:latin typeface="Trebuchet MS"/>
                <a:cs typeface="Trebuchet MS"/>
              </a:rPr>
              <a:t>used </a:t>
            </a:r>
            <a:r>
              <a:rPr sz="1800" spc="-95" dirty="0">
                <a:latin typeface="Trebuchet MS"/>
                <a:cs typeface="Trebuchet MS"/>
              </a:rPr>
              <a:t>of </a:t>
            </a:r>
            <a:r>
              <a:rPr sz="1800" spc="-110" dirty="0">
                <a:latin typeface="Trebuchet MS"/>
                <a:cs typeface="Trebuchet MS"/>
              </a:rPr>
              <a:t>the </a:t>
            </a:r>
            <a:r>
              <a:rPr sz="1800" spc="-100" dirty="0">
                <a:latin typeface="Trebuchet MS"/>
                <a:cs typeface="Trebuchet MS"/>
              </a:rPr>
              <a:t>three </a:t>
            </a:r>
            <a:r>
              <a:rPr sz="1800" spc="-130" dirty="0">
                <a:latin typeface="Trebuchet MS"/>
                <a:cs typeface="Trebuchet MS"/>
              </a:rPr>
              <a:t>database  </a:t>
            </a:r>
            <a:r>
              <a:rPr sz="1800" spc="-90" dirty="0">
                <a:latin typeface="Trebuchet MS"/>
                <a:cs typeface="Trebuchet MS"/>
              </a:rPr>
              <a:t>structures. </a:t>
            </a:r>
            <a:r>
              <a:rPr sz="1800" spc="-85" dirty="0">
                <a:latin typeface="Trebuchet MS"/>
                <a:cs typeface="Trebuchet MS"/>
              </a:rPr>
              <a:t>It is used </a:t>
            </a:r>
            <a:r>
              <a:rPr sz="1800" spc="-114" dirty="0">
                <a:latin typeface="Trebuchet MS"/>
                <a:cs typeface="Trebuchet MS"/>
              </a:rPr>
              <a:t>by </a:t>
            </a:r>
            <a:r>
              <a:rPr sz="1800" spc="-60" dirty="0">
                <a:latin typeface="Trebuchet MS"/>
                <a:cs typeface="Trebuchet MS"/>
              </a:rPr>
              <a:t>most </a:t>
            </a:r>
            <a:r>
              <a:rPr sz="1800" spc="-75" dirty="0">
                <a:latin typeface="Trebuchet MS"/>
                <a:cs typeface="Trebuchet MS"/>
              </a:rPr>
              <a:t>microcomputer </a:t>
            </a:r>
            <a:r>
              <a:rPr sz="1800" spc="75" dirty="0">
                <a:latin typeface="Trebuchet MS"/>
                <a:cs typeface="Trebuchet MS"/>
              </a:rPr>
              <a:t>DBMS </a:t>
            </a:r>
            <a:r>
              <a:rPr sz="1800" spc="-135" dirty="0">
                <a:latin typeface="Trebuchet MS"/>
                <a:cs typeface="Trebuchet MS"/>
              </a:rPr>
              <a:t>packages, </a:t>
            </a:r>
            <a:r>
              <a:rPr sz="1800" spc="-110" dirty="0">
                <a:latin typeface="Trebuchet MS"/>
                <a:cs typeface="Trebuchet MS"/>
              </a:rPr>
              <a:t>as </a:t>
            </a:r>
            <a:r>
              <a:rPr sz="1800" spc="-120" dirty="0">
                <a:latin typeface="Trebuchet MS"/>
                <a:cs typeface="Trebuchet MS"/>
              </a:rPr>
              <a:t>well </a:t>
            </a:r>
            <a:r>
              <a:rPr sz="1800" spc="-110" dirty="0">
                <a:latin typeface="Trebuchet MS"/>
                <a:cs typeface="Trebuchet MS"/>
              </a:rPr>
              <a:t>as </a:t>
            </a:r>
            <a:r>
              <a:rPr sz="1800" spc="-120" dirty="0">
                <a:latin typeface="Trebuchet MS"/>
                <a:cs typeface="Trebuchet MS"/>
              </a:rPr>
              <a:t>by  </a:t>
            </a:r>
            <a:r>
              <a:rPr sz="1800" spc="-60" dirty="0">
                <a:latin typeface="Trebuchet MS"/>
                <a:cs typeface="Trebuchet MS"/>
              </a:rPr>
              <a:t>most </a:t>
            </a:r>
            <a:r>
              <a:rPr sz="1800" spc="-105" dirty="0">
                <a:latin typeface="Trebuchet MS"/>
                <a:cs typeface="Trebuchet MS"/>
              </a:rPr>
              <a:t>midrange </a:t>
            </a:r>
            <a:r>
              <a:rPr sz="1800" spc="-120" dirty="0">
                <a:latin typeface="Trebuchet MS"/>
                <a:cs typeface="Trebuchet MS"/>
              </a:rPr>
              <a:t>and </a:t>
            </a:r>
            <a:r>
              <a:rPr sz="1800" spc="-125" dirty="0">
                <a:latin typeface="Trebuchet MS"/>
                <a:cs typeface="Trebuchet MS"/>
              </a:rPr>
              <a:t>mainframe </a:t>
            </a:r>
            <a:r>
              <a:rPr sz="1800" spc="-105" dirty="0">
                <a:latin typeface="Trebuchet MS"/>
                <a:cs typeface="Trebuchet MS"/>
              </a:rPr>
              <a:t>systems. </a:t>
            </a:r>
            <a:r>
              <a:rPr sz="1800" spc="-65" dirty="0">
                <a:latin typeface="Trebuchet MS"/>
                <a:cs typeface="Trebuchet MS"/>
              </a:rPr>
              <a:t>In </a:t>
            </a:r>
            <a:r>
              <a:rPr sz="1800" spc="-110" dirty="0">
                <a:latin typeface="Trebuchet MS"/>
                <a:cs typeface="Trebuchet MS"/>
              </a:rPr>
              <a:t>the relational </a:t>
            </a:r>
            <a:r>
              <a:rPr sz="1800" spc="-114" dirty="0">
                <a:latin typeface="Trebuchet MS"/>
                <a:cs typeface="Trebuchet MS"/>
              </a:rPr>
              <a:t>model, </a:t>
            </a:r>
            <a:r>
              <a:rPr sz="1800" spc="-150" dirty="0">
                <a:latin typeface="Trebuchet MS"/>
                <a:cs typeface="Trebuchet MS"/>
              </a:rPr>
              <a:t>all </a:t>
            </a:r>
            <a:r>
              <a:rPr sz="1800" spc="-145" dirty="0">
                <a:latin typeface="Trebuchet MS"/>
                <a:cs typeface="Trebuchet MS"/>
              </a:rPr>
              <a:t>data  </a:t>
            </a:r>
            <a:r>
              <a:rPr sz="1800" spc="-105" dirty="0">
                <a:latin typeface="Trebuchet MS"/>
                <a:cs typeface="Trebuchet MS"/>
              </a:rPr>
              <a:t>elements </a:t>
            </a:r>
            <a:r>
              <a:rPr sz="1800" spc="-100" dirty="0">
                <a:latin typeface="Trebuchet MS"/>
                <a:cs typeface="Trebuchet MS"/>
              </a:rPr>
              <a:t>within </a:t>
            </a:r>
            <a:r>
              <a:rPr sz="1800" spc="-110" dirty="0">
                <a:latin typeface="Trebuchet MS"/>
                <a:cs typeface="Trebuchet MS"/>
              </a:rPr>
              <a:t>the </a:t>
            </a:r>
            <a:r>
              <a:rPr sz="1800" spc="-130" dirty="0">
                <a:latin typeface="Trebuchet MS"/>
                <a:cs typeface="Trebuchet MS"/>
              </a:rPr>
              <a:t>database </a:t>
            </a:r>
            <a:r>
              <a:rPr sz="1800" spc="-110" dirty="0">
                <a:latin typeface="Trebuchet MS"/>
                <a:cs typeface="Trebuchet MS"/>
              </a:rPr>
              <a:t>are viewed as </a:t>
            </a:r>
            <a:r>
              <a:rPr sz="1800" spc="-114" dirty="0">
                <a:latin typeface="Trebuchet MS"/>
                <a:cs typeface="Trebuchet MS"/>
              </a:rPr>
              <a:t>being </a:t>
            </a:r>
            <a:r>
              <a:rPr sz="1800" spc="-65" dirty="0">
                <a:latin typeface="Trebuchet MS"/>
                <a:cs typeface="Trebuchet MS"/>
              </a:rPr>
              <a:t>stored </a:t>
            </a:r>
            <a:r>
              <a:rPr sz="1800" spc="-105" dirty="0">
                <a:latin typeface="Trebuchet MS"/>
                <a:cs typeface="Trebuchet MS"/>
              </a:rPr>
              <a:t>in </a:t>
            </a:r>
            <a:r>
              <a:rPr sz="1800" spc="-110" dirty="0">
                <a:latin typeface="Trebuchet MS"/>
                <a:cs typeface="Trebuchet MS"/>
              </a:rPr>
              <a:t>the </a:t>
            </a:r>
            <a:r>
              <a:rPr sz="1800" spc="-80" dirty="0">
                <a:latin typeface="Trebuchet MS"/>
                <a:cs typeface="Trebuchet MS"/>
              </a:rPr>
              <a:t>form </a:t>
            </a:r>
            <a:r>
              <a:rPr sz="1800" spc="-100" dirty="0">
                <a:latin typeface="Trebuchet MS"/>
                <a:cs typeface="Trebuchet MS"/>
              </a:rPr>
              <a:t>of </a:t>
            </a:r>
            <a:r>
              <a:rPr sz="1800" spc="-105" dirty="0">
                <a:latin typeface="Trebuchet MS"/>
                <a:cs typeface="Trebuchet MS"/>
              </a:rPr>
              <a:t>simple  </a:t>
            </a:r>
            <a:r>
              <a:rPr sz="1800" spc="-90" dirty="0">
                <a:latin typeface="Trebuchet MS"/>
                <a:cs typeface="Trebuchet MS"/>
              </a:rPr>
              <a:t>two-dimensional </a:t>
            </a:r>
            <a:r>
              <a:rPr sz="1800" b="1" spc="-20" dirty="0">
                <a:latin typeface="Trebuchet MS"/>
                <a:cs typeface="Trebuchet MS"/>
              </a:rPr>
              <a:t>tables </a:t>
            </a:r>
            <a:r>
              <a:rPr sz="1800" b="1" spc="-175" dirty="0">
                <a:latin typeface="Trebuchet MS"/>
                <a:cs typeface="Trebuchet MS"/>
              </a:rPr>
              <a:t>, </a:t>
            </a:r>
            <a:r>
              <a:rPr sz="1800" b="1" spc="25" dirty="0">
                <a:latin typeface="Trebuchet MS"/>
                <a:cs typeface="Trebuchet MS"/>
              </a:rPr>
              <a:t>sometimes </a:t>
            </a:r>
            <a:r>
              <a:rPr sz="1800" b="1" spc="-35" dirty="0">
                <a:latin typeface="Trebuchet MS"/>
                <a:cs typeface="Trebuchet MS"/>
              </a:rPr>
              <a:t>referred </a:t>
            </a:r>
            <a:r>
              <a:rPr sz="1800" b="1" spc="30" dirty="0">
                <a:latin typeface="Trebuchet MS"/>
                <a:cs typeface="Trebuchet MS"/>
              </a:rPr>
              <a:t>to </a:t>
            </a:r>
            <a:r>
              <a:rPr sz="1800" b="1" spc="-5" dirty="0">
                <a:latin typeface="Trebuchet MS"/>
                <a:cs typeface="Trebuchet MS"/>
              </a:rPr>
              <a:t>as </a:t>
            </a:r>
            <a:r>
              <a:rPr sz="1800" b="1" i="1" spc="-100" dirty="0">
                <a:latin typeface="Trebuchet MS"/>
                <a:cs typeface="Trebuchet MS"/>
              </a:rPr>
              <a:t>relations </a:t>
            </a:r>
            <a:r>
              <a:rPr sz="1800" b="1" i="1" spc="-195" dirty="0">
                <a:latin typeface="Trebuchet MS"/>
                <a:cs typeface="Trebuchet MS"/>
              </a:rPr>
              <a:t>. </a:t>
            </a:r>
            <a:r>
              <a:rPr sz="1800" spc="-55" dirty="0">
                <a:latin typeface="Trebuchet MS"/>
                <a:cs typeface="Trebuchet MS"/>
              </a:rPr>
              <a:t>The </a:t>
            </a:r>
            <a:r>
              <a:rPr sz="1800" spc="-114" dirty="0">
                <a:latin typeface="Trebuchet MS"/>
                <a:cs typeface="Trebuchet MS"/>
              </a:rPr>
              <a:t>tables </a:t>
            </a:r>
            <a:r>
              <a:rPr sz="1800" spc="-105" dirty="0">
                <a:latin typeface="Trebuchet MS"/>
                <a:cs typeface="Trebuchet MS"/>
              </a:rPr>
              <a:t>in  </a:t>
            </a:r>
            <a:r>
              <a:rPr sz="1800" spc="-180" dirty="0">
                <a:latin typeface="Trebuchet MS"/>
                <a:cs typeface="Trebuchet MS"/>
              </a:rPr>
              <a:t>a </a:t>
            </a:r>
            <a:r>
              <a:rPr sz="1800" spc="-110" dirty="0">
                <a:latin typeface="Trebuchet MS"/>
                <a:cs typeface="Trebuchet MS"/>
              </a:rPr>
              <a:t>relational </a:t>
            </a:r>
            <a:r>
              <a:rPr sz="1800" spc="-125" dirty="0">
                <a:latin typeface="Trebuchet MS"/>
                <a:cs typeface="Trebuchet MS"/>
              </a:rPr>
              <a:t>database </a:t>
            </a:r>
            <a:r>
              <a:rPr sz="1800" spc="-110" dirty="0">
                <a:latin typeface="Trebuchet MS"/>
                <a:cs typeface="Trebuchet MS"/>
              </a:rPr>
              <a:t>are </a:t>
            </a:r>
            <a:r>
              <a:rPr sz="1800" i="1" spc="-210" dirty="0">
                <a:latin typeface="Trebuchet MS"/>
                <a:cs typeface="Trebuchet MS"/>
              </a:rPr>
              <a:t>flat </a:t>
            </a:r>
            <a:r>
              <a:rPr sz="1800" i="1" spc="-200" dirty="0">
                <a:latin typeface="Trebuchet MS"/>
                <a:cs typeface="Trebuchet MS"/>
              </a:rPr>
              <a:t>files </a:t>
            </a:r>
            <a:r>
              <a:rPr sz="1800" i="1" spc="-195" dirty="0">
                <a:latin typeface="Trebuchet MS"/>
                <a:cs typeface="Trebuchet MS"/>
              </a:rPr>
              <a:t>that </a:t>
            </a:r>
            <a:r>
              <a:rPr sz="1800" i="1" spc="-165" dirty="0">
                <a:latin typeface="Trebuchet MS"/>
                <a:cs typeface="Trebuchet MS"/>
              </a:rPr>
              <a:t>have </a:t>
            </a:r>
            <a:r>
              <a:rPr sz="1800" i="1" spc="-190" dirty="0">
                <a:latin typeface="Trebuchet MS"/>
                <a:cs typeface="Trebuchet MS"/>
              </a:rPr>
              <a:t>rows </a:t>
            </a:r>
            <a:r>
              <a:rPr sz="1800" i="1" spc="-140" dirty="0">
                <a:latin typeface="Trebuchet MS"/>
                <a:cs typeface="Trebuchet MS"/>
              </a:rPr>
              <a:t>and</a:t>
            </a:r>
            <a:r>
              <a:rPr sz="1800" i="1" spc="-310" dirty="0">
                <a:latin typeface="Trebuchet MS"/>
                <a:cs typeface="Trebuchet MS"/>
              </a:rPr>
              <a:t> </a:t>
            </a:r>
            <a:r>
              <a:rPr sz="1800" i="1" spc="-160" dirty="0">
                <a:latin typeface="Trebuchet MS"/>
                <a:cs typeface="Trebuchet MS"/>
              </a:rPr>
              <a:t>columns</a:t>
            </a:r>
            <a:endParaRPr sz="1800">
              <a:latin typeface="Trebuchet MS"/>
              <a:cs typeface="Trebuchet MS"/>
            </a:endParaRPr>
          </a:p>
        </p:txBody>
      </p:sp>
      <p:sp>
        <p:nvSpPr>
          <p:cNvPr id="3" name="object 3"/>
          <p:cNvSpPr/>
          <p:nvPr/>
        </p:nvSpPr>
        <p:spPr>
          <a:xfrm>
            <a:off x="1191767" y="309372"/>
            <a:ext cx="3304794" cy="912113"/>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75" dirty="0"/>
              <a:t>Relational</a:t>
            </a:r>
            <a:r>
              <a:rPr spc="-185" dirty="0"/>
              <a:t> </a:t>
            </a:r>
            <a:r>
              <a:rPr spc="-150" dirty="0"/>
              <a:t>model</a:t>
            </a:r>
          </a:p>
        </p:txBody>
      </p:sp>
      <p:sp>
        <p:nvSpPr>
          <p:cNvPr id="5" name="object 5"/>
          <p:cNvSpPr/>
          <p:nvPr/>
        </p:nvSpPr>
        <p:spPr>
          <a:xfrm>
            <a:off x="3229355" y="3438144"/>
            <a:ext cx="4968240" cy="2868167"/>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59</a:t>
            </a:fld>
            <a:endParaRPr spc="-3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5028" y="889761"/>
            <a:ext cx="7416800" cy="4552950"/>
          </a:xfrm>
          <a:prstGeom prst="rect">
            <a:avLst/>
          </a:prstGeom>
        </p:spPr>
        <p:txBody>
          <a:bodyPr vert="horz" wrap="square" lIns="0" tIns="12700" rIns="0" bIns="0" rtlCol="0">
            <a:spAutoFit/>
          </a:bodyPr>
          <a:lstStyle/>
          <a:p>
            <a:pPr marL="12700" marR="5080" algn="just">
              <a:lnSpc>
                <a:spcPct val="150000"/>
              </a:lnSpc>
              <a:spcBef>
                <a:spcPts val="100"/>
              </a:spcBef>
              <a:buFont typeface="Arial"/>
              <a:buChar char="•"/>
              <a:tabLst>
                <a:tab pos="156210" algn="l"/>
              </a:tabLst>
            </a:pPr>
            <a:r>
              <a:rPr sz="1800" b="1" spc="50" dirty="0">
                <a:latin typeface="Trebuchet MS"/>
                <a:cs typeface="Trebuchet MS"/>
              </a:rPr>
              <a:t>Program-Data </a:t>
            </a:r>
            <a:r>
              <a:rPr sz="1800" b="1" spc="-40" dirty="0">
                <a:latin typeface="Trebuchet MS"/>
                <a:cs typeface="Trebuchet MS"/>
              </a:rPr>
              <a:t>dependency: </a:t>
            </a:r>
            <a:r>
              <a:rPr sz="1800" spc="-55" dirty="0">
                <a:latin typeface="Trebuchet MS"/>
                <a:cs typeface="Trebuchet MS"/>
              </a:rPr>
              <a:t>The </a:t>
            </a:r>
            <a:r>
              <a:rPr sz="1800" spc="-80" dirty="0">
                <a:latin typeface="Trebuchet MS"/>
                <a:cs typeface="Trebuchet MS"/>
              </a:rPr>
              <a:t>program is </a:t>
            </a:r>
            <a:r>
              <a:rPr sz="1800" spc="-90" dirty="0">
                <a:latin typeface="Trebuchet MS"/>
                <a:cs typeface="Trebuchet MS"/>
              </a:rPr>
              <a:t>written </a:t>
            </a:r>
            <a:r>
              <a:rPr sz="1800" spc="-95" dirty="0">
                <a:latin typeface="Trebuchet MS"/>
                <a:cs typeface="Trebuchet MS"/>
              </a:rPr>
              <a:t>according </a:t>
            </a:r>
            <a:r>
              <a:rPr sz="1800" spc="-55" dirty="0">
                <a:latin typeface="Trebuchet MS"/>
                <a:cs typeface="Trebuchet MS"/>
              </a:rPr>
              <a:t>to </a:t>
            </a:r>
            <a:r>
              <a:rPr sz="1800" spc="-110" dirty="0">
                <a:latin typeface="Trebuchet MS"/>
                <a:cs typeface="Trebuchet MS"/>
              </a:rPr>
              <a:t>the  </a:t>
            </a:r>
            <a:r>
              <a:rPr sz="1800" spc="-90" dirty="0">
                <a:latin typeface="Trebuchet MS"/>
                <a:cs typeface="Trebuchet MS"/>
              </a:rPr>
              <a:t>location </a:t>
            </a:r>
            <a:r>
              <a:rPr sz="1800" spc="-100" dirty="0">
                <a:latin typeface="Trebuchet MS"/>
                <a:cs typeface="Trebuchet MS"/>
              </a:rPr>
              <a:t>of </a:t>
            </a:r>
            <a:r>
              <a:rPr sz="1800" spc="-170" dirty="0">
                <a:latin typeface="Trebuchet MS"/>
                <a:cs typeface="Trebuchet MS"/>
              </a:rPr>
              <a:t>data. </a:t>
            </a:r>
            <a:r>
              <a:rPr sz="1800" spc="-30" dirty="0">
                <a:latin typeface="Trebuchet MS"/>
                <a:cs typeface="Trebuchet MS"/>
              </a:rPr>
              <a:t>For </a:t>
            </a:r>
            <a:r>
              <a:rPr sz="1800" spc="-125" dirty="0">
                <a:latin typeface="Trebuchet MS"/>
                <a:cs typeface="Trebuchet MS"/>
              </a:rPr>
              <a:t>example, </a:t>
            </a:r>
            <a:r>
              <a:rPr sz="1800" spc="-70" dirty="0">
                <a:latin typeface="Trebuchet MS"/>
                <a:cs typeface="Trebuchet MS"/>
              </a:rPr>
              <a:t>suppose </a:t>
            </a:r>
            <a:r>
              <a:rPr sz="1800" spc="-180" dirty="0">
                <a:latin typeface="Trebuchet MS"/>
                <a:cs typeface="Trebuchet MS"/>
              </a:rPr>
              <a:t>a </a:t>
            </a:r>
            <a:r>
              <a:rPr sz="1800" spc="-75" dirty="0">
                <a:latin typeface="Trebuchet MS"/>
                <a:cs typeface="Trebuchet MS"/>
              </a:rPr>
              <a:t>programmer </a:t>
            </a:r>
            <a:r>
              <a:rPr sz="1800" spc="-100" dirty="0">
                <a:latin typeface="Trebuchet MS"/>
                <a:cs typeface="Trebuchet MS"/>
              </a:rPr>
              <a:t>wants </a:t>
            </a:r>
            <a:r>
              <a:rPr sz="1800" spc="-55" dirty="0">
                <a:latin typeface="Trebuchet MS"/>
                <a:cs typeface="Trebuchet MS"/>
              </a:rPr>
              <a:t>to </a:t>
            </a:r>
            <a:r>
              <a:rPr sz="1800" spc="-100" dirty="0">
                <a:latin typeface="Trebuchet MS"/>
                <a:cs typeface="Trebuchet MS"/>
              </a:rPr>
              <a:t>retrieve </a:t>
            </a:r>
            <a:r>
              <a:rPr sz="1800" spc="-125" dirty="0">
                <a:latin typeface="Trebuchet MS"/>
                <a:cs typeface="Trebuchet MS"/>
              </a:rPr>
              <a:t>and  </a:t>
            </a:r>
            <a:r>
              <a:rPr sz="1800" spc="-85" dirty="0">
                <a:latin typeface="Trebuchet MS"/>
                <a:cs typeface="Trebuchet MS"/>
              </a:rPr>
              <a:t>print </a:t>
            </a:r>
            <a:r>
              <a:rPr sz="1800" spc="-60" dirty="0">
                <a:latin typeface="Trebuchet MS"/>
                <a:cs typeface="Trebuchet MS"/>
              </a:rPr>
              <a:t>out </a:t>
            </a:r>
            <a:r>
              <a:rPr sz="1800" spc="-80" dirty="0">
                <a:latin typeface="Trebuchet MS"/>
                <a:cs typeface="Trebuchet MS"/>
              </a:rPr>
              <a:t>only </a:t>
            </a:r>
            <a:r>
              <a:rPr sz="1800" spc="-114" dirty="0">
                <a:latin typeface="Trebuchet MS"/>
                <a:cs typeface="Trebuchet MS"/>
              </a:rPr>
              <a:t>the </a:t>
            </a:r>
            <a:r>
              <a:rPr sz="1800" spc="-125" dirty="0">
                <a:latin typeface="Trebuchet MS"/>
                <a:cs typeface="Trebuchet MS"/>
              </a:rPr>
              <a:t>last </a:t>
            </a:r>
            <a:r>
              <a:rPr sz="1800" spc="-130" dirty="0">
                <a:latin typeface="Trebuchet MS"/>
                <a:cs typeface="Trebuchet MS"/>
              </a:rPr>
              <a:t>name </a:t>
            </a:r>
            <a:r>
              <a:rPr sz="1800" spc="-125" dirty="0">
                <a:latin typeface="Trebuchet MS"/>
                <a:cs typeface="Trebuchet MS"/>
              </a:rPr>
              <a:t>and </a:t>
            </a:r>
            <a:r>
              <a:rPr sz="1800" spc="-100" dirty="0">
                <a:latin typeface="Trebuchet MS"/>
                <a:cs typeface="Trebuchet MS"/>
              </a:rPr>
              <a:t>department </a:t>
            </a:r>
            <a:r>
              <a:rPr sz="1800" spc="-85" dirty="0">
                <a:latin typeface="Trebuchet MS"/>
                <a:cs typeface="Trebuchet MS"/>
              </a:rPr>
              <a:t>number </a:t>
            </a:r>
            <a:r>
              <a:rPr sz="1800" spc="-100" dirty="0">
                <a:latin typeface="Trebuchet MS"/>
                <a:cs typeface="Trebuchet MS"/>
              </a:rPr>
              <a:t>of </a:t>
            </a:r>
            <a:r>
              <a:rPr sz="1800" spc="-125" dirty="0">
                <a:latin typeface="Trebuchet MS"/>
                <a:cs typeface="Trebuchet MS"/>
              </a:rPr>
              <a:t>each </a:t>
            </a:r>
            <a:r>
              <a:rPr sz="1800" spc="-110" dirty="0">
                <a:latin typeface="Trebuchet MS"/>
                <a:cs typeface="Trebuchet MS"/>
              </a:rPr>
              <a:t>employee </a:t>
            </a:r>
            <a:r>
              <a:rPr sz="1800" spc="-85" dirty="0">
                <a:latin typeface="Trebuchet MS"/>
                <a:cs typeface="Trebuchet MS"/>
              </a:rPr>
              <a:t>from  </a:t>
            </a:r>
            <a:r>
              <a:rPr sz="1800" spc="-110" dirty="0">
                <a:latin typeface="Trebuchet MS"/>
                <a:cs typeface="Trebuchet MS"/>
              </a:rPr>
              <a:t>the above </a:t>
            </a:r>
            <a:r>
              <a:rPr sz="1800" spc="-165" dirty="0">
                <a:latin typeface="Trebuchet MS"/>
                <a:cs typeface="Trebuchet MS"/>
              </a:rPr>
              <a:t>file. </a:t>
            </a:r>
            <a:r>
              <a:rPr sz="1800" spc="-55" dirty="0">
                <a:latin typeface="Trebuchet MS"/>
                <a:cs typeface="Trebuchet MS"/>
              </a:rPr>
              <a:t>The </a:t>
            </a:r>
            <a:r>
              <a:rPr sz="1800" spc="-80" dirty="0">
                <a:latin typeface="Trebuchet MS"/>
                <a:cs typeface="Trebuchet MS"/>
              </a:rPr>
              <a:t>programmer </a:t>
            </a:r>
            <a:r>
              <a:rPr sz="1800" spc="-95" dirty="0">
                <a:latin typeface="Trebuchet MS"/>
                <a:cs typeface="Trebuchet MS"/>
              </a:rPr>
              <a:t>must </a:t>
            </a:r>
            <a:r>
              <a:rPr sz="1800" spc="-114" dirty="0">
                <a:latin typeface="Trebuchet MS"/>
                <a:cs typeface="Trebuchet MS"/>
              </a:rPr>
              <a:t>clearly </a:t>
            </a:r>
            <a:r>
              <a:rPr sz="1800" spc="-85" dirty="0">
                <a:latin typeface="Trebuchet MS"/>
                <a:cs typeface="Trebuchet MS"/>
              </a:rPr>
              <a:t>instruct </a:t>
            </a:r>
            <a:r>
              <a:rPr sz="1800" spc="-110" dirty="0">
                <a:latin typeface="Trebuchet MS"/>
                <a:cs typeface="Trebuchet MS"/>
              </a:rPr>
              <a:t>the </a:t>
            </a:r>
            <a:r>
              <a:rPr sz="1800" spc="-80" dirty="0">
                <a:latin typeface="Trebuchet MS"/>
                <a:cs typeface="Trebuchet MS"/>
              </a:rPr>
              <a:t>computer </a:t>
            </a:r>
            <a:r>
              <a:rPr sz="1800" spc="-45" dirty="0">
                <a:latin typeface="Trebuchet MS"/>
                <a:cs typeface="Trebuchet MS"/>
              </a:rPr>
              <a:t>to </a:t>
            </a:r>
            <a:r>
              <a:rPr sz="1800" spc="-100" dirty="0">
                <a:latin typeface="Trebuchet MS"/>
                <a:cs typeface="Trebuchet MS"/>
              </a:rPr>
              <a:t>first  retrieve </a:t>
            </a:r>
            <a:r>
              <a:rPr sz="1800" spc="-110" dirty="0">
                <a:latin typeface="Trebuchet MS"/>
                <a:cs typeface="Trebuchet MS"/>
              </a:rPr>
              <a:t>the </a:t>
            </a:r>
            <a:r>
              <a:rPr sz="1800" spc="-140" dirty="0">
                <a:latin typeface="Trebuchet MS"/>
                <a:cs typeface="Trebuchet MS"/>
              </a:rPr>
              <a:t>data </a:t>
            </a:r>
            <a:r>
              <a:rPr sz="1800" spc="-110" dirty="0">
                <a:latin typeface="Trebuchet MS"/>
                <a:cs typeface="Trebuchet MS"/>
              </a:rPr>
              <a:t>between </a:t>
            </a:r>
            <a:r>
              <a:rPr sz="1800" spc="-65" dirty="0">
                <a:latin typeface="Trebuchet MS"/>
                <a:cs typeface="Trebuchet MS"/>
              </a:rPr>
              <a:t>position </a:t>
            </a:r>
            <a:r>
              <a:rPr sz="1800" spc="-45" dirty="0">
                <a:latin typeface="Trebuchet MS"/>
                <a:cs typeface="Trebuchet MS"/>
              </a:rPr>
              <a:t>10 </a:t>
            </a:r>
            <a:r>
              <a:rPr sz="1800" spc="-120" dirty="0">
                <a:latin typeface="Trebuchet MS"/>
                <a:cs typeface="Trebuchet MS"/>
              </a:rPr>
              <a:t>and </a:t>
            </a:r>
            <a:r>
              <a:rPr sz="1800" spc="-65" dirty="0">
                <a:latin typeface="Trebuchet MS"/>
                <a:cs typeface="Trebuchet MS"/>
              </a:rPr>
              <a:t>position</a:t>
            </a:r>
            <a:r>
              <a:rPr sz="1800" spc="305" dirty="0">
                <a:latin typeface="Trebuchet MS"/>
                <a:cs typeface="Trebuchet MS"/>
              </a:rPr>
              <a:t> </a:t>
            </a:r>
            <a:r>
              <a:rPr sz="1800" spc="-120" dirty="0">
                <a:latin typeface="Trebuchet MS"/>
                <a:cs typeface="Trebuchet MS"/>
              </a:rPr>
              <a:t>20.</a:t>
            </a:r>
            <a:endParaRPr sz="1800">
              <a:latin typeface="Trebuchet MS"/>
              <a:cs typeface="Trebuchet MS"/>
            </a:endParaRPr>
          </a:p>
          <a:p>
            <a:pPr marL="12700" marR="5080" algn="just">
              <a:lnSpc>
                <a:spcPct val="150000"/>
              </a:lnSpc>
              <a:buFont typeface="Arial"/>
              <a:buChar char="•"/>
              <a:tabLst>
                <a:tab pos="156210" algn="l"/>
              </a:tabLst>
            </a:pPr>
            <a:r>
              <a:rPr sz="1800" b="1" spc="65" dirty="0">
                <a:latin typeface="Trebuchet MS"/>
                <a:cs typeface="Trebuchet MS"/>
              </a:rPr>
              <a:t>Data </a:t>
            </a:r>
            <a:r>
              <a:rPr sz="1800" b="1" spc="-35" dirty="0">
                <a:latin typeface="Trebuchet MS"/>
                <a:cs typeface="Trebuchet MS"/>
              </a:rPr>
              <a:t>redundancy: </a:t>
            </a:r>
            <a:r>
              <a:rPr sz="1800" spc="-50" dirty="0">
                <a:latin typeface="Trebuchet MS"/>
                <a:cs typeface="Trebuchet MS"/>
              </a:rPr>
              <a:t>This </a:t>
            </a:r>
            <a:r>
              <a:rPr sz="1800" spc="-110" dirty="0">
                <a:latin typeface="Trebuchet MS"/>
                <a:cs typeface="Trebuchet MS"/>
              </a:rPr>
              <a:t>means </a:t>
            </a:r>
            <a:r>
              <a:rPr sz="1800" spc="-125" dirty="0">
                <a:latin typeface="Trebuchet MS"/>
                <a:cs typeface="Trebuchet MS"/>
              </a:rPr>
              <a:t>that </a:t>
            </a:r>
            <a:r>
              <a:rPr sz="1800" spc="-110" dirty="0">
                <a:latin typeface="Trebuchet MS"/>
                <a:cs typeface="Trebuchet MS"/>
              </a:rPr>
              <a:t>the </a:t>
            </a:r>
            <a:r>
              <a:rPr sz="1800" spc="-114" dirty="0">
                <a:latin typeface="Trebuchet MS"/>
                <a:cs typeface="Trebuchet MS"/>
              </a:rPr>
              <a:t>same </a:t>
            </a:r>
            <a:r>
              <a:rPr sz="1800" spc="-110" dirty="0">
                <a:latin typeface="Trebuchet MS"/>
                <a:cs typeface="Trebuchet MS"/>
              </a:rPr>
              <a:t>values are </a:t>
            </a:r>
            <a:r>
              <a:rPr sz="1800" spc="-114" dirty="0">
                <a:latin typeface="Trebuchet MS"/>
                <a:cs typeface="Trebuchet MS"/>
              </a:rPr>
              <a:t>duplicated </a:t>
            </a:r>
            <a:r>
              <a:rPr sz="1800" spc="-105" dirty="0">
                <a:latin typeface="Trebuchet MS"/>
                <a:cs typeface="Trebuchet MS"/>
              </a:rPr>
              <a:t>in </a:t>
            </a:r>
            <a:r>
              <a:rPr sz="1800" spc="-114" dirty="0">
                <a:latin typeface="Trebuchet MS"/>
                <a:cs typeface="Trebuchet MS"/>
              </a:rPr>
              <a:t>same  </a:t>
            </a:r>
            <a:r>
              <a:rPr sz="1800" spc="20" dirty="0">
                <a:latin typeface="Trebuchet MS"/>
                <a:cs typeface="Trebuchet MS"/>
              </a:rPr>
              <a:t>or </a:t>
            </a:r>
            <a:r>
              <a:rPr sz="1800" spc="-130" dirty="0">
                <a:latin typeface="Trebuchet MS"/>
                <a:cs typeface="Trebuchet MS"/>
              </a:rPr>
              <a:t>different </a:t>
            </a:r>
            <a:r>
              <a:rPr sz="1800" spc="-155" dirty="0">
                <a:latin typeface="Trebuchet MS"/>
                <a:cs typeface="Trebuchet MS"/>
              </a:rPr>
              <a:t>files. </a:t>
            </a:r>
            <a:r>
              <a:rPr sz="1800" spc="-30" dirty="0">
                <a:latin typeface="Trebuchet MS"/>
                <a:cs typeface="Trebuchet MS"/>
              </a:rPr>
              <a:t>For </a:t>
            </a:r>
            <a:r>
              <a:rPr sz="1800" spc="-125" dirty="0">
                <a:latin typeface="Trebuchet MS"/>
                <a:cs typeface="Trebuchet MS"/>
              </a:rPr>
              <a:t>example, </a:t>
            </a:r>
            <a:r>
              <a:rPr sz="1800" spc="-110" dirty="0">
                <a:latin typeface="Trebuchet MS"/>
                <a:cs typeface="Trebuchet MS"/>
              </a:rPr>
              <a:t>the employee </a:t>
            </a:r>
            <a:r>
              <a:rPr sz="1800" spc="-130" dirty="0">
                <a:latin typeface="Trebuchet MS"/>
                <a:cs typeface="Trebuchet MS"/>
              </a:rPr>
              <a:t>detail </a:t>
            </a:r>
            <a:r>
              <a:rPr sz="1800" spc="-80" dirty="0">
                <a:latin typeface="Trebuchet MS"/>
                <a:cs typeface="Trebuchet MS"/>
              </a:rPr>
              <a:t>is </a:t>
            </a:r>
            <a:r>
              <a:rPr sz="1800" spc="-65" dirty="0">
                <a:latin typeface="Trebuchet MS"/>
                <a:cs typeface="Trebuchet MS"/>
              </a:rPr>
              <a:t>stored </a:t>
            </a:r>
            <a:r>
              <a:rPr sz="1800" spc="-70" dirty="0">
                <a:latin typeface="Trebuchet MS"/>
                <a:cs typeface="Trebuchet MS"/>
              </a:rPr>
              <a:t>both </a:t>
            </a:r>
            <a:r>
              <a:rPr sz="1800" spc="-105" dirty="0">
                <a:latin typeface="Trebuchet MS"/>
                <a:cs typeface="Trebuchet MS"/>
              </a:rPr>
              <a:t>in </a:t>
            </a:r>
            <a:r>
              <a:rPr sz="1800" spc="-110" dirty="0">
                <a:latin typeface="Trebuchet MS"/>
                <a:cs typeface="Trebuchet MS"/>
              </a:rPr>
              <a:t>the  </a:t>
            </a:r>
            <a:r>
              <a:rPr sz="1800" spc="-100" dirty="0">
                <a:latin typeface="Trebuchet MS"/>
                <a:cs typeface="Trebuchet MS"/>
              </a:rPr>
              <a:t>department </a:t>
            </a:r>
            <a:r>
              <a:rPr sz="1800" spc="-120" dirty="0">
                <a:latin typeface="Trebuchet MS"/>
                <a:cs typeface="Trebuchet MS"/>
              </a:rPr>
              <a:t>and </a:t>
            </a:r>
            <a:r>
              <a:rPr sz="1800" spc="-105" dirty="0">
                <a:latin typeface="Trebuchet MS"/>
                <a:cs typeface="Trebuchet MS"/>
              </a:rPr>
              <a:t>in </a:t>
            </a:r>
            <a:r>
              <a:rPr sz="1800" spc="-110" dirty="0">
                <a:latin typeface="Trebuchet MS"/>
                <a:cs typeface="Trebuchet MS"/>
              </a:rPr>
              <a:t>the </a:t>
            </a:r>
            <a:r>
              <a:rPr sz="1800" spc="-125" dirty="0">
                <a:latin typeface="Trebuchet MS"/>
                <a:cs typeface="Trebuchet MS"/>
              </a:rPr>
              <a:t>main</a:t>
            </a:r>
            <a:r>
              <a:rPr sz="1800" spc="195" dirty="0">
                <a:latin typeface="Trebuchet MS"/>
                <a:cs typeface="Trebuchet MS"/>
              </a:rPr>
              <a:t> </a:t>
            </a:r>
            <a:r>
              <a:rPr sz="1800" spc="-140" dirty="0">
                <a:latin typeface="Trebuchet MS"/>
                <a:cs typeface="Trebuchet MS"/>
              </a:rPr>
              <a:t>office.</a:t>
            </a:r>
            <a:endParaRPr sz="1800">
              <a:latin typeface="Trebuchet MS"/>
              <a:cs typeface="Trebuchet MS"/>
            </a:endParaRPr>
          </a:p>
          <a:p>
            <a:pPr marL="12700" marR="7620" algn="just">
              <a:lnSpc>
                <a:spcPct val="150000"/>
              </a:lnSpc>
              <a:buFont typeface="Arial"/>
              <a:buChar char="•"/>
              <a:tabLst>
                <a:tab pos="156210" algn="l"/>
              </a:tabLst>
            </a:pPr>
            <a:r>
              <a:rPr sz="1800" b="1" spc="180" dirty="0">
                <a:latin typeface="Trebuchet MS"/>
                <a:cs typeface="Trebuchet MS"/>
              </a:rPr>
              <a:t>No </a:t>
            </a:r>
            <a:r>
              <a:rPr sz="1800" b="1" spc="65" dirty="0">
                <a:latin typeface="Trebuchet MS"/>
                <a:cs typeface="Trebuchet MS"/>
              </a:rPr>
              <a:t>Data </a:t>
            </a:r>
            <a:r>
              <a:rPr sz="1800" b="1" spc="-30" dirty="0">
                <a:latin typeface="Trebuchet MS"/>
                <a:cs typeface="Trebuchet MS"/>
              </a:rPr>
              <a:t>integrity: </a:t>
            </a:r>
            <a:r>
              <a:rPr sz="1800" spc="-95" dirty="0">
                <a:latin typeface="Trebuchet MS"/>
                <a:cs typeface="Trebuchet MS"/>
              </a:rPr>
              <a:t>Integrity </a:t>
            </a:r>
            <a:r>
              <a:rPr sz="1800" spc="-100" dirty="0">
                <a:latin typeface="Trebuchet MS"/>
                <a:cs typeface="Trebuchet MS"/>
              </a:rPr>
              <a:t>has </a:t>
            </a:r>
            <a:r>
              <a:rPr sz="1800" spc="-55" dirty="0">
                <a:latin typeface="Trebuchet MS"/>
                <a:cs typeface="Trebuchet MS"/>
              </a:rPr>
              <a:t>to </a:t>
            </a:r>
            <a:r>
              <a:rPr sz="1800" spc="-40" dirty="0">
                <a:latin typeface="Trebuchet MS"/>
                <a:cs typeface="Trebuchet MS"/>
              </a:rPr>
              <a:t>do </a:t>
            </a:r>
            <a:r>
              <a:rPr sz="1800" spc="-95" dirty="0">
                <a:latin typeface="Trebuchet MS"/>
                <a:cs typeface="Trebuchet MS"/>
              </a:rPr>
              <a:t>with </a:t>
            </a:r>
            <a:r>
              <a:rPr sz="1800" spc="-110" dirty="0">
                <a:latin typeface="Trebuchet MS"/>
                <a:cs typeface="Trebuchet MS"/>
              </a:rPr>
              <a:t>the </a:t>
            </a:r>
            <a:r>
              <a:rPr sz="1800" spc="-70" dirty="0">
                <a:latin typeface="Trebuchet MS"/>
                <a:cs typeface="Trebuchet MS"/>
              </a:rPr>
              <a:t>correctness </a:t>
            </a:r>
            <a:r>
              <a:rPr sz="1800" spc="-100" dirty="0">
                <a:latin typeface="Trebuchet MS"/>
                <a:cs typeface="Trebuchet MS"/>
              </a:rPr>
              <a:t>of </a:t>
            </a:r>
            <a:r>
              <a:rPr sz="1800" spc="-170" dirty="0">
                <a:latin typeface="Trebuchet MS"/>
                <a:cs typeface="Trebuchet MS"/>
              </a:rPr>
              <a:t>data. </a:t>
            </a:r>
            <a:r>
              <a:rPr sz="1800" spc="-30" dirty="0">
                <a:latin typeface="Trebuchet MS"/>
                <a:cs typeface="Trebuchet MS"/>
              </a:rPr>
              <a:t>For  </a:t>
            </a:r>
            <a:r>
              <a:rPr sz="1800" spc="-120" dirty="0">
                <a:latin typeface="Trebuchet MS"/>
                <a:cs typeface="Trebuchet MS"/>
              </a:rPr>
              <a:t>instance, </a:t>
            </a:r>
            <a:r>
              <a:rPr sz="1800" spc="-90" dirty="0">
                <a:latin typeface="Trebuchet MS"/>
                <a:cs typeface="Trebuchet MS"/>
              </a:rPr>
              <a:t>when </a:t>
            </a:r>
            <a:r>
              <a:rPr sz="1800" spc="-140" dirty="0">
                <a:latin typeface="Trebuchet MS"/>
                <a:cs typeface="Trebuchet MS"/>
              </a:rPr>
              <a:t>data </a:t>
            </a:r>
            <a:r>
              <a:rPr sz="1800" spc="-80" dirty="0">
                <a:latin typeface="Trebuchet MS"/>
                <a:cs typeface="Trebuchet MS"/>
              </a:rPr>
              <a:t>is </a:t>
            </a:r>
            <a:r>
              <a:rPr sz="1800" spc="-120" dirty="0">
                <a:latin typeface="Trebuchet MS"/>
                <a:cs typeface="Trebuchet MS"/>
              </a:rPr>
              <a:t>duplicated </a:t>
            </a:r>
            <a:r>
              <a:rPr sz="1800" spc="-105" dirty="0">
                <a:latin typeface="Trebuchet MS"/>
                <a:cs typeface="Trebuchet MS"/>
              </a:rPr>
              <a:t>in </a:t>
            </a:r>
            <a:r>
              <a:rPr sz="1800" spc="-60" dirty="0">
                <a:latin typeface="Trebuchet MS"/>
                <a:cs typeface="Trebuchet MS"/>
              </a:rPr>
              <a:t>two </a:t>
            </a:r>
            <a:r>
              <a:rPr sz="1800" spc="-130" dirty="0">
                <a:latin typeface="Trebuchet MS"/>
                <a:cs typeface="Trebuchet MS"/>
              </a:rPr>
              <a:t>different </a:t>
            </a:r>
            <a:r>
              <a:rPr sz="1800" spc="-155" dirty="0">
                <a:latin typeface="Trebuchet MS"/>
                <a:cs typeface="Trebuchet MS"/>
              </a:rPr>
              <a:t>files, </a:t>
            </a:r>
            <a:r>
              <a:rPr sz="1800" spc="-120" dirty="0">
                <a:latin typeface="Trebuchet MS"/>
                <a:cs typeface="Trebuchet MS"/>
              </a:rPr>
              <a:t>it </a:t>
            </a:r>
            <a:r>
              <a:rPr sz="1800" spc="-80" dirty="0">
                <a:latin typeface="Trebuchet MS"/>
                <a:cs typeface="Trebuchet MS"/>
              </a:rPr>
              <a:t>is </a:t>
            </a:r>
            <a:r>
              <a:rPr sz="1800" spc="-135" dirty="0">
                <a:latin typeface="Trebuchet MS"/>
                <a:cs typeface="Trebuchet MS"/>
              </a:rPr>
              <a:t>difficult </a:t>
            </a:r>
            <a:r>
              <a:rPr sz="1800" spc="-45" dirty="0">
                <a:latin typeface="Trebuchet MS"/>
                <a:cs typeface="Trebuchet MS"/>
              </a:rPr>
              <a:t>to </a:t>
            </a:r>
            <a:r>
              <a:rPr sz="1800" spc="-85" dirty="0">
                <a:latin typeface="Trebuchet MS"/>
                <a:cs typeface="Trebuchet MS"/>
              </a:rPr>
              <a:t>ensure  </a:t>
            </a:r>
            <a:r>
              <a:rPr sz="1800" spc="-125" dirty="0">
                <a:latin typeface="Trebuchet MS"/>
                <a:cs typeface="Trebuchet MS"/>
              </a:rPr>
              <a:t>that </a:t>
            </a:r>
            <a:r>
              <a:rPr sz="1800" spc="-120" dirty="0">
                <a:latin typeface="Trebuchet MS"/>
                <a:cs typeface="Trebuchet MS"/>
              </a:rPr>
              <a:t>it </a:t>
            </a:r>
            <a:r>
              <a:rPr sz="1800" spc="-80" dirty="0">
                <a:latin typeface="Trebuchet MS"/>
                <a:cs typeface="Trebuchet MS"/>
              </a:rPr>
              <a:t>is </a:t>
            </a:r>
            <a:r>
              <a:rPr sz="1800" spc="-65" dirty="0">
                <a:latin typeface="Trebuchet MS"/>
                <a:cs typeface="Trebuchet MS"/>
              </a:rPr>
              <a:t>correct </a:t>
            </a:r>
            <a:r>
              <a:rPr sz="1800" spc="-105" dirty="0">
                <a:latin typeface="Trebuchet MS"/>
                <a:cs typeface="Trebuchet MS"/>
              </a:rPr>
              <a:t>in </a:t>
            </a:r>
            <a:r>
              <a:rPr sz="1800" spc="-70" dirty="0">
                <a:latin typeface="Trebuchet MS"/>
                <a:cs typeface="Trebuchet MS"/>
              </a:rPr>
              <a:t>both</a:t>
            </a:r>
            <a:r>
              <a:rPr sz="1800" spc="204" dirty="0">
                <a:latin typeface="Trebuchet MS"/>
                <a:cs typeface="Trebuchet MS"/>
              </a:rPr>
              <a:t> </a:t>
            </a:r>
            <a:r>
              <a:rPr sz="1800" spc="-150" dirty="0">
                <a:latin typeface="Trebuchet MS"/>
                <a:cs typeface="Trebuchet MS"/>
              </a:rPr>
              <a:t>files.</a:t>
            </a:r>
            <a:endParaRPr sz="1800">
              <a:latin typeface="Trebuchet MS"/>
              <a:cs typeface="Trebuchet MS"/>
            </a:endParaRPr>
          </a:p>
        </p:txBody>
      </p:sp>
      <p:sp>
        <p:nvSpPr>
          <p:cNvPr id="3" name="object 3"/>
          <p:cNvSpPr/>
          <p:nvPr/>
        </p:nvSpPr>
        <p:spPr>
          <a:xfrm>
            <a:off x="1292352" y="0"/>
            <a:ext cx="2870454" cy="84201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54607" y="35813"/>
            <a:ext cx="2348230" cy="513715"/>
          </a:xfrm>
          <a:prstGeom prst="rect">
            <a:avLst/>
          </a:prstGeom>
        </p:spPr>
        <p:txBody>
          <a:bodyPr vert="horz" wrap="square" lIns="0" tIns="12700" rIns="0" bIns="0" rtlCol="0">
            <a:spAutoFit/>
          </a:bodyPr>
          <a:lstStyle/>
          <a:p>
            <a:pPr marL="12700">
              <a:lnSpc>
                <a:spcPct val="100000"/>
              </a:lnSpc>
              <a:spcBef>
                <a:spcPts val="100"/>
              </a:spcBef>
            </a:pPr>
            <a:r>
              <a:rPr spc="-114" dirty="0"/>
              <a:t>Disadva</a:t>
            </a:r>
            <a:r>
              <a:rPr spc="-125" dirty="0"/>
              <a:t>n</a:t>
            </a:r>
            <a:r>
              <a:rPr spc="-210" dirty="0"/>
              <a:t>tages</a:t>
            </a: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6</a:t>
            </a:fld>
            <a:endParaRPr spc="-3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6571" y="885316"/>
            <a:ext cx="7489190" cy="2921313"/>
          </a:xfrm>
          <a:prstGeom prst="rect">
            <a:avLst/>
          </a:prstGeom>
        </p:spPr>
        <p:txBody>
          <a:bodyPr vert="horz" wrap="square" lIns="0" tIns="12700" rIns="0" bIns="0" rtlCol="0">
            <a:spAutoFit/>
          </a:bodyPr>
          <a:lstStyle/>
          <a:p>
            <a:pPr marL="12700" marR="5080" algn="just">
              <a:lnSpc>
                <a:spcPct val="150000"/>
              </a:lnSpc>
              <a:spcBef>
                <a:spcPts val="100"/>
              </a:spcBef>
              <a:buFont typeface="Arial"/>
              <a:buChar char="•"/>
              <a:tabLst>
                <a:tab pos="156210" algn="l"/>
              </a:tabLst>
            </a:pPr>
            <a:r>
              <a:rPr sz="1800" b="1" spc="5" dirty="0">
                <a:latin typeface="Trebuchet MS"/>
                <a:cs typeface="Trebuchet MS"/>
              </a:rPr>
              <a:t>Multidimensional </a:t>
            </a:r>
            <a:r>
              <a:rPr sz="1800" b="1" spc="-5" dirty="0">
                <a:latin typeface="Trebuchet MS"/>
                <a:cs typeface="Trebuchet MS"/>
              </a:rPr>
              <a:t>model: </a:t>
            </a:r>
            <a:r>
              <a:rPr sz="1800" spc="-85" dirty="0">
                <a:latin typeface="Trebuchet MS"/>
                <a:cs typeface="Trebuchet MS"/>
              </a:rPr>
              <a:t>It </a:t>
            </a:r>
            <a:r>
              <a:rPr sz="1800" spc="-80" dirty="0">
                <a:latin typeface="Trebuchet MS"/>
                <a:cs typeface="Trebuchet MS"/>
              </a:rPr>
              <a:t>is </a:t>
            </a:r>
            <a:r>
              <a:rPr sz="1800" spc="-180" dirty="0">
                <a:latin typeface="Trebuchet MS"/>
                <a:cs typeface="Trebuchet MS"/>
              </a:rPr>
              <a:t>a </a:t>
            </a:r>
            <a:r>
              <a:rPr sz="1800" spc="-95" dirty="0">
                <a:latin typeface="Trebuchet MS"/>
                <a:cs typeface="Trebuchet MS"/>
              </a:rPr>
              <a:t>variation of </a:t>
            </a:r>
            <a:r>
              <a:rPr sz="1800" spc="-110" dirty="0">
                <a:latin typeface="Trebuchet MS"/>
                <a:cs typeface="Trebuchet MS"/>
              </a:rPr>
              <a:t>the relational </a:t>
            </a:r>
            <a:r>
              <a:rPr sz="1800" spc="-90" dirty="0">
                <a:latin typeface="Trebuchet MS"/>
                <a:cs typeface="Trebuchet MS"/>
              </a:rPr>
              <a:t>model </a:t>
            </a:r>
            <a:r>
              <a:rPr sz="1800" spc="-125" dirty="0">
                <a:latin typeface="Trebuchet MS"/>
                <a:cs typeface="Trebuchet MS"/>
              </a:rPr>
              <a:t>that </a:t>
            </a:r>
            <a:r>
              <a:rPr sz="1800" spc="-75" dirty="0">
                <a:latin typeface="Trebuchet MS"/>
                <a:cs typeface="Trebuchet MS"/>
              </a:rPr>
              <a:t>uses  </a:t>
            </a:r>
            <a:r>
              <a:rPr sz="1800" spc="-105" dirty="0">
                <a:latin typeface="Trebuchet MS"/>
                <a:cs typeface="Trebuchet MS"/>
              </a:rPr>
              <a:t>multidimensional </a:t>
            </a:r>
            <a:r>
              <a:rPr sz="1800" spc="-75" dirty="0">
                <a:latin typeface="Trebuchet MS"/>
                <a:cs typeface="Trebuchet MS"/>
              </a:rPr>
              <a:t>structures </a:t>
            </a:r>
            <a:r>
              <a:rPr sz="1800" spc="-45" dirty="0">
                <a:latin typeface="Trebuchet MS"/>
                <a:cs typeface="Trebuchet MS"/>
              </a:rPr>
              <a:t>to </a:t>
            </a:r>
            <a:r>
              <a:rPr sz="1800" spc="-90" dirty="0">
                <a:latin typeface="Trebuchet MS"/>
                <a:cs typeface="Trebuchet MS"/>
              </a:rPr>
              <a:t>organize </a:t>
            </a:r>
            <a:r>
              <a:rPr sz="1800" spc="-145" dirty="0">
                <a:latin typeface="Trebuchet MS"/>
                <a:cs typeface="Trebuchet MS"/>
              </a:rPr>
              <a:t>data</a:t>
            </a:r>
            <a:r>
              <a:rPr sz="1800" spc="250" dirty="0">
                <a:latin typeface="Trebuchet MS"/>
                <a:cs typeface="Trebuchet MS"/>
              </a:rPr>
              <a:t> </a:t>
            </a:r>
            <a:r>
              <a:rPr sz="1800" spc="-125" dirty="0">
                <a:latin typeface="Trebuchet MS"/>
                <a:cs typeface="Trebuchet MS"/>
              </a:rPr>
              <a:t>and </a:t>
            </a:r>
            <a:r>
              <a:rPr sz="1800" spc="-65" dirty="0">
                <a:latin typeface="Trebuchet MS"/>
                <a:cs typeface="Trebuchet MS"/>
              </a:rPr>
              <a:t>express </a:t>
            </a:r>
            <a:r>
              <a:rPr sz="1800" spc="-110" dirty="0">
                <a:latin typeface="Trebuchet MS"/>
                <a:cs typeface="Trebuchet MS"/>
              </a:rPr>
              <a:t>the </a:t>
            </a:r>
            <a:r>
              <a:rPr sz="1800" spc="-90" dirty="0">
                <a:latin typeface="Trebuchet MS"/>
                <a:cs typeface="Trebuchet MS"/>
              </a:rPr>
              <a:t>relationships  </a:t>
            </a:r>
            <a:r>
              <a:rPr sz="1800" spc="-110" dirty="0">
                <a:latin typeface="Trebuchet MS"/>
                <a:cs typeface="Trebuchet MS"/>
              </a:rPr>
              <a:t>between </a:t>
            </a:r>
            <a:r>
              <a:rPr sz="1800" spc="-170" dirty="0">
                <a:latin typeface="Trebuchet MS"/>
                <a:cs typeface="Trebuchet MS"/>
              </a:rPr>
              <a:t>data. </a:t>
            </a:r>
            <a:r>
              <a:rPr sz="1800" spc="-90" dirty="0">
                <a:latin typeface="Trebuchet MS"/>
                <a:cs typeface="Trebuchet MS"/>
              </a:rPr>
              <a:t>You </a:t>
            </a:r>
            <a:r>
              <a:rPr sz="1800" spc="-125" dirty="0">
                <a:latin typeface="Trebuchet MS"/>
                <a:cs typeface="Trebuchet MS"/>
              </a:rPr>
              <a:t>can </a:t>
            </a:r>
            <a:r>
              <a:rPr sz="1800" spc="-114" dirty="0">
                <a:latin typeface="Trebuchet MS"/>
                <a:cs typeface="Trebuchet MS"/>
              </a:rPr>
              <a:t>visualize </a:t>
            </a:r>
            <a:r>
              <a:rPr sz="1800" spc="-105" dirty="0">
                <a:latin typeface="Trebuchet MS"/>
                <a:cs typeface="Trebuchet MS"/>
              </a:rPr>
              <a:t>multidimensional </a:t>
            </a:r>
            <a:r>
              <a:rPr sz="1800" spc="-75" dirty="0">
                <a:latin typeface="Trebuchet MS"/>
                <a:cs typeface="Trebuchet MS"/>
              </a:rPr>
              <a:t>structures </a:t>
            </a:r>
            <a:r>
              <a:rPr sz="1800" spc="-114" dirty="0">
                <a:latin typeface="Trebuchet MS"/>
                <a:cs typeface="Trebuchet MS"/>
              </a:rPr>
              <a:t>as </a:t>
            </a:r>
            <a:r>
              <a:rPr sz="1800" spc="-95" dirty="0">
                <a:latin typeface="Trebuchet MS"/>
                <a:cs typeface="Trebuchet MS"/>
              </a:rPr>
              <a:t>cubes of </a:t>
            </a:r>
            <a:r>
              <a:rPr sz="1800" spc="-145" dirty="0">
                <a:latin typeface="Trebuchet MS"/>
                <a:cs typeface="Trebuchet MS"/>
              </a:rPr>
              <a:t>data </a:t>
            </a:r>
            <a:r>
              <a:rPr sz="1800" spc="-125" dirty="0">
                <a:latin typeface="Trebuchet MS"/>
                <a:cs typeface="Trebuchet MS"/>
              </a:rPr>
              <a:t>and  </a:t>
            </a:r>
            <a:r>
              <a:rPr sz="1800" spc="-90" dirty="0">
                <a:latin typeface="Trebuchet MS"/>
                <a:cs typeface="Trebuchet MS"/>
              </a:rPr>
              <a:t>cubes </a:t>
            </a:r>
            <a:r>
              <a:rPr sz="1800" spc="-100" dirty="0">
                <a:latin typeface="Trebuchet MS"/>
                <a:cs typeface="Trebuchet MS"/>
              </a:rPr>
              <a:t>within </a:t>
            </a:r>
            <a:r>
              <a:rPr sz="1800" spc="-90" dirty="0">
                <a:latin typeface="Trebuchet MS"/>
                <a:cs typeface="Trebuchet MS"/>
              </a:rPr>
              <a:t>cubes </a:t>
            </a:r>
            <a:r>
              <a:rPr sz="1800" spc="-100" dirty="0">
                <a:latin typeface="Trebuchet MS"/>
                <a:cs typeface="Trebuchet MS"/>
              </a:rPr>
              <a:t>of </a:t>
            </a:r>
            <a:r>
              <a:rPr sz="1800" spc="-170" dirty="0">
                <a:latin typeface="Trebuchet MS"/>
                <a:cs typeface="Trebuchet MS"/>
              </a:rPr>
              <a:t>data. </a:t>
            </a:r>
            <a:r>
              <a:rPr sz="1800" spc="-110" dirty="0">
                <a:latin typeface="Trebuchet MS"/>
                <a:cs typeface="Trebuchet MS"/>
              </a:rPr>
              <a:t>Each </a:t>
            </a:r>
            <a:r>
              <a:rPr sz="1800" spc="-90" dirty="0">
                <a:latin typeface="Trebuchet MS"/>
                <a:cs typeface="Trebuchet MS"/>
              </a:rPr>
              <a:t>side </a:t>
            </a:r>
            <a:r>
              <a:rPr sz="1800" spc="-95" dirty="0">
                <a:latin typeface="Trebuchet MS"/>
                <a:cs typeface="Trebuchet MS"/>
              </a:rPr>
              <a:t>of </a:t>
            </a:r>
            <a:r>
              <a:rPr sz="1800" spc="-110" dirty="0">
                <a:latin typeface="Trebuchet MS"/>
                <a:cs typeface="Trebuchet MS"/>
              </a:rPr>
              <a:t>the </a:t>
            </a:r>
            <a:r>
              <a:rPr sz="1800" spc="-105" dirty="0">
                <a:latin typeface="Trebuchet MS"/>
                <a:cs typeface="Trebuchet MS"/>
              </a:rPr>
              <a:t>cube </a:t>
            </a:r>
            <a:r>
              <a:rPr sz="1800" spc="-80" dirty="0">
                <a:latin typeface="Trebuchet MS"/>
                <a:cs typeface="Trebuchet MS"/>
              </a:rPr>
              <a:t>is considered </a:t>
            </a:r>
            <a:r>
              <a:rPr sz="1800" spc="-180" dirty="0">
                <a:latin typeface="Trebuchet MS"/>
                <a:cs typeface="Trebuchet MS"/>
              </a:rPr>
              <a:t>a </a:t>
            </a:r>
            <a:r>
              <a:rPr sz="1800" spc="-85" dirty="0">
                <a:latin typeface="Trebuchet MS"/>
                <a:cs typeface="Trebuchet MS"/>
              </a:rPr>
              <a:t>dimension </a:t>
            </a:r>
            <a:r>
              <a:rPr sz="1800" spc="-105" dirty="0">
                <a:latin typeface="Trebuchet MS"/>
                <a:cs typeface="Trebuchet MS"/>
              </a:rPr>
              <a:t>of  the </a:t>
            </a:r>
            <a:r>
              <a:rPr sz="1800" spc="-170" dirty="0">
                <a:latin typeface="Trebuchet MS"/>
                <a:cs typeface="Trebuchet MS"/>
              </a:rPr>
              <a:t>data. </a:t>
            </a:r>
            <a:r>
              <a:rPr sz="1800" spc="-55" dirty="0">
                <a:latin typeface="Trebuchet MS"/>
                <a:cs typeface="Trebuchet MS"/>
              </a:rPr>
              <a:t>The </a:t>
            </a:r>
            <a:r>
              <a:rPr sz="1800" spc="-105" dirty="0">
                <a:latin typeface="Trebuchet MS"/>
                <a:cs typeface="Trebuchet MS"/>
              </a:rPr>
              <a:t>Figure </a:t>
            </a:r>
            <a:r>
              <a:rPr lang="en-US" spc="-110" dirty="0" smtClean="0">
                <a:latin typeface="Trebuchet MS"/>
                <a:cs typeface="Trebuchet MS"/>
              </a:rPr>
              <a:t>below</a:t>
            </a:r>
            <a:r>
              <a:rPr sz="1800" spc="-110" dirty="0" smtClean="0">
                <a:latin typeface="Trebuchet MS"/>
                <a:cs typeface="Trebuchet MS"/>
              </a:rPr>
              <a:t> </a:t>
            </a:r>
            <a:r>
              <a:rPr sz="1800" spc="-85" dirty="0">
                <a:latin typeface="Trebuchet MS"/>
                <a:cs typeface="Trebuchet MS"/>
              </a:rPr>
              <a:t>is </a:t>
            </a:r>
            <a:r>
              <a:rPr sz="1800" spc="-140" dirty="0">
                <a:latin typeface="Trebuchet MS"/>
                <a:cs typeface="Trebuchet MS"/>
              </a:rPr>
              <a:t>an </a:t>
            </a:r>
            <a:r>
              <a:rPr sz="1800" spc="-114" dirty="0">
                <a:latin typeface="Trebuchet MS"/>
                <a:cs typeface="Trebuchet MS"/>
              </a:rPr>
              <a:t>example </a:t>
            </a:r>
            <a:r>
              <a:rPr sz="1800" spc="-125" dirty="0">
                <a:latin typeface="Trebuchet MS"/>
                <a:cs typeface="Trebuchet MS"/>
              </a:rPr>
              <a:t>that </a:t>
            </a:r>
            <a:r>
              <a:rPr sz="1800" spc="-45" dirty="0">
                <a:latin typeface="Trebuchet MS"/>
                <a:cs typeface="Trebuchet MS"/>
              </a:rPr>
              <a:t>shows </a:t>
            </a:r>
            <a:r>
              <a:rPr sz="1800" spc="-125" dirty="0">
                <a:latin typeface="Trebuchet MS"/>
                <a:cs typeface="Trebuchet MS"/>
              </a:rPr>
              <a:t>that each </a:t>
            </a:r>
            <a:r>
              <a:rPr sz="1800" spc="-85" dirty="0">
                <a:latin typeface="Trebuchet MS"/>
                <a:cs typeface="Trebuchet MS"/>
              </a:rPr>
              <a:t>dimension </a:t>
            </a:r>
            <a:r>
              <a:rPr sz="1800" spc="-125" dirty="0">
                <a:latin typeface="Trebuchet MS"/>
                <a:cs typeface="Trebuchet MS"/>
              </a:rPr>
              <a:t>can  </a:t>
            </a:r>
            <a:r>
              <a:rPr sz="1800" spc="-85" dirty="0">
                <a:latin typeface="Trebuchet MS"/>
                <a:cs typeface="Trebuchet MS"/>
              </a:rPr>
              <a:t>represent </a:t>
            </a:r>
            <a:r>
              <a:rPr sz="1800" spc="-180" dirty="0">
                <a:latin typeface="Trebuchet MS"/>
                <a:cs typeface="Trebuchet MS"/>
              </a:rPr>
              <a:t>a </a:t>
            </a:r>
            <a:r>
              <a:rPr sz="1800" spc="-130" dirty="0">
                <a:latin typeface="Trebuchet MS"/>
                <a:cs typeface="Trebuchet MS"/>
              </a:rPr>
              <a:t>different </a:t>
            </a:r>
            <a:r>
              <a:rPr sz="1800" spc="-125" dirty="0">
                <a:latin typeface="Trebuchet MS"/>
                <a:cs typeface="Trebuchet MS"/>
              </a:rPr>
              <a:t>category, </a:t>
            </a:r>
            <a:r>
              <a:rPr sz="1800" spc="-80" dirty="0">
                <a:latin typeface="Trebuchet MS"/>
                <a:cs typeface="Trebuchet MS"/>
              </a:rPr>
              <a:t>such </a:t>
            </a:r>
            <a:r>
              <a:rPr sz="1800" spc="-114" dirty="0">
                <a:latin typeface="Trebuchet MS"/>
                <a:cs typeface="Trebuchet MS"/>
              </a:rPr>
              <a:t>as </a:t>
            </a:r>
            <a:r>
              <a:rPr sz="1800" spc="-75" dirty="0">
                <a:latin typeface="Trebuchet MS"/>
                <a:cs typeface="Trebuchet MS"/>
              </a:rPr>
              <a:t>product </a:t>
            </a:r>
            <a:r>
              <a:rPr sz="1800" spc="-135" dirty="0">
                <a:latin typeface="Trebuchet MS"/>
                <a:cs typeface="Trebuchet MS"/>
              </a:rPr>
              <a:t>type, </a:t>
            </a:r>
            <a:r>
              <a:rPr sz="1800" spc="-105" dirty="0">
                <a:latin typeface="Trebuchet MS"/>
                <a:cs typeface="Trebuchet MS"/>
              </a:rPr>
              <a:t>region, sales </a:t>
            </a:r>
            <a:r>
              <a:rPr sz="1800" spc="-135" dirty="0">
                <a:latin typeface="Trebuchet MS"/>
                <a:cs typeface="Trebuchet MS"/>
              </a:rPr>
              <a:t>channel, </a:t>
            </a:r>
            <a:r>
              <a:rPr sz="1800" spc="-125" dirty="0">
                <a:latin typeface="Trebuchet MS"/>
                <a:cs typeface="Trebuchet MS"/>
              </a:rPr>
              <a:t>and  </a:t>
            </a:r>
            <a:r>
              <a:rPr sz="1800" spc="-140" dirty="0">
                <a:latin typeface="Trebuchet MS"/>
                <a:cs typeface="Trebuchet MS"/>
              </a:rPr>
              <a:t>time.</a:t>
            </a:r>
            <a:endParaRPr sz="1800" dirty="0">
              <a:latin typeface="Trebuchet MS"/>
              <a:cs typeface="Trebuchet MS"/>
            </a:endParaRPr>
          </a:p>
        </p:txBody>
      </p:sp>
      <p:sp>
        <p:nvSpPr>
          <p:cNvPr id="3" name="object 3"/>
          <p:cNvSpPr/>
          <p:nvPr/>
        </p:nvSpPr>
        <p:spPr>
          <a:xfrm>
            <a:off x="1036319" y="192023"/>
            <a:ext cx="5125974" cy="912113"/>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297939" y="298450"/>
            <a:ext cx="4606925" cy="513715"/>
          </a:xfrm>
          <a:prstGeom prst="rect">
            <a:avLst/>
          </a:prstGeom>
        </p:spPr>
        <p:txBody>
          <a:bodyPr vert="horz" wrap="square" lIns="0" tIns="12700" rIns="0" bIns="0" rtlCol="0">
            <a:spAutoFit/>
          </a:bodyPr>
          <a:lstStyle/>
          <a:p>
            <a:pPr marL="12700">
              <a:lnSpc>
                <a:spcPct val="100000"/>
              </a:lnSpc>
              <a:spcBef>
                <a:spcPts val="100"/>
              </a:spcBef>
            </a:pPr>
            <a:r>
              <a:rPr b="1" spc="15" dirty="0">
                <a:latin typeface="Trebuchet MS"/>
                <a:cs typeface="Trebuchet MS"/>
              </a:rPr>
              <a:t>Multidimensional</a:t>
            </a:r>
            <a:r>
              <a:rPr b="1" spc="-135" dirty="0">
                <a:latin typeface="Trebuchet MS"/>
                <a:cs typeface="Trebuchet MS"/>
              </a:rPr>
              <a:t> </a:t>
            </a:r>
            <a:r>
              <a:rPr b="1" spc="55" dirty="0">
                <a:latin typeface="Trebuchet MS"/>
                <a:cs typeface="Trebuchet MS"/>
              </a:rPr>
              <a:t>model</a:t>
            </a:r>
          </a:p>
        </p:txBody>
      </p:sp>
      <p:sp>
        <p:nvSpPr>
          <p:cNvPr id="5" name="object 5"/>
          <p:cNvSpPr/>
          <p:nvPr/>
        </p:nvSpPr>
        <p:spPr>
          <a:xfrm>
            <a:off x="1088136" y="3810000"/>
            <a:ext cx="4971288" cy="2734056"/>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60</a:t>
            </a:fld>
            <a:endParaRPr spc="-3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8516" y="602742"/>
            <a:ext cx="7364730" cy="3729354"/>
          </a:xfrm>
          <a:prstGeom prst="rect">
            <a:avLst/>
          </a:prstGeom>
        </p:spPr>
        <p:txBody>
          <a:bodyPr vert="horz" wrap="square" lIns="0" tIns="12700" rIns="0" bIns="0" rtlCol="0">
            <a:spAutoFit/>
          </a:bodyPr>
          <a:lstStyle/>
          <a:p>
            <a:pPr marL="12700" marR="5080" algn="just">
              <a:lnSpc>
                <a:spcPct val="150000"/>
              </a:lnSpc>
              <a:spcBef>
                <a:spcPts val="100"/>
              </a:spcBef>
              <a:buSzPct val="88888"/>
              <a:buFont typeface="Arial"/>
              <a:buChar char="•"/>
              <a:tabLst>
                <a:tab pos="140970" algn="l"/>
              </a:tabLst>
            </a:pPr>
            <a:r>
              <a:rPr sz="1800" b="1" spc="-5" dirty="0">
                <a:latin typeface="Trebuchet MS"/>
                <a:cs typeface="Trebuchet MS"/>
              </a:rPr>
              <a:t>Object-oriented model: </a:t>
            </a:r>
            <a:r>
              <a:rPr sz="1800" spc="-85" dirty="0">
                <a:latin typeface="Trebuchet MS"/>
                <a:cs typeface="Trebuchet MS"/>
              </a:rPr>
              <a:t>It </a:t>
            </a:r>
            <a:r>
              <a:rPr sz="1800" spc="-80" dirty="0">
                <a:latin typeface="Trebuchet MS"/>
                <a:cs typeface="Trebuchet MS"/>
              </a:rPr>
              <a:t>is considered </a:t>
            </a:r>
            <a:r>
              <a:rPr sz="1800" spc="-60" dirty="0">
                <a:latin typeface="Trebuchet MS"/>
                <a:cs typeface="Trebuchet MS"/>
              </a:rPr>
              <a:t>one </a:t>
            </a:r>
            <a:r>
              <a:rPr sz="1800" spc="-95" dirty="0">
                <a:latin typeface="Trebuchet MS"/>
                <a:cs typeface="Trebuchet MS"/>
              </a:rPr>
              <a:t>of </a:t>
            </a:r>
            <a:r>
              <a:rPr sz="1800" spc="-110" dirty="0">
                <a:latin typeface="Trebuchet MS"/>
                <a:cs typeface="Trebuchet MS"/>
              </a:rPr>
              <a:t>the </a:t>
            </a:r>
            <a:r>
              <a:rPr sz="1800" spc="-120" dirty="0">
                <a:latin typeface="Trebuchet MS"/>
                <a:cs typeface="Trebuchet MS"/>
              </a:rPr>
              <a:t>key </a:t>
            </a:r>
            <a:r>
              <a:rPr sz="1800" spc="-85" dirty="0">
                <a:latin typeface="Trebuchet MS"/>
                <a:cs typeface="Trebuchet MS"/>
              </a:rPr>
              <a:t>technologies </a:t>
            </a:r>
            <a:r>
              <a:rPr sz="1800" spc="-95" dirty="0">
                <a:latin typeface="Trebuchet MS"/>
                <a:cs typeface="Trebuchet MS"/>
              </a:rPr>
              <a:t>of </a:t>
            </a:r>
            <a:r>
              <a:rPr sz="1800" spc="-180" dirty="0">
                <a:latin typeface="Trebuchet MS"/>
                <a:cs typeface="Trebuchet MS"/>
              </a:rPr>
              <a:t>a  </a:t>
            </a:r>
            <a:r>
              <a:rPr sz="1800" spc="-95" dirty="0">
                <a:latin typeface="Trebuchet MS"/>
                <a:cs typeface="Trebuchet MS"/>
              </a:rPr>
              <a:t>new generation </a:t>
            </a:r>
            <a:r>
              <a:rPr sz="1800" spc="-100" dirty="0">
                <a:latin typeface="Trebuchet MS"/>
                <a:cs typeface="Trebuchet MS"/>
              </a:rPr>
              <a:t>of </a:t>
            </a:r>
            <a:r>
              <a:rPr sz="1800" spc="-120" dirty="0">
                <a:latin typeface="Trebuchet MS"/>
                <a:cs typeface="Trebuchet MS"/>
              </a:rPr>
              <a:t>multimedia </a:t>
            </a:r>
            <a:r>
              <a:rPr sz="1800" spc="-75" dirty="0">
                <a:latin typeface="Trebuchet MS"/>
                <a:cs typeface="Trebuchet MS"/>
              </a:rPr>
              <a:t>Web-based </a:t>
            </a:r>
            <a:r>
              <a:rPr sz="1800" spc="-120" dirty="0">
                <a:latin typeface="Trebuchet MS"/>
                <a:cs typeface="Trebuchet MS"/>
              </a:rPr>
              <a:t>applications. </a:t>
            </a:r>
            <a:r>
              <a:rPr sz="1800" spc="45" dirty="0">
                <a:latin typeface="Trebuchet MS"/>
                <a:cs typeface="Trebuchet MS"/>
              </a:rPr>
              <a:t>As </a:t>
            </a:r>
            <a:r>
              <a:rPr sz="1800" spc="-55" dirty="0">
                <a:latin typeface="Trebuchet MS"/>
                <a:cs typeface="Trebuchet MS"/>
              </a:rPr>
              <a:t>The </a:t>
            </a:r>
            <a:r>
              <a:rPr sz="1800" spc="-105" dirty="0">
                <a:latin typeface="Trebuchet MS"/>
                <a:cs typeface="Trebuchet MS"/>
              </a:rPr>
              <a:t>Figure </a:t>
            </a:r>
            <a:r>
              <a:rPr lang="en-US" spc="-110" dirty="0" smtClean="0">
                <a:latin typeface="Trebuchet MS"/>
                <a:cs typeface="Trebuchet MS"/>
              </a:rPr>
              <a:t>below</a:t>
            </a:r>
            <a:r>
              <a:rPr sz="1800" spc="-110" dirty="0" smtClean="0">
                <a:latin typeface="Trebuchet MS"/>
                <a:cs typeface="Trebuchet MS"/>
              </a:rPr>
              <a:t>  </a:t>
            </a:r>
            <a:r>
              <a:rPr sz="1800" spc="-114" dirty="0">
                <a:latin typeface="Trebuchet MS"/>
                <a:cs typeface="Trebuchet MS"/>
              </a:rPr>
              <a:t>illustrates, </a:t>
            </a:r>
            <a:r>
              <a:rPr sz="1800" spc="-135" dirty="0">
                <a:latin typeface="Trebuchet MS"/>
                <a:cs typeface="Trebuchet MS"/>
              </a:rPr>
              <a:t>an </a:t>
            </a:r>
            <a:r>
              <a:rPr sz="1800" b="1" spc="-35" dirty="0">
                <a:latin typeface="Trebuchet MS"/>
                <a:cs typeface="Trebuchet MS"/>
              </a:rPr>
              <a:t>object </a:t>
            </a:r>
            <a:r>
              <a:rPr sz="1800" b="1" spc="-10" dirty="0">
                <a:latin typeface="Trebuchet MS"/>
                <a:cs typeface="Trebuchet MS"/>
              </a:rPr>
              <a:t>consists </a:t>
            </a:r>
            <a:r>
              <a:rPr sz="1800" spc="-95" dirty="0">
                <a:latin typeface="Trebuchet MS"/>
                <a:cs typeface="Trebuchet MS"/>
              </a:rPr>
              <a:t>of </a:t>
            </a:r>
            <a:r>
              <a:rPr sz="1800" spc="-140" dirty="0">
                <a:latin typeface="Trebuchet MS"/>
                <a:cs typeface="Trebuchet MS"/>
              </a:rPr>
              <a:t>data </a:t>
            </a:r>
            <a:r>
              <a:rPr sz="1800" spc="-110" dirty="0">
                <a:latin typeface="Trebuchet MS"/>
                <a:cs typeface="Trebuchet MS"/>
              </a:rPr>
              <a:t>values </a:t>
            </a:r>
            <a:r>
              <a:rPr sz="1800" spc="-95" dirty="0">
                <a:latin typeface="Trebuchet MS"/>
                <a:cs typeface="Trebuchet MS"/>
              </a:rPr>
              <a:t>describing </a:t>
            </a:r>
            <a:r>
              <a:rPr sz="1800" spc="-110" dirty="0">
                <a:latin typeface="Trebuchet MS"/>
                <a:cs typeface="Trebuchet MS"/>
              </a:rPr>
              <a:t>the </a:t>
            </a:r>
            <a:r>
              <a:rPr sz="1800" spc="-100" dirty="0">
                <a:latin typeface="Trebuchet MS"/>
                <a:cs typeface="Trebuchet MS"/>
              </a:rPr>
              <a:t>attributes of </a:t>
            </a:r>
            <a:r>
              <a:rPr sz="1800" spc="-140" dirty="0">
                <a:latin typeface="Trebuchet MS"/>
                <a:cs typeface="Trebuchet MS"/>
              </a:rPr>
              <a:t>an  </a:t>
            </a:r>
            <a:r>
              <a:rPr sz="1800" spc="-155" dirty="0">
                <a:latin typeface="Trebuchet MS"/>
                <a:cs typeface="Trebuchet MS"/>
              </a:rPr>
              <a:t>entity, </a:t>
            </a:r>
            <a:r>
              <a:rPr sz="1800" spc="-90" dirty="0">
                <a:latin typeface="Trebuchet MS"/>
                <a:cs typeface="Trebuchet MS"/>
              </a:rPr>
              <a:t>plus </a:t>
            </a:r>
            <a:r>
              <a:rPr sz="1800" spc="-110" dirty="0">
                <a:latin typeface="Trebuchet MS"/>
                <a:cs typeface="Trebuchet MS"/>
              </a:rPr>
              <a:t>the </a:t>
            </a:r>
            <a:r>
              <a:rPr sz="1800" spc="-75" dirty="0">
                <a:latin typeface="Trebuchet MS"/>
                <a:cs typeface="Trebuchet MS"/>
              </a:rPr>
              <a:t>operations </a:t>
            </a:r>
            <a:r>
              <a:rPr sz="1800" spc="-130" dirty="0">
                <a:latin typeface="Trebuchet MS"/>
                <a:cs typeface="Trebuchet MS"/>
              </a:rPr>
              <a:t>that </a:t>
            </a:r>
            <a:r>
              <a:rPr sz="1800" spc="-125" dirty="0">
                <a:latin typeface="Trebuchet MS"/>
                <a:cs typeface="Trebuchet MS"/>
              </a:rPr>
              <a:t>can </a:t>
            </a:r>
            <a:r>
              <a:rPr sz="1800" spc="-114" dirty="0">
                <a:latin typeface="Trebuchet MS"/>
                <a:cs typeface="Trebuchet MS"/>
              </a:rPr>
              <a:t>be </a:t>
            </a:r>
            <a:r>
              <a:rPr sz="1800" spc="-80" dirty="0">
                <a:latin typeface="Trebuchet MS"/>
                <a:cs typeface="Trebuchet MS"/>
              </a:rPr>
              <a:t>performed </a:t>
            </a:r>
            <a:r>
              <a:rPr sz="1800" spc="-65" dirty="0">
                <a:latin typeface="Trebuchet MS"/>
                <a:cs typeface="Trebuchet MS"/>
              </a:rPr>
              <a:t>upon </a:t>
            </a:r>
            <a:r>
              <a:rPr sz="1800" spc="-114" dirty="0">
                <a:latin typeface="Trebuchet MS"/>
                <a:cs typeface="Trebuchet MS"/>
              </a:rPr>
              <a:t>the </a:t>
            </a:r>
            <a:r>
              <a:rPr sz="1800" spc="-170" dirty="0">
                <a:latin typeface="Trebuchet MS"/>
                <a:cs typeface="Trebuchet MS"/>
              </a:rPr>
              <a:t>data.  </a:t>
            </a:r>
            <a:r>
              <a:rPr sz="1800" spc="-50" dirty="0">
                <a:latin typeface="Trebuchet MS"/>
                <a:cs typeface="Trebuchet MS"/>
              </a:rPr>
              <a:t>This  </a:t>
            </a:r>
            <a:r>
              <a:rPr sz="1800" b="1" i="1" spc="-70" dirty="0">
                <a:latin typeface="Trebuchet MS"/>
                <a:cs typeface="Trebuchet MS"/>
              </a:rPr>
              <a:t>encapsulation </a:t>
            </a:r>
            <a:r>
              <a:rPr sz="1800" i="1" spc="-180" dirty="0">
                <a:latin typeface="Trebuchet MS"/>
                <a:cs typeface="Trebuchet MS"/>
              </a:rPr>
              <a:t>capability </a:t>
            </a:r>
            <a:r>
              <a:rPr sz="1800" i="1" spc="-185" dirty="0">
                <a:latin typeface="Trebuchet MS"/>
                <a:cs typeface="Trebuchet MS"/>
              </a:rPr>
              <a:t>allows </a:t>
            </a:r>
            <a:r>
              <a:rPr sz="1800" i="1" spc="-200" dirty="0">
                <a:latin typeface="Trebuchet MS"/>
                <a:cs typeface="Trebuchet MS"/>
              </a:rPr>
              <a:t>the </a:t>
            </a:r>
            <a:r>
              <a:rPr sz="1800" i="1" spc="-195" dirty="0">
                <a:latin typeface="Trebuchet MS"/>
                <a:cs typeface="Trebuchet MS"/>
              </a:rPr>
              <a:t>object-oriented</a:t>
            </a:r>
            <a:r>
              <a:rPr sz="1800" i="1" spc="150" dirty="0">
                <a:latin typeface="Trebuchet MS"/>
                <a:cs typeface="Trebuchet MS"/>
              </a:rPr>
              <a:t> </a:t>
            </a:r>
            <a:r>
              <a:rPr sz="1800" spc="-85" dirty="0">
                <a:latin typeface="Trebuchet MS"/>
                <a:cs typeface="Trebuchet MS"/>
              </a:rPr>
              <a:t>model </a:t>
            </a:r>
            <a:r>
              <a:rPr sz="1800" spc="-55" dirty="0">
                <a:latin typeface="Trebuchet MS"/>
                <a:cs typeface="Trebuchet MS"/>
              </a:rPr>
              <a:t>to </a:t>
            </a:r>
            <a:r>
              <a:rPr sz="1800" spc="-120" dirty="0">
                <a:latin typeface="Trebuchet MS"/>
                <a:cs typeface="Trebuchet MS"/>
              </a:rPr>
              <a:t>handle </a:t>
            </a:r>
            <a:r>
              <a:rPr sz="1800" spc="-80" dirty="0">
                <a:latin typeface="Trebuchet MS"/>
                <a:cs typeface="Trebuchet MS"/>
              </a:rPr>
              <a:t>complex  </a:t>
            </a:r>
            <a:r>
              <a:rPr sz="1800" spc="-95" dirty="0">
                <a:latin typeface="Trebuchet MS"/>
                <a:cs typeface="Trebuchet MS"/>
              </a:rPr>
              <a:t>types of </a:t>
            </a:r>
            <a:r>
              <a:rPr sz="1800" spc="-145" dirty="0">
                <a:latin typeface="Trebuchet MS"/>
                <a:cs typeface="Trebuchet MS"/>
              </a:rPr>
              <a:t>data</a:t>
            </a:r>
            <a:r>
              <a:rPr sz="1800" spc="250" dirty="0">
                <a:latin typeface="Trebuchet MS"/>
                <a:cs typeface="Trebuchet MS"/>
              </a:rPr>
              <a:t> </a:t>
            </a:r>
            <a:r>
              <a:rPr sz="1800" spc="-114" dirty="0">
                <a:latin typeface="Trebuchet MS"/>
                <a:cs typeface="Trebuchet MS"/>
              </a:rPr>
              <a:t>(graphics, </a:t>
            </a:r>
            <a:r>
              <a:rPr sz="1800" spc="-110" dirty="0">
                <a:latin typeface="Trebuchet MS"/>
                <a:cs typeface="Trebuchet MS"/>
              </a:rPr>
              <a:t>pictures, </a:t>
            </a:r>
            <a:r>
              <a:rPr sz="1800" spc="-114" dirty="0">
                <a:latin typeface="Trebuchet MS"/>
                <a:cs typeface="Trebuchet MS"/>
              </a:rPr>
              <a:t>voice, </a:t>
            </a:r>
            <a:r>
              <a:rPr sz="1800" spc="-120" dirty="0">
                <a:latin typeface="Trebuchet MS"/>
                <a:cs typeface="Trebuchet MS"/>
              </a:rPr>
              <a:t>and </a:t>
            </a:r>
            <a:r>
              <a:rPr sz="1800" spc="-90" dirty="0">
                <a:latin typeface="Trebuchet MS"/>
                <a:cs typeface="Trebuchet MS"/>
              </a:rPr>
              <a:t>text) </a:t>
            </a:r>
            <a:r>
              <a:rPr sz="1800" spc="-60" dirty="0">
                <a:latin typeface="Trebuchet MS"/>
                <a:cs typeface="Trebuchet MS"/>
              </a:rPr>
              <a:t>more </a:t>
            </a:r>
            <a:r>
              <a:rPr sz="1800" spc="-120" dirty="0">
                <a:latin typeface="Trebuchet MS"/>
                <a:cs typeface="Trebuchet MS"/>
              </a:rPr>
              <a:t>easily </a:t>
            </a:r>
            <a:r>
              <a:rPr sz="1800" spc="-114" dirty="0">
                <a:latin typeface="Trebuchet MS"/>
                <a:cs typeface="Trebuchet MS"/>
              </a:rPr>
              <a:t>than </a:t>
            </a:r>
            <a:r>
              <a:rPr sz="1800" spc="-60" dirty="0">
                <a:latin typeface="Trebuchet MS"/>
                <a:cs typeface="Trebuchet MS"/>
              </a:rPr>
              <a:t>other  </a:t>
            </a:r>
            <a:r>
              <a:rPr sz="1800" spc="-130" dirty="0">
                <a:latin typeface="Trebuchet MS"/>
                <a:cs typeface="Trebuchet MS"/>
              </a:rPr>
              <a:t>database </a:t>
            </a:r>
            <a:r>
              <a:rPr sz="1800" spc="-90" dirty="0">
                <a:latin typeface="Trebuchet MS"/>
                <a:cs typeface="Trebuchet MS"/>
              </a:rPr>
              <a:t>structures. </a:t>
            </a:r>
            <a:r>
              <a:rPr sz="1800" spc="-55" dirty="0">
                <a:latin typeface="Trebuchet MS"/>
                <a:cs typeface="Trebuchet MS"/>
              </a:rPr>
              <a:t>The </a:t>
            </a:r>
            <a:r>
              <a:rPr sz="1800" spc="-95" dirty="0">
                <a:latin typeface="Trebuchet MS"/>
                <a:cs typeface="Trebuchet MS"/>
              </a:rPr>
              <a:t>object-oriented </a:t>
            </a:r>
            <a:r>
              <a:rPr sz="1800" spc="-85" dirty="0">
                <a:latin typeface="Trebuchet MS"/>
                <a:cs typeface="Trebuchet MS"/>
              </a:rPr>
              <a:t>model also </a:t>
            </a:r>
            <a:r>
              <a:rPr sz="1800" spc="-55" dirty="0">
                <a:latin typeface="Trebuchet MS"/>
                <a:cs typeface="Trebuchet MS"/>
              </a:rPr>
              <a:t>supports </a:t>
            </a:r>
            <a:r>
              <a:rPr sz="1800" b="1" i="1" spc="-80" dirty="0">
                <a:latin typeface="Trebuchet MS"/>
                <a:cs typeface="Trebuchet MS"/>
              </a:rPr>
              <a:t>inheritance </a:t>
            </a:r>
            <a:r>
              <a:rPr sz="1800" i="1" spc="-305" dirty="0">
                <a:latin typeface="Trebuchet MS"/>
                <a:cs typeface="Trebuchet MS"/>
              </a:rPr>
              <a:t>;  </a:t>
            </a:r>
            <a:r>
              <a:rPr sz="1800" i="1" spc="-195" dirty="0">
                <a:latin typeface="Trebuchet MS"/>
                <a:cs typeface="Trebuchet MS"/>
              </a:rPr>
              <a:t>that </a:t>
            </a:r>
            <a:r>
              <a:rPr sz="1800" i="1" spc="-190" dirty="0">
                <a:latin typeface="Trebuchet MS"/>
                <a:cs typeface="Trebuchet MS"/>
              </a:rPr>
              <a:t>is, new objects </a:t>
            </a:r>
            <a:r>
              <a:rPr sz="1800" i="1" spc="-130" dirty="0">
                <a:latin typeface="Trebuchet MS"/>
                <a:cs typeface="Trebuchet MS"/>
              </a:rPr>
              <a:t>can </a:t>
            </a:r>
            <a:r>
              <a:rPr sz="1800" i="1" spc="-175" dirty="0">
                <a:latin typeface="Trebuchet MS"/>
                <a:cs typeface="Trebuchet MS"/>
              </a:rPr>
              <a:t>be </a:t>
            </a:r>
            <a:r>
              <a:rPr sz="1800" spc="-120" dirty="0">
                <a:latin typeface="Trebuchet MS"/>
                <a:cs typeface="Trebuchet MS"/>
              </a:rPr>
              <a:t>automatically </a:t>
            </a:r>
            <a:r>
              <a:rPr sz="1800" spc="-110" dirty="0">
                <a:latin typeface="Trebuchet MS"/>
                <a:cs typeface="Trebuchet MS"/>
              </a:rPr>
              <a:t>created by </a:t>
            </a:r>
            <a:r>
              <a:rPr sz="1800" spc="-114" dirty="0">
                <a:latin typeface="Trebuchet MS"/>
                <a:cs typeface="Trebuchet MS"/>
              </a:rPr>
              <a:t>replicating </a:t>
            </a:r>
            <a:r>
              <a:rPr sz="1800" spc="-60" dirty="0">
                <a:latin typeface="Trebuchet MS"/>
                <a:cs typeface="Trebuchet MS"/>
              </a:rPr>
              <a:t>some </a:t>
            </a:r>
            <a:r>
              <a:rPr sz="1800" spc="20" dirty="0">
                <a:latin typeface="Trebuchet MS"/>
                <a:cs typeface="Trebuchet MS"/>
              </a:rPr>
              <a:t>or </a:t>
            </a:r>
            <a:r>
              <a:rPr sz="1800" spc="-150" dirty="0">
                <a:latin typeface="Trebuchet MS"/>
                <a:cs typeface="Trebuchet MS"/>
              </a:rPr>
              <a:t>all </a:t>
            </a:r>
            <a:r>
              <a:rPr sz="1800" spc="-95" dirty="0">
                <a:latin typeface="Trebuchet MS"/>
                <a:cs typeface="Trebuchet MS"/>
              </a:rPr>
              <a:t>of </a:t>
            </a:r>
            <a:r>
              <a:rPr sz="1800" spc="-110" dirty="0">
                <a:latin typeface="Trebuchet MS"/>
                <a:cs typeface="Trebuchet MS"/>
              </a:rPr>
              <a:t>the  </a:t>
            </a:r>
            <a:r>
              <a:rPr sz="1800" spc="-95" dirty="0">
                <a:latin typeface="Trebuchet MS"/>
                <a:cs typeface="Trebuchet MS"/>
              </a:rPr>
              <a:t>characteristics of </a:t>
            </a:r>
            <a:r>
              <a:rPr sz="1800" spc="-60" dirty="0">
                <a:latin typeface="Trebuchet MS"/>
                <a:cs typeface="Trebuchet MS"/>
              </a:rPr>
              <a:t>one </a:t>
            </a:r>
            <a:r>
              <a:rPr sz="1800" spc="20" dirty="0">
                <a:latin typeface="Trebuchet MS"/>
                <a:cs typeface="Trebuchet MS"/>
              </a:rPr>
              <a:t>or </a:t>
            </a:r>
            <a:r>
              <a:rPr sz="1800" spc="-60" dirty="0">
                <a:latin typeface="Trebuchet MS"/>
                <a:cs typeface="Trebuchet MS"/>
              </a:rPr>
              <a:t>more </a:t>
            </a:r>
            <a:r>
              <a:rPr sz="1800" i="1" spc="-170" dirty="0">
                <a:latin typeface="Trebuchet MS"/>
                <a:cs typeface="Trebuchet MS"/>
              </a:rPr>
              <a:t>parent</a:t>
            </a:r>
            <a:r>
              <a:rPr sz="1800" i="1" spc="-15" dirty="0">
                <a:latin typeface="Trebuchet MS"/>
                <a:cs typeface="Trebuchet MS"/>
              </a:rPr>
              <a:t> </a:t>
            </a:r>
            <a:r>
              <a:rPr sz="1800" i="1" spc="-200" dirty="0">
                <a:latin typeface="Trebuchet MS"/>
                <a:cs typeface="Trebuchet MS"/>
              </a:rPr>
              <a:t>objects.</a:t>
            </a:r>
            <a:endParaRPr sz="1800" dirty="0">
              <a:latin typeface="Trebuchet MS"/>
              <a:cs typeface="Trebuchet MS"/>
            </a:endParaRPr>
          </a:p>
        </p:txBody>
      </p:sp>
      <p:grpSp>
        <p:nvGrpSpPr>
          <p:cNvPr id="3" name="object 3"/>
          <p:cNvGrpSpPr/>
          <p:nvPr/>
        </p:nvGrpSpPr>
        <p:grpSpPr>
          <a:xfrm>
            <a:off x="1149096" y="0"/>
            <a:ext cx="4911090" cy="843915"/>
            <a:chOff x="1149096" y="0"/>
            <a:chExt cx="4911090" cy="843915"/>
          </a:xfrm>
        </p:grpSpPr>
        <p:sp>
          <p:nvSpPr>
            <p:cNvPr id="4" name="object 4"/>
            <p:cNvSpPr/>
            <p:nvPr/>
          </p:nvSpPr>
          <p:spPr>
            <a:xfrm>
              <a:off x="1149096" y="0"/>
              <a:ext cx="1843277" cy="84353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446020" y="0"/>
              <a:ext cx="681990" cy="84353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581656" y="0"/>
              <a:ext cx="3478529" cy="843534"/>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410716" y="37338"/>
            <a:ext cx="4391025" cy="513715"/>
          </a:xfrm>
          <a:prstGeom prst="rect">
            <a:avLst/>
          </a:prstGeom>
        </p:spPr>
        <p:txBody>
          <a:bodyPr vert="horz" wrap="square" lIns="0" tIns="12700" rIns="0" bIns="0" rtlCol="0">
            <a:spAutoFit/>
          </a:bodyPr>
          <a:lstStyle/>
          <a:p>
            <a:pPr marL="12700">
              <a:lnSpc>
                <a:spcPct val="100000"/>
              </a:lnSpc>
              <a:spcBef>
                <a:spcPts val="100"/>
              </a:spcBef>
            </a:pPr>
            <a:r>
              <a:rPr b="1" spc="-5" dirty="0">
                <a:latin typeface="Trebuchet MS"/>
                <a:cs typeface="Trebuchet MS"/>
              </a:rPr>
              <a:t>Object-oriented</a:t>
            </a:r>
            <a:r>
              <a:rPr b="1" spc="-150" dirty="0">
                <a:latin typeface="Trebuchet MS"/>
                <a:cs typeface="Trebuchet MS"/>
              </a:rPr>
              <a:t> </a:t>
            </a:r>
            <a:r>
              <a:rPr b="1" spc="55" dirty="0">
                <a:latin typeface="Trebuchet MS"/>
                <a:cs typeface="Trebuchet MS"/>
              </a:rPr>
              <a:t>model</a:t>
            </a:r>
          </a:p>
        </p:txBody>
      </p:sp>
      <p:sp>
        <p:nvSpPr>
          <p:cNvPr id="10" name="object 10"/>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61</a:t>
            </a:fld>
            <a:endParaRPr spc="-3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17" y="0"/>
            <a:ext cx="9142730" cy="6858000"/>
            <a:chOff x="1717" y="0"/>
            <a:chExt cx="9142730" cy="6858000"/>
          </a:xfrm>
        </p:grpSpPr>
        <p:sp>
          <p:nvSpPr>
            <p:cNvPr id="3" name="object 3"/>
            <p:cNvSpPr/>
            <p:nvPr/>
          </p:nvSpPr>
          <p:spPr>
            <a:xfrm>
              <a:off x="1149095" y="0"/>
              <a:ext cx="1843277" cy="84353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446020" y="0"/>
              <a:ext cx="681990" cy="84353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581655" y="0"/>
              <a:ext cx="3478529" cy="843534"/>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1410716" y="37338"/>
            <a:ext cx="4391025" cy="513715"/>
          </a:xfrm>
          <a:prstGeom prst="rect">
            <a:avLst/>
          </a:prstGeom>
        </p:spPr>
        <p:txBody>
          <a:bodyPr vert="horz" wrap="square" lIns="0" tIns="12700" rIns="0" bIns="0" rtlCol="0">
            <a:spAutoFit/>
          </a:bodyPr>
          <a:lstStyle/>
          <a:p>
            <a:pPr marL="12700">
              <a:lnSpc>
                <a:spcPct val="100000"/>
              </a:lnSpc>
              <a:spcBef>
                <a:spcPts val="100"/>
              </a:spcBef>
            </a:pPr>
            <a:r>
              <a:rPr b="1" spc="-5" dirty="0">
                <a:latin typeface="Trebuchet MS"/>
                <a:cs typeface="Trebuchet MS"/>
              </a:rPr>
              <a:t>Object-oriented</a:t>
            </a:r>
            <a:r>
              <a:rPr b="1" spc="-150" dirty="0">
                <a:latin typeface="Trebuchet MS"/>
                <a:cs typeface="Trebuchet MS"/>
              </a:rPr>
              <a:t> </a:t>
            </a:r>
            <a:r>
              <a:rPr b="1" spc="55" dirty="0">
                <a:latin typeface="Trebuchet MS"/>
                <a:cs typeface="Trebuchet MS"/>
              </a:rPr>
              <a:t>model</a:t>
            </a:r>
          </a:p>
        </p:txBody>
      </p:sp>
      <p:sp>
        <p:nvSpPr>
          <p:cNvPr id="7" name="object 7"/>
          <p:cNvSpPr/>
          <p:nvPr/>
        </p:nvSpPr>
        <p:spPr>
          <a:xfrm>
            <a:off x="1498091" y="836675"/>
            <a:ext cx="6669024" cy="5707380"/>
          </a:xfrm>
          <a:prstGeom prst="rect">
            <a:avLst/>
          </a:prstGeom>
          <a:blipFill>
            <a:blip r:embed="rId5" cstate="print"/>
            <a:stretch>
              <a:fillRect/>
            </a:stretch>
          </a:blip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62</a:t>
            </a:fld>
            <a:endParaRPr spc="-3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62811" y="339852"/>
            <a:ext cx="7244334" cy="121691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14602" y="485902"/>
            <a:ext cx="6542405" cy="680720"/>
          </a:xfrm>
          <a:prstGeom prst="rect">
            <a:avLst/>
          </a:prstGeom>
        </p:spPr>
        <p:txBody>
          <a:bodyPr vert="horz" wrap="square" lIns="0" tIns="12065" rIns="0" bIns="0" rtlCol="0">
            <a:spAutoFit/>
          </a:bodyPr>
          <a:lstStyle/>
          <a:p>
            <a:pPr marL="12700">
              <a:lnSpc>
                <a:spcPct val="100000"/>
              </a:lnSpc>
              <a:spcBef>
                <a:spcPts val="95"/>
              </a:spcBef>
            </a:pPr>
            <a:r>
              <a:rPr sz="4300" b="1" spc="25" dirty="0">
                <a:latin typeface="Trebuchet MS"/>
                <a:cs typeface="Trebuchet MS"/>
              </a:rPr>
              <a:t>Disadvantages </a:t>
            </a:r>
            <a:r>
              <a:rPr sz="4300" b="1" spc="735" dirty="0">
                <a:latin typeface="Trebuchet MS"/>
                <a:cs typeface="Trebuchet MS"/>
              </a:rPr>
              <a:t>OO</a:t>
            </a:r>
            <a:r>
              <a:rPr sz="4300" b="1" spc="-245" dirty="0">
                <a:latin typeface="Trebuchet MS"/>
                <a:cs typeface="Trebuchet MS"/>
              </a:rPr>
              <a:t> </a:t>
            </a:r>
            <a:r>
              <a:rPr sz="4300" b="1" spc="70" dirty="0">
                <a:latin typeface="Trebuchet MS"/>
                <a:cs typeface="Trebuchet MS"/>
              </a:rPr>
              <a:t>model</a:t>
            </a:r>
            <a:endParaRPr sz="4300">
              <a:latin typeface="Trebuchet MS"/>
              <a:cs typeface="Trebuchet MS"/>
            </a:endParaRP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63</a:t>
            </a:fld>
            <a:endParaRPr spc="-30" dirty="0"/>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marL="861694" marR="27305">
              <a:lnSpc>
                <a:spcPct val="150100"/>
              </a:lnSpc>
              <a:spcBef>
                <a:spcPts val="100"/>
              </a:spcBef>
              <a:buSzPct val="94444"/>
              <a:buFont typeface="Wingdings"/>
              <a:buChar char=""/>
              <a:tabLst>
                <a:tab pos="1043940" algn="l"/>
                <a:tab pos="1304925" algn="l"/>
                <a:tab pos="1569720" algn="l"/>
                <a:tab pos="2013585" algn="l"/>
                <a:tab pos="2729865" algn="l"/>
                <a:tab pos="5243195" algn="l"/>
                <a:tab pos="5572760" algn="l"/>
                <a:tab pos="6012180" algn="l"/>
                <a:tab pos="6557645" algn="l"/>
              </a:tabLst>
            </a:pPr>
            <a:r>
              <a:rPr spc="-85" dirty="0"/>
              <a:t>It	is	</a:t>
            </a:r>
            <a:r>
              <a:rPr spc="-65" dirty="0"/>
              <a:t>not	</a:t>
            </a:r>
            <a:r>
              <a:rPr spc="-110" dirty="0"/>
              <a:t>widely	</a:t>
            </a:r>
            <a:r>
              <a:rPr spc="-105" dirty="0"/>
              <a:t>developed </a:t>
            </a:r>
            <a:r>
              <a:rPr spc="35" dirty="0"/>
              <a:t> </a:t>
            </a:r>
            <a:r>
              <a:rPr spc="-120" dirty="0"/>
              <a:t>and </a:t>
            </a:r>
            <a:r>
              <a:rPr spc="40" dirty="0"/>
              <a:t> </a:t>
            </a:r>
            <a:r>
              <a:rPr spc="-100" dirty="0"/>
              <a:t>complete	</a:t>
            </a:r>
            <a:r>
              <a:rPr spc="-45" dirty="0"/>
              <a:t>to	</a:t>
            </a:r>
            <a:r>
              <a:rPr spc="-85" dirty="0"/>
              <a:t>use	</a:t>
            </a:r>
            <a:r>
              <a:rPr spc="-120" dirty="0"/>
              <a:t>it </a:t>
            </a:r>
            <a:r>
              <a:rPr spc="40" dirty="0"/>
              <a:t> </a:t>
            </a:r>
            <a:r>
              <a:rPr spc="-105" dirty="0"/>
              <a:t>in	</a:t>
            </a:r>
            <a:r>
              <a:rPr spc="-110" dirty="0"/>
              <a:t>the </a:t>
            </a:r>
            <a:r>
              <a:rPr spc="-130" dirty="0"/>
              <a:t>database  </a:t>
            </a:r>
            <a:r>
              <a:rPr spc="-105" dirty="0"/>
              <a:t>systems. </a:t>
            </a:r>
            <a:r>
              <a:rPr spc="-60" dirty="0"/>
              <a:t>Hence </a:t>
            </a:r>
            <a:r>
              <a:rPr spc="-120" dirty="0"/>
              <a:t>it </a:t>
            </a:r>
            <a:r>
              <a:rPr spc="-80" dirty="0"/>
              <a:t>is </a:t>
            </a:r>
            <a:r>
              <a:rPr spc="-60" dirty="0"/>
              <a:t>not </a:t>
            </a:r>
            <a:r>
              <a:rPr spc="-114" dirty="0"/>
              <a:t>accepted </a:t>
            </a:r>
            <a:r>
              <a:rPr spc="-110" dirty="0"/>
              <a:t>by the</a:t>
            </a:r>
            <a:r>
              <a:rPr spc="55" dirty="0"/>
              <a:t> </a:t>
            </a:r>
            <a:r>
              <a:rPr spc="-90" dirty="0"/>
              <a:t>users.</a:t>
            </a:r>
          </a:p>
          <a:p>
            <a:pPr marL="861694" marR="5080">
              <a:lnSpc>
                <a:spcPct val="150000"/>
              </a:lnSpc>
              <a:buSzPct val="94444"/>
              <a:buFont typeface="Wingdings"/>
              <a:buChar char=""/>
              <a:tabLst>
                <a:tab pos="1043940" algn="l"/>
              </a:tabLst>
            </a:pPr>
            <a:r>
              <a:rPr spc="-85" dirty="0"/>
              <a:t>It is </a:t>
            </a:r>
            <a:r>
              <a:rPr spc="-135" dirty="0"/>
              <a:t>an </a:t>
            </a:r>
            <a:r>
              <a:rPr spc="-100" dirty="0"/>
              <a:t>approach </a:t>
            </a:r>
            <a:r>
              <a:rPr spc="-65" dirty="0"/>
              <a:t>for </a:t>
            </a:r>
            <a:r>
              <a:rPr spc="-85" dirty="0"/>
              <a:t>solving </a:t>
            </a:r>
            <a:r>
              <a:rPr spc="-114" dirty="0"/>
              <a:t>the </a:t>
            </a:r>
            <a:r>
              <a:rPr spc="-110" dirty="0"/>
              <a:t>requirement. </a:t>
            </a:r>
            <a:r>
              <a:rPr spc="-85" dirty="0"/>
              <a:t>It is </a:t>
            </a:r>
            <a:r>
              <a:rPr spc="-65" dirty="0"/>
              <a:t>not </a:t>
            </a:r>
            <a:r>
              <a:rPr spc="-180" dirty="0"/>
              <a:t>a </a:t>
            </a:r>
            <a:r>
              <a:rPr spc="-114" dirty="0"/>
              <a:t>technology.  </a:t>
            </a:r>
            <a:r>
              <a:rPr spc="-60" dirty="0"/>
              <a:t>Hence </a:t>
            </a:r>
            <a:r>
              <a:rPr spc="-120" dirty="0"/>
              <a:t>it </a:t>
            </a:r>
            <a:r>
              <a:rPr spc="-140" dirty="0"/>
              <a:t>fails </a:t>
            </a:r>
            <a:r>
              <a:rPr spc="-45" dirty="0"/>
              <a:t>to </a:t>
            </a:r>
            <a:r>
              <a:rPr spc="-105" dirty="0"/>
              <a:t>put </a:t>
            </a:r>
            <a:r>
              <a:rPr spc="-120" dirty="0"/>
              <a:t>it</a:t>
            </a:r>
            <a:r>
              <a:rPr spc="35" dirty="0"/>
              <a:t> </a:t>
            </a:r>
            <a:r>
              <a:rPr spc="-105" dirty="0"/>
              <a:t>in </a:t>
            </a:r>
            <a:r>
              <a:rPr spc="-110" dirty="0"/>
              <a:t>the </a:t>
            </a:r>
            <a:r>
              <a:rPr spc="-125" dirty="0"/>
              <a:t>database management </a:t>
            </a:r>
            <a:r>
              <a:rPr spc="-105" dirty="0"/>
              <a:t>systems.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17" y="0"/>
            <a:ext cx="9142730" cy="6858000"/>
            <a:chOff x="1717" y="0"/>
            <a:chExt cx="9142730" cy="6858000"/>
          </a:xfrm>
        </p:grpSpPr>
        <p:sp>
          <p:nvSpPr>
            <p:cNvPr id="3" name="object 3"/>
            <p:cNvSpPr/>
            <p:nvPr/>
          </p:nvSpPr>
          <p:spPr>
            <a:xfrm>
              <a:off x="1252728" y="222504"/>
              <a:ext cx="5648706" cy="91211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355079" y="222504"/>
              <a:ext cx="681990" cy="91211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490716" y="222504"/>
              <a:ext cx="2274569" cy="912113"/>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252728" y="710183"/>
              <a:ext cx="7232142" cy="912113"/>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514602" y="328930"/>
            <a:ext cx="6885940" cy="1001394"/>
          </a:xfrm>
          <a:prstGeom prst="rect">
            <a:avLst/>
          </a:prstGeom>
        </p:spPr>
        <p:txBody>
          <a:bodyPr vert="horz" wrap="square" lIns="0" tIns="12700" rIns="0" bIns="0" rtlCol="0">
            <a:spAutoFit/>
          </a:bodyPr>
          <a:lstStyle/>
          <a:p>
            <a:pPr marL="12700" marR="5080">
              <a:lnSpc>
                <a:spcPct val="100000"/>
              </a:lnSpc>
              <a:spcBef>
                <a:spcPts val="100"/>
              </a:spcBef>
            </a:pPr>
            <a:r>
              <a:rPr b="1" spc="-35" dirty="0">
                <a:latin typeface="Trebuchet MS"/>
                <a:cs typeface="Trebuchet MS"/>
              </a:rPr>
              <a:t>Difference </a:t>
            </a:r>
            <a:r>
              <a:rPr b="1" spc="-40" dirty="0">
                <a:latin typeface="Trebuchet MS"/>
                <a:cs typeface="Trebuchet MS"/>
              </a:rPr>
              <a:t>between</a:t>
            </a:r>
            <a:r>
              <a:rPr b="1" spc="-190" dirty="0">
                <a:latin typeface="Trebuchet MS"/>
                <a:cs typeface="Trebuchet MS"/>
              </a:rPr>
              <a:t> </a:t>
            </a:r>
            <a:r>
              <a:rPr b="1" spc="-5" dirty="0">
                <a:latin typeface="Trebuchet MS"/>
                <a:cs typeface="Trebuchet MS"/>
              </a:rPr>
              <a:t>Object-oriented  </a:t>
            </a:r>
            <a:r>
              <a:rPr b="1" spc="-10" dirty="0">
                <a:latin typeface="Trebuchet MS"/>
                <a:cs typeface="Trebuchet MS"/>
              </a:rPr>
              <a:t>database </a:t>
            </a:r>
            <a:r>
              <a:rPr b="1" spc="80" dirty="0">
                <a:latin typeface="Trebuchet MS"/>
                <a:cs typeface="Trebuchet MS"/>
              </a:rPr>
              <a:t>Model </a:t>
            </a:r>
            <a:r>
              <a:rPr b="1" spc="140" dirty="0">
                <a:latin typeface="Trebuchet MS"/>
                <a:cs typeface="Trebuchet MS"/>
              </a:rPr>
              <a:t>&amp; </a:t>
            </a:r>
            <a:r>
              <a:rPr b="1" spc="-5" dirty="0">
                <a:latin typeface="Trebuchet MS"/>
                <a:cs typeface="Trebuchet MS"/>
              </a:rPr>
              <a:t>Relational</a:t>
            </a:r>
            <a:r>
              <a:rPr b="1" spc="-625" dirty="0">
                <a:latin typeface="Trebuchet MS"/>
                <a:cs typeface="Trebuchet MS"/>
              </a:rPr>
              <a:t> </a:t>
            </a:r>
            <a:r>
              <a:rPr b="1" spc="80" dirty="0">
                <a:latin typeface="Trebuchet MS"/>
                <a:cs typeface="Trebuchet MS"/>
              </a:rPr>
              <a:t>Model</a:t>
            </a:r>
          </a:p>
        </p:txBody>
      </p:sp>
      <p:sp>
        <p:nvSpPr>
          <p:cNvPr id="8" name="object 8"/>
          <p:cNvSpPr/>
          <p:nvPr/>
        </p:nvSpPr>
        <p:spPr>
          <a:xfrm>
            <a:off x="1423416" y="1828800"/>
            <a:ext cx="7239000" cy="3962400"/>
          </a:xfrm>
          <a:prstGeom prst="rect">
            <a:avLst/>
          </a:prstGeom>
          <a:blipFill>
            <a:blip r:embed="rId6" cstate="print"/>
            <a:stretch>
              <a:fillRect/>
            </a:stretch>
          </a:blip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64</a:t>
            </a:fld>
            <a:endParaRPr spc="-3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80" y="0"/>
            <a:ext cx="9142730" cy="6858000"/>
            <a:chOff x="1780" y="0"/>
            <a:chExt cx="9142730" cy="6858000"/>
          </a:xfrm>
        </p:grpSpPr>
        <p:sp>
          <p:nvSpPr>
            <p:cNvPr id="3" name="object 3"/>
            <p:cNvSpPr/>
            <p:nvPr/>
          </p:nvSpPr>
          <p:spPr>
            <a:xfrm>
              <a:off x="1103375" y="233172"/>
              <a:ext cx="1494282" cy="91211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051303" y="233172"/>
              <a:ext cx="677418" cy="91211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182368" y="233172"/>
              <a:ext cx="3694937" cy="912113"/>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1364996" y="339293"/>
            <a:ext cx="4253230" cy="514350"/>
          </a:xfrm>
          <a:prstGeom prst="rect">
            <a:avLst/>
          </a:prstGeom>
        </p:spPr>
        <p:txBody>
          <a:bodyPr vert="horz" wrap="square" lIns="0" tIns="13335" rIns="0" bIns="0" rtlCol="0">
            <a:spAutoFit/>
          </a:bodyPr>
          <a:lstStyle/>
          <a:p>
            <a:pPr marL="12700">
              <a:lnSpc>
                <a:spcPct val="100000"/>
              </a:lnSpc>
              <a:spcBef>
                <a:spcPts val="105"/>
              </a:spcBef>
            </a:pPr>
            <a:r>
              <a:rPr spc="-160" dirty="0"/>
              <a:t>Entity-Relationship </a:t>
            </a:r>
            <a:r>
              <a:rPr spc="-70" dirty="0"/>
              <a:t>Model</a:t>
            </a:r>
          </a:p>
        </p:txBody>
      </p:sp>
      <p:sp>
        <p:nvSpPr>
          <p:cNvPr id="10" name="object 10"/>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65</a:t>
            </a:fld>
            <a:endParaRPr spc="-30" dirty="0"/>
          </a:p>
        </p:txBody>
      </p:sp>
      <p:sp>
        <p:nvSpPr>
          <p:cNvPr id="7" name="object 7"/>
          <p:cNvSpPr txBox="1"/>
          <p:nvPr/>
        </p:nvSpPr>
        <p:spPr>
          <a:xfrm>
            <a:off x="1222044" y="1048638"/>
            <a:ext cx="7296150" cy="4964430"/>
          </a:xfrm>
          <a:prstGeom prst="rect">
            <a:avLst/>
          </a:prstGeom>
        </p:spPr>
        <p:txBody>
          <a:bodyPr vert="horz" wrap="square" lIns="0" tIns="12700" rIns="0" bIns="0" rtlCol="0">
            <a:spAutoFit/>
          </a:bodyPr>
          <a:lstStyle/>
          <a:p>
            <a:pPr marL="12700" marR="6350" algn="just">
              <a:lnSpc>
                <a:spcPct val="150000"/>
              </a:lnSpc>
              <a:spcBef>
                <a:spcPts val="100"/>
              </a:spcBef>
            </a:pPr>
            <a:r>
              <a:rPr sz="1800" spc="25" dirty="0">
                <a:latin typeface="Trebuchet MS"/>
                <a:cs typeface="Trebuchet MS"/>
              </a:rPr>
              <a:t>An </a:t>
            </a:r>
            <a:r>
              <a:rPr sz="1800" spc="-100" dirty="0">
                <a:latin typeface="Trebuchet MS"/>
                <a:cs typeface="Trebuchet MS"/>
              </a:rPr>
              <a:t>entity-relationship </a:t>
            </a:r>
            <a:r>
              <a:rPr sz="1800" spc="-90" dirty="0">
                <a:latin typeface="Trebuchet MS"/>
                <a:cs typeface="Trebuchet MS"/>
              </a:rPr>
              <a:t>model </a:t>
            </a:r>
            <a:r>
              <a:rPr sz="1800" spc="-80" dirty="0">
                <a:latin typeface="Trebuchet MS"/>
                <a:cs typeface="Trebuchet MS"/>
              </a:rPr>
              <a:t>is </a:t>
            </a:r>
            <a:r>
              <a:rPr sz="1800" spc="-180" dirty="0">
                <a:latin typeface="Trebuchet MS"/>
                <a:cs typeface="Trebuchet MS"/>
              </a:rPr>
              <a:t>a </a:t>
            </a:r>
            <a:r>
              <a:rPr sz="1800" spc="-140" dirty="0">
                <a:latin typeface="Trebuchet MS"/>
                <a:cs typeface="Trebuchet MS"/>
              </a:rPr>
              <a:t>detailed, </a:t>
            </a:r>
            <a:r>
              <a:rPr sz="1800" spc="-135" dirty="0">
                <a:latin typeface="Trebuchet MS"/>
                <a:cs typeface="Trebuchet MS"/>
              </a:rPr>
              <a:t>logical, </a:t>
            </a:r>
            <a:r>
              <a:rPr sz="1800" spc="-120" dirty="0">
                <a:latin typeface="Trebuchet MS"/>
                <a:cs typeface="Trebuchet MS"/>
              </a:rPr>
              <a:t>and graphical </a:t>
            </a:r>
            <a:r>
              <a:rPr sz="1800" spc="-90" dirty="0">
                <a:latin typeface="Trebuchet MS"/>
                <a:cs typeface="Trebuchet MS"/>
              </a:rPr>
              <a:t>representation  </a:t>
            </a:r>
            <a:r>
              <a:rPr sz="1800" spc="-95" dirty="0">
                <a:latin typeface="Trebuchet MS"/>
                <a:cs typeface="Trebuchet MS"/>
              </a:rPr>
              <a:t>of </a:t>
            </a:r>
            <a:r>
              <a:rPr sz="1800" spc="-110" dirty="0">
                <a:latin typeface="Trebuchet MS"/>
                <a:cs typeface="Trebuchet MS"/>
              </a:rPr>
              <a:t>the </a:t>
            </a:r>
            <a:r>
              <a:rPr sz="1800" spc="-140" dirty="0">
                <a:latin typeface="Trebuchet MS"/>
                <a:cs typeface="Trebuchet MS"/>
              </a:rPr>
              <a:t>data </a:t>
            </a:r>
            <a:r>
              <a:rPr sz="1800" spc="-65" dirty="0">
                <a:latin typeface="Trebuchet MS"/>
                <a:cs typeface="Trebuchet MS"/>
              </a:rPr>
              <a:t>for </a:t>
            </a:r>
            <a:r>
              <a:rPr sz="1800" spc="-140" dirty="0">
                <a:latin typeface="Trebuchet MS"/>
                <a:cs typeface="Trebuchet MS"/>
              </a:rPr>
              <a:t>an </a:t>
            </a:r>
            <a:r>
              <a:rPr sz="1800" spc="-90" dirty="0">
                <a:latin typeface="Trebuchet MS"/>
                <a:cs typeface="Trebuchet MS"/>
              </a:rPr>
              <a:t>organization </a:t>
            </a:r>
            <a:r>
              <a:rPr sz="1800" spc="15" dirty="0">
                <a:latin typeface="Trebuchet MS"/>
                <a:cs typeface="Trebuchet MS"/>
              </a:rPr>
              <a:t>or </a:t>
            </a:r>
            <a:r>
              <a:rPr sz="1800" spc="-80" dirty="0">
                <a:latin typeface="Trebuchet MS"/>
                <a:cs typeface="Trebuchet MS"/>
              </a:rPr>
              <a:t>business </a:t>
            </a:r>
            <a:r>
              <a:rPr sz="1800" spc="-155" dirty="0">
                <a:latin typeface="Trebuchet MS"/>
                <a:cs typeface="Trebuchet MS"/>
              </a:rPr>
              <a:t>area. </a:t>
            </a:r>
            <a:r>
              <a:rPr sz="1800" spc="-90" dirty="0">
                <a:latin typeface="Trebuchet MS"/>
                <a:cs typeface="Trebuchet MS"/>
              </a:rPr>
              <a:t>It </a:t>
            </a:r>
            <a:r>
              <a:rPr sz="1800" spc="-80" dirty="0">
                <a:latin typeface="Trebuchet MS"/>
                <a:cs typeface="Trebuchet MS"/>
              </a:rPr>
              <a:t>is </a:t>
            </a:r>
            <a:r>
              <a:rPr sz="1800" spc="-180" dirty="0">
                <a:latin typeface="Trebuchet MS"/>
                <a:cs typeface="Trebuchet MS"/>
              </a:rPr>
              <a:t>a </a:t>
            </a:r>
            <a:r>
              <a:rPr sz="1800" spc="-90" dirty="0">
                <a:latin typeface="Trebuchet MS"/>
                <a:cs typeface="Trebuchet MS"/>
              </a:rPr>
              <a:t>model </a:t>
            </a:r>
            <a:r>
              <a:rPr sz="1800" spc="-95" dirty="0">
                <a:latin typeface="Trebuchet MS"/>
                <a:cs typeface="Trebuchet MS"/>
              </a:rPr>
              <a:t>of </a:t>
            </a:r>
            <a:r>
              <a:rPr sz="1800" spc="-105" dirty="0">
                <a:latin typeface="Trebuchet MS"/>
                <a:cs typeface="Trebuchet MS"/>
              </a:rPr>
              <a:t>entities in </a:t>
            </a:r>
            <a:r>
              <a:rPr sz="1800" spc="-110" dirty="0">
                <a:latin typeface="Trebuchet MS"/>
                <a:cs typeface="Trebuchet MS"/>
              </a:rPr>
              <a:t>the  </a:t>
            </a:r>
            <a:r>
              <a:rPr sz="1800" spc="-80" dirty="0">
                <a:latin typeface="Trebuchet MS"/>
                <a:cs typeface="Trebuchet MS"/>
              </a:rPr>
              <a:t>business </a:t>
            </a:r>
            <a:r>
              <a:rPr sz="1800" spc="-105" dirty="0">
                <a:latin typeface="Trebuchet MS"/>
                <a:cs typeface="Trebuchet MS"/>
              </a:rPr>
              <a:t>environment, </a:t>
            </a:r>
            <a:r>
              <a:rPr sz="1800" spc="-110" dirty="0">
                <a:latin typeface="Trebuchet MS"/>
                <a:cs typeface="Trebuchet MS"/>
              </a:rPr>
              <a:t>the </a:t>
            </a:r>
            <a:r>
              <a:rPr sz="1800" spc="-90" dirty="0">
                <a:latin typeface="Trebuchet MS"/>
                <a:cs typeface="Trebuchet MS"/>
              </a:rPr>
              <a:t>relationships </a:t>
            </a:r>
            <a:r>
              <a:rPr sz="1800" spc="20" dirty="0">
                <a:latin typeface="Trebuchet MS"/>
                <a:cs typeface="Trebuchet MS"/>
              </a:rPr>
              <a:t>or </a:t>
            </a:r>
            <a:r>
              <a:rPr sz="1800" spc="-85" dirty="0">
                <a:latin typeface="Trebuchet MS"/>
                <a:cs typeface="Trebuchet MS"/>
              </a:rPr>
              <a:t>associations </a:t>
            </a:r>
            <a:r>
              <a:rPr sz="1800" spc="-100" dirty="0">
                <a:latin typeface="Trebuchet MS"/>
                <a:cs typeface="Trebuchet MS"/>
              </a:rPr>
              <a:t>among </a:t>
            </a:r>
            <a:r>
              <a:rPr sz="1800" spc="-75" dirty="0">
                <a:latin typeface="Trebuchet MS"/>
                <a:cs typeface="Trebuchet MS"/>
              </a:rPr>
              <a:t>those </a:t>
            </a:r>
            <a:r>
              <a:rPr sz="1800" spc="-125" dirty="0">
                <a:latin typeface="Trebuchet MS"/>
                <a:cs typeface="Trebuchet MS"/>
              </a:rPr>
              <a:t>entities,  </a:t>
            </a:r>
            <a:r>
              <a:rPr sz="1800" spc="-120" dirty="0">
                <a:latin typeface="Trebuchet MS"/>
                <a:cs typeface="Trebuchet MS"/>
              </a:rPr>
              <a:t>and </a:t>
            </a:r>
            <a:r>
              <a:rPr sz="1800" spc="-105" dirty="0">
                <a:latin typeface="Trebuchet MS"/>
                <a:cs typeface="Trebuchet MS"/>
              </a:rPr>
              <a:t>the </a:t>
            </a:r>
            <a:r>
              <a:rPr sz="1800" spc="-100" dirty="0">
                <a:latin typeface="Trebuchet MS"/>
                <a:cs typeface="Trebuchet MS"/>
              </a:rPr>
              <a:t>attributes </a:t>
            </a:r>
            <a:r>
              <a:rPr sz="1800" spc="20" dirty="0">
                <a:latin typeface="Trebuchet MS"/>
                <a:cs typeface="Trebuchet MS"/>
              </a:rPr>
              <a:t>or </a:t>
            </a:r>
            <a:r>
              <a:rPr sz="1800" spc="-70" dirty="0">
                <a:latin typeface="Trebuchet MS"/>
                <a:cs typeface="Trebuchet MS"/>
              </a:rPr>
              <a:t>properties </a:t>
            </a:r>
            <a:r>
              <a:rPr sz="1800" spc="-95" dirty="0">
                <a:latin typeface="Trebuchet MS"/>
                <a:cs typeface="Trebuchet MS"/>
              </a:rPr>
              <a:t>of </a:t>
            </a:r>
            <a:r>
              <a:rPr sz="1800" spc="-75" dirty="0">
                <a:latin typeface="Trebuchet MS"/>
                <a:cs typeface="Trebuchet MS"/>
              </a:rPr>
              <a:t>both </a:t>
            </a:r>
            <a:r>
              <a:rPr sz="1800" spc="-105" dirty="0">
                <a:latin typeface="Trebuchet MS"/>
                <a:cs typeface="Trebuchet MS"/>
              </a:rPr>
              <a:t>the entities </a:t>
            </a:r>
            <a:r>
              <a:rPr sz="1800" spc="-120" dirty="0">
                <a:latin typeface="Trebuchet MS"/>
                <a:cs typeface="Trebuchet MS"/>
              </a:rPr>
              <a:t>and </a:t>
            </a:r>
            <a:r>
              <a:rPr sz="1800" spc="-85" dirty="0">
                <a:latin typeface="Trebuchet MS"/>
                <a:cs typeface="Trebuchet MS"/>
              </a:rPr>
              <a:t>their </a:t>
            </a:r>
            <a:r>
              <a:rPr sz="1800" spc="-100" dirty="0">
                <a:latin typeface="Trebuchet MS"/>
                <a:cs typeface="Trebuchet MS"/>
              </a:rPr>
              <a:t>relationships. </a:t>
            </a:r>
            <a:r>
              <a:rPr sz="1800" spc="-95" dirty="0">
                <a:latin typeface="Trebuchet MS"/>
                <a:cs typeface="Trebuchet MS"/>
              </a:rPr>
              <a:t>It  </a:t>
            </a:r>
            <a:r>
              <a:rPr sz="1800" spc="-114" dirty="0">
                <a:latin typeface="Trebuchet MS"/>
                <a:cs typeface="Trebuchet MS"/>
              </a:rPr>
              <a:t>defines </a:t>
            </a:r>
            <a:r>
              <a:rPr sz="1800" spc="-110" dirty="0">
                <a:latin typeface="Trebuchet MS"/>
                <a:cs typeface="Trebuchet MS"/>
              </a:rPr>
              <a:t>the </a:t>
            </a:r>
            <a:r>
              <a:rPr sz="1800" spc="-105" dirty="0">
                <a:latin typeface="Trebuchet MS"/>
                <a:cs typeface="Trebuchet MS"/>
              </a:rPr>
              <a:t>conceptual </a:t>
            </a:r>
            <a:r>
              <a:rPr sz="1800" spc="-100" dirty="0">
                <a:latin typeface="Trebuchet MS"/>
                <a:cs typeface="Trebuchet MS"/>
              </a:rPr>
              <a:t>view </a:t>
            </a:r>
            <a:r>
              <a:rPr sz="1800" spc="-95" dirty="0">
                <a:latin typeface="Trebuchet MS"/>
                <a:cs typeface="Trebuchet MS"/>
              </a:rPr>
              <a:t>of </a:t>
            </a:r>
            <a:r>
              <a:rPr sz="1800" spc="-180" dirty="0">
                <a:latin typeface="Trebuchet MS"/>
                <a:cs typeface="Trebuchet MS"/>
              </a:rPr>
              <a:t>a </a:t>
            </a:r>
            <a:r>
              <a:rPr sz="1800" spc="-130" dirty="0">
                <a:latin typeface="Trebuchet MS"/>
                <a:cs typeface="Trebuchet MS"/>
              </a:rPr>
              <a:t>database </a:t>
            </a:r>
            <a:r>
              <a:rPr sz="1800" spc="-120" dirty="0">
                <a:latin typeface="Trebuchet MS"/>
                <a:cs typeface="Trebuchet MS"/>
              </a:rPr>
              <a:t>and </a:t>
            </a:r>
            <a:r>
              <a:rPr sz="1800" spc="-80" dirty="0">
                <a:latin typeface="Trebuchet MS"/>
                <a:cs typeface="Trebuchet MS"/>
              </a:rPr>
              <a:t>considered </a:t>
            </a:r>
            <a:r>
              <a:rPr sz="1800" spc="-114" dirty="0">
                <a:latin typeface="Trebuchet MS"/>
                <a:cs typeface="Trebuchet MS"/>
              </a:rPr>
              <a:t>as </a:t>
            </a:r>
            <a:r>
              <a:rPr sz="1800" spc="-180" dirty="0">
                <a:latin typeface="Trebuchet MS"/>
                <a:cs typeface="Trebuchet MS"/>
              </a:rPr>
              <a:t>a </a:t>
            </a:r>
            <a:r>
              <a:rPr sz="1800" spc="-55" dirty="0">
                <a:latin typeface="Trebuchet MS"/>
                <a:cs typeface="Trebuchet MS"/>
              </a:rPr>
              <a:t>good </a:t>
            </a:r>
            <a:r>
              <a:rPr sz="1800" spc="-60" dirty="0">
                <a:latin typeface="Trebuchet MS"/>
                <a:cs typeface="Trebuchet MS"/>
              </a:rPr>
              <a:t>option </a:t>
            </a:r>
            <a:r>
              <a:rPr sz="1800" spc="-65" dirty="0">
                <a:latin typeface="Trebuchet MS"/>
                <a:cs typeface="Trebuchet MS"/>
              </a:rPr>
              <a:t>for  </a:t>
            </a:r>
            <a:r>
              <a:rPr sz="1800" b="1" spc="-5" dirty="0">
                <a:latin typeface="Trebuchet MS"/>
                <a:cs typeface="Trebuchet MS"/>
              </a:rPr>
              <a:t>designing</a:t>
            </a:r>
            <a:r>
              <a:rPr sz="1800" b="1" spc="-50" dirty="0">
                <a:latin typeface="Trebuchet MS"/>
                <a:cs typeface="Trebuchet MS"/>
              </a:rPr>
              <a:t> </a:t>
            </a:r>
            <a:r>
              <a:rPr sz="1800" b="1" spc="-10" dirty="0">
                <a:latin typeface="Trebuchet MS"/>
                <a:cs typeface="Trebuchet MS"/>
              </a:rPr>
              <a:t>databases</a:t>
            </a:r>
            <a:endParaRPr sz="1800">
              <a:latin typeface="Trebuchet MS"/>
              <a:cs typeface="Trebuchet MS"/>
            </a:endParaRPr>
          </a:p>
          <a:p>
            <a:pPr>
              <a:lnSpc>
                <a:spcPct val="100000"/>
              </a:lnSpc>
              <a:spcBef>
                <a:spcPts val="45"/>
              </a:spcBef>
            </a:pPr>
            <a:endParaRPr sz="2750">
              <a:latin typeface="Trebuchet MS"/>
              <a:cs typeface="Trebuchet MS"/>
            </a:endParaRPr>
          </a:p>
          <a:p>
            <a:pPr marL="12700" marR="5080" algn="just">
              <a:lnSpc>
                <a:spcPct val="150000"/>
              </a:lnSpc>
              <a:spcBef>
                <a:spcPts val="5"/>
              </a:spcBef>
            </a:pPr>
            <a:r>
              <a:rPr sz="1800" spc="-55" dirty="0">
                <a:latin typeface="Trebuchet MS"/>
                <a:cs typeface="Trebuchet MS"/>
              </a:rPr>
              <a:t>The </a:t>
            </a:r>
            <a:r>
              <a:rPr sz="1800" spc="-114" dirty="0">
                <a:latin typeface="Trebuchet MS"/>
                <a:cs typeface="Trebuchet MS"/>
              </a:rPr>
              <a:t>basic </a:t>
            </a:r>
            <a:r>
              <a:rPr sz="1800" spc="-100" dirty="0">
                <a:latin typeface="Trebuchet MS"/>
                <a:cs typeface="Trebuchet MS"/>
              </a:rPr>
              <a:t>entity-relationship modeling </a:t>
            </a:r>
            <a:r>
              <a:rPr sz="1800" spc="-80" dirty="0">
                <a:latin typeface="Trebuchet MS"/>
                <a:cs typeface="Trebuchet MS"/>
              </a:rPr>
              <a:t>notation </a:t>
            </a:r>
            <a:r>
              <a:rPr sz="1800" spc="-75" dirty="0">
                <a:latin typeface="Trebuchet MS"/>
                <a:cs typeface="Trebuchet MS"/>
              </a:rPr>
              <a:t>uses </a:t>
            </a:r>
            <a:r>
              <a:rPr sz="1800" spc="-95" dirty="0">
                <a:latin typeface="Trebuchet MS"/>
                <a:cs typeface="Trebuchet MS"/>
              </a:rPr>
              <a:t>three </a:t>
            </a:r>
            <a:r>
              <a:rPr sz="1800" spc="-125" dirty="0">
                <a:latin typeface="Trebuchet MS"/>
                <a:cs typeface="Trebuchet MS"/>
              </a:rPr>
              <a:t>main </a:t>
            </a:r>
            <a:r>
              <a:rPr sz="1800" spc="-85" dirty="0">
                <a:latin typeface="Trebuchet MS"/>
                <a:cs typeface="Trebuchet MS"/>
              </a:rPr>
              <a:t>constructs:  </a:t>
            </a:r>
            <a:r>
              <a:rPr sz="1800" spc="-140" dirty="0">
                <a:latin typeface="Trebuchet MS"/>
                <a:cs typeface="Trebuchet MS"/>
              </a:rPr>
              <a:t>data </a:t>
            </a:r>
            <a:r>
              <a:rPr sz="1800" spc="-125" dirty="0">
                <a:latin typeface="Trebuchet MS"/>
                <a:cs typeface="Trebuchet MS"/>
              </a:rPr>
              <a:t>entities, </a:t>
            </a:r>
            <a:r>
              <a:rPr sz="1800" spc="-105" dirty="0">
                <a:latin typeface="Trebuchet MS"/>
                <a:cs typeface="Trebuchet MS"/>
              </a:rPr>
              <a:t>relationships, </a:t>
            </a:r>
            <a:r>
              <a:rPr sz="1800" spc="-120" dirty="0">
                <a:latin typeface="Trebuchet MS"/>
                <a:cs typeface="Trebuchet MS"/>
              </a:rPr>
              <a:t>and </a:t>
            </a:r>
            <a:r>
              <a:rPr sz="1800" spc="-85" dirty="0">
                <a:latin typeface="Trebuchet MS"/>
                <a:cs typeface="Trebuchet MS"/>
              </a:rPr>
              <a:t>their </a:t>
            </a:r>
            <a:r>
              <a:rPr sz="1800" spc="-100" dirty="0">
                <a:latin typeface="Trebuchet MS"/>
                <a:cs typeface="Trebuchet MS"/>
              </a:rPr>
              <a:t>associated </a:t>
            </a:r>
            <a:r>
              <a:rPr sz="1800" spc="-114" dirty="0">
                <a:latin typeface="Trebuchet MS"/>
                <a:cs typeface="Trebuchet MS"/>
              </a:rPr>
              <a:t>attributes. </a:t>
            </a:r>
            <a:r>
              <a:rPr sz="1800" spc="-110" dirty="0">
                <a:latin typeface="Trebuchet MS"/>
                <a:cs typeface="Trebuchet MS"/>
              </a:rPr>
              <a:t>Several </a:t>
            </a:r>
            <a:r>
              <a:rPr sz="1800" spc="-125" dirty="0">
                <a:latin typeface="Trebuchet MS"/>
                <a:cs typeface="Trebuchet MS"/>
              </a:rPr>
              <a:t>different  </a:t>
            </a:r>
            <a:r>
              <a:rPr sz="1800" spc="70" dirty="0">
                <a:latin typeface="Trebuchet MS"/>
                <a:cs typeface="Trebuchet MS"/>
              </a:rPr>
              <a:t>ERD </a:t>
            </a:r>
            <a:r>
              <a:rPr sz="1800" spc="-80" dirty="0">
                <a:latin typeface="Trebuchet MS"/>
                <a:cs typeface="Trebuchet MS"/>
              </a:rPr>
              <a:t>notations </a:t>
            </a:r>
            <a:r>
              <a:rPr sz="1800" spc="-110" dirty="0">
                <a:latin typeface="Trebuchet MS"/>
                <a:cs typeface="Trebuchet MS"/>
              </a:rPr>
              <a:t>exist, </a:t>
            </a:r>
            <a:r>
              <a:rPr sz="1800" spc="-120" dirty="0">
                <a:latin typeface="Trebuchet MS"/>
                <a:cs typeface="Trebuchet MS"/>
              </a:rPr>
              <a:t>and </a:t>
            </a:r>
            <a:r>
              <a:rPr sz="1800" spc="-130" dirty="0">
                <a:latin typeface="Trebuchet MS"/>
                <a:cs typeface="Trebuchet MS"/>
              </a:rPr>
              <a:t>many </a:t>
            </a:r>
            <a:r>
              <a:rPr sz="1800" spc="65" dirty="0">
                <a:latin typeface="Trebuchet MS"/>
                <a:cs typeface="Trebuchet MS"/>
              </a:rPr>
              <a:t>CASE </a:t>
            </a:r>
            <a:r>
              <a:rPr sz="1800" spc="-50" dirty="0">
                <a:latin typeface="Trebuchet MS"/>
                <a:cs typeface="Trebuchet MS"/>
              </a:rPr>
              <a:t>tools </a:t>
            </a:r>
            <a:r>
              <a:rPr sz="1800" spc="-55" dirty="0">
                <a:latin typeface="Trebuchet MS"/>
                <a:cs typeface="Trebuchet MS"/>
              </a:rPr>
              <a:t>support </a:t>
            </a:r>
            <a:r>
              <a:rPr sz="1800" spc="-120" dirty="0">
                <a:latin typeface="Trebuchet MS"/>
                <a:cs typeface="Trebuchet MS"/>
              </a:rPr>
              <a:t>multiple </a:t>
            </a:r>
            <a:r>
              <a:rPr sz="1800" spc="-95" dirty="0">
                <a:latin typeface="Trebuchet MS"/>
                <a:cs typeface="Trebuchet MS"/>
              </a:rPr>
              <a:t>notations. </a:t>
            </a:r>
            <a:r>
              <a:rPr sz="1800" spc="-65" dirty="0">
                <a:latin typeface="Trebuchet MS"/>
                <a:cs typeface="Trebuchet MS"/>
              </a:rPr>
              <a:t>We  </a:t>
            </a:r>
            <a:r>
              <a:rPr sz="1800" spc="-145" dirty="0">
                <a:latin typeface="Trebuchet MS"/>
                <a:cs typeface="Trebuchet MS"/>
              </a:rPr>
              <a:t>have</a:t>
            </a:r>
            <a:r>
              <a:rPr sz="1800" spc="250" dirty="0">
                <a:latin typeface="Trebuchet MS"/>
                <a:cs typeface="Trebuchet MS"/>
              </a:rPr>
              <a:t> </a:t>
            </a:r>
            <a:r>
              <a:rPr sz="1800" spc="-100" dirty="0">
                <a:latin typeface="Trebuchet MS"/>
                <a:cs typeface="Trebuchet MS"/>
              </a:rPr>
              <a:t>adopted </a:t>
            </a:r>
            <a:r>
              <a:rPr sz="1800" spc="-135" dirty="0">
                <a:latin typeface="Trebuchet MS"/>
                <a:cs typeface="Trebuchet MS"/>
              </a:rPr>
              <a:t>an </a:t>
            </a:r>
            <a:r>
              <a:rPr sz="1800" spc="-95" dirty="0">
                <a:latin typeface="Trebuchet MS"/>
                <a:cs typeface="Trebuchet MS"/>
              </a:rPr>
              <a:t>annotation </a:t>
            </a:r>
            <a:r>
              <a:rPr sz="1800" spc="-125" dirty="0">
                <a:latin typeface="Trebuchet MS"/>
                <a:cs typeface="Trebuchet MS"/>
              </a:rPr>
              <a:t>that </a:t>
            </a:r>
            <a:r>
              <a:rPr sz="1800" spc="-114" dirty="0">
                <a:latin typeface="Trebuchet MS"/>
                <a:cs typeface="Trebuchet MS"/>
              </a:rPr>
              <a:t>might </a:t>
            </a:r>
            <a:r>
              <a:rPr sz="1800" spc="-65" dirty="0">
                <a:latin typeface="Trebuchet MS"/>
                <a:cs typeface="Trebuchet MS"/>
              </a:rPr>
              <a:t>not </a:t>
            </a:r>
            <a:r>
              <a:rPr sz="1800" spc="-114" dirty="0">
                <a:latin typeface="Trebuchet MS"/>
                <a:cs typeface="Trebuchet MS"/>
              </a:rPr>
              <a:t>be </a:t>
            </a:r>
            <a:r>
              <a:rPr sz="1800" spc="-90" dirty="0">
                <a:latin typeface="Trebuchet MS"/>
                <a:cs typeface="Trebuchet MS"/>
              </a:rPr>
              <a:t>common, </a:t>
            </a:r>
            <a:r>
              <a:rPr sz="1800" spc="-105" dirty="0">
                <a:latin typeface="Trebuchet MS"/>
                <a:cs typeface="Trebuchet MS"/>
              </a:rPr>
              <a:t>but </a:t>
            </a:r>
            <a:r>
              <a:rPr sz="1800" spc="-114" dirty="0">
                <a:latin typeface="Trebuchet MS"/>
                <a:cs typeface="Trebuchet MS"/>
              </a:rPr>
              <a:t>easy </a:t>
            </a:r>
            <a:r>
              <a:rPr sz="1800" spc="-60" dirty="0">
                <a:latin typeface="Trebuchet MS"/>
                <a:cs typeface="Trebuchet MS"/>
              </a:rPr>
              <a:t>to  </a:t>
            </a:r>
            <a:r>
              <a:rPr sz="1800" spc="-105" dirty="0">
                <a:latin typeface="Trebuchet MS"/>
                <a:cs typeface="Trebuchet MS"/>
              </a:rPr>
              <a:t>understand.</a:t>
            </a:r>
            <a:endParaRPr sz="1800">
              <a:latin typeface="Trebuchet MS"/>
              <a:cs typeface="Trebuchet M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753982" y="6535928"/>
            <a:ext cx="177800" cy="208279"/>
          </a:xfrm>
          <a:prstGeom prst="rect">
            <a:avLst/>
          </a:prstGeom>
        </p:spPr>
        <p:txBody>
          <a:bodyPr vert="horz" wrap="square" lIns="0" tIns="12700" rIns="0" bIns="0" rtlCol="0">
            <a:spAutoFit/>
          </a:bodyPr>
          <a:lstStyle/>
          <a:p>
            <a:pPr marL="12700">
              <a:lnSpc>
                <a:spcPct val="100000"/>
              </a:lnSpc>
              <a:spcBef>
                <a:spcPts val="100"/>
              </a:spcBef>
            </a:pPr>
            <a:r>
              <a:rPr sz="1200" spc="-30" dirty="0">
                <a:solidFill>
                  <a:srgbClr val="B5A787"/>
                </a:solidFill>
                <a:latin typeface="Trebuchet MS"/>
                <a:cs typeface="Trebuchet MS"/>
              </a:rPr>
              <a:t>59</a:t>
            </a:r>
            <a:endParaRPr sz="1200">
              <a:latin typeface="Trebuchet MS"/>
              <a:cs typeface="Trebuchet MS"/>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625" y="2895600"/>
            <a:ext cx="3459219" cy="3459219"/>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625" y="457200"/>
            <a:ext cx="2362200" cy="14165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52728" y="222504"/>
            <a:ext cx="3743705" cy="912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22044" y="53487"/>
            <a:ext cx="7559675" cy="3687445"/>
          </a:xfrm>
          <a:prstGeom prst="rect">
            <a:avLst/>
          </a:prstGeom>
        </p:spPr>
        <p:txBody>
          <a:bodyPr vert="horz" wrap="square" lIns="0" tIns="287655" rIns="0" bIns="0" rtlCol="0">
            <a:spAutoFit/>
          </a:bodyPr>
          <a:lstStyle/>
          <a:p>
            <a:pPr marL="304800">
              <a:lnSpc>
                <a:spcPct val="100000"/>
              </a:lnSpc>
              <a:spcBef>
                <a:spcPts val="2265"/>
              </a:spcBef>
            </a:pPr>
            <a:r>
              <a:rPr spc="-145" dirty="0"/>
              <a:t>Database</a:t>
            </a:r>
            <a:r>
              <a:rPr spc="-425" dirty="0"/>
              <a:t> </a:t>
            </a:r>
            <a:r>
              <a:rPr spc="-95" dirty="0"/>
              <a:t>Approach</a:t>
            </a:r>
          </a:p>
          <a:p>
            <a:pPr marL="12700" marR="5080">
              <a:lnSpc>
                <a:spcPct val="150000"/>
              </a:lnSpc>
              <a:spcBef>
                <a:spcPts val="140"/>
              </a:spcBef>
            </a:pPr>
            <a:r>
              <a:rPr sz="1800" spc="-65" dirty="0">
                <a:solidFill>
                  <a:srgbClr val="000000"/>
                </a:solidFill>
              </a:rPr>
              <a:t>In </a:t>
            </a:r>
            <a:r>
              <a:rPr sz="1800" spc="-110" dirty="0">
                <a:solidFill>
                  <a:srgbClr val="000000"/>
                </a:solidFill>
              </a:rPr>
              <a:t>the </a:t>
            </a:r>
            <a:r>
              <a:rPr sz="1800" spc="-130" dirty="0">
                <a:solidFill>
                  <a:srgbClr val="000000"/>
                </a:solidFill>
              </a:rPr>
              <a:t>database </a:t>
            </a:r>
            <a:r>
              <a:rPr sz="1800" spc="-120" dirty="0">
                <a:solidFill>
                  <a:srgbClr val="000000"/>
                </a:solidFill>
              </a:rPr>
              <a:t>approach, </a:t>
            </a:r>
            <a:r>
              <a:rPr sz="1800" spc="-145" dirty="0">
                <a:solidFill>
                  <a:srgbClr val="000000"/>
                </a:solidFill>
              </a:rPr>
              <a:t>data </a:t>
            </a:r>
            <a:r>
              <a:rPr sz="1800" spc="-80" dirty="0">
                <a:solidFill>
                  <a:srgbClr val="000000"/>
                </a:solidFill>
              </a:rPr>
              <a:t>is </a:t>
            </a:r>
            <a:r>
              <a:rPr sz="1800" spc="-90" dirty="0">
                <a:solidFill>
                  <a:srgbClr val="000000"/>
                </a:solidFill>
              </a:rPr>
              <a:t>organized </a:t>
            </a:r>
            <a:r>
              <a:rPr sz="1800" spc="-80" dirty="0">
                <a:solidFill>
                  <a:srgbClr val="000000"/>
                </a:solidFill>
              </a:rPr>
              <a:t>into </a:t>
            </a:r>
            <a:r>
              <a:rPr sz="1800" spc="-125" dirty="0">
                <a:solidFill>
                  <a:srgbClr val="000000"/>
                </a:solidFill>
              </a:rPr>
              <a:t>entities. </a:t>
            </a:r>
            <a:r>
              <a:rPr sz="1800" spc="25" dirty="0">
                <a:solidFill>
                  <a:srgbClr val="000000"/>
                </a:solidFill>
              </a:rPr>
              <a:t>An </a:t>
            </a:r>
            <a:r>
              <a:rPr sz="1800" b="1" spc="-25" dirty="0">
                <a:solidFill>
                  <a:srgbClr val="000000"/>
                </a:solidFill>
                <a:latin typeface="Trebuchet MS"/>
                <a:cs typeface="Trebuchet MS"/>
              </a:rPr>
              <a:t>entity </a:t>
            </a:r>
            <a:r>
              <a:rPr sz="1800" b="1" spc="-30" dirty="0">
                <a:solidFill>
                  <a:srgbClr val="000000"/>
                </a:solidFill>
                <a:latin typeface="Trebuchet MS"/>
                <a:cs typeface="Trebuchet MS"/>
              </a:rPr>
              <a:t>is </a:t>
            </a:r>
            <a:r>
              <a:rPr sz="1800" b="1" spc="-35" dirty="0">
                <a:solidFill>
                  <a:srgbClr val="000000"/>
                </a:solidFill>
                <a:latin typeface="Trebuchet MS"/>
                <a:cs typeface="Trebuchet MS"/>
              </a:rPr>
              <a:t>any </a:t>
            </a:r>
            <a:r>
              <a:rPr sz="1800" b="1" spc="-30" dirty="0">
                <a:solidFill>
                  <a:srgbClr val="000000"/>
                </a:solidFill>
                <a:latin typeface="Trebuchet MS"/>
                <a:cs typeface="Trebuchet MS"/>
              </a:rPr>
              <a:t>object  </a:t>
            </a:r>
            <a:r>
              <a:rPr sz="1800" b="1" spc="5" dirty="0">
                <a:solidFill>
                  <a:srgbClr val="000000"/>
                </a:solidFill>
                <a:latin typeface="Trebuchet MS"/>
                <a:cs typeface="Trebuchet MS"/>
              </a:rPr>
              <a:t>about </a:t>
            </a:r>
            <a:r>
              <a:rPr sz="1800" spc="-90" dirty="0">
                <a:solidFill>
                  <a:srgbClr val="000000"/>
                </a:solidFill>
              </a:rPr>
              <a:t>which </a:t>
            </a:r>
            <a:r>
              <a:rPr sz="1800" spc="-140" dirty="0">
                <a:solidFill>
                  <a:srgbClr val="000000"/>
                </a:solidFill>
              </a:rPr>
              <a:t>an </a:t>
            </a:r>
            <a:r>
              <a:rPr sz="1800" spc="-90" dirty="0">
                <a:solidFill>
                  <a:srgbClr val="000000"/>
                </a:solidFill>
              </a:rPr>
              <a:t>organization </a:t>
            </a:r>
            <a:r>
              <a:rPr sz="1800" spc="-55" dirty="0">
                <a:solidFill>
                  <a:srgbClr val="000000"/>
                </a:solidFill>
              </a:rPr>
              <a:t>chooses to </a:t>
            </a:r>
            <a:r>
              <a:rPr sz="1800" spc="-105" dirty="0">
                <a:solidFill>
                  <a:srgbClr val="000000"/>
                </a:solidFill>
              </a:rPr>
              <a:t>collect </a:t>
            </a:r>
            <a:r>
              <a:rPr sz="1800" spc="-170" dirty="0">
                <a:solidFill>
                  <a:srgbClr val="000000"/>
                </a:solidFill>
              </a:rPr>
              <a:t>data. </a:t>
            </a:r>
            <a:r>
              <a:rPr sz="1800" spc="-100" dirty="0">
                <a:solidFill>
                  <a:srgbClr val="000000"/>
                </a:solidFill>
              </a:rPr>
              <a:t>Entities </a:t>
            </a:r>
            <a:r>
              <a:rPr sz="1800" spc="-125" dirty="0">
                <a:solidFill>
                  <a:srgbClr val="000000"/>
                </a:solidFill>
              </a:rPr>
              <a:t>can </a:t>
            </a:r>
            <a:r>
              <a:rPr sz="1800" spc="-114" dirty="0">
                <a:solidFill>
                  <a:srgbClr val="000000"/>
                </a:solidFill>
              </a:rPr>
              <a:t>be </a:t>
            </a:r>
            <a:r>
              <a:rPr sz="1800" spc="-100" dirty="0">
                <a:solidFill>
                  <a:srgbClr val="000000"/>
                </a:solidFill>
              </a:rPr>
              <a:t>types </a:t>
            </a:r>
            <a:r>
              <a:rPr sz="1800" spc="-105" dirty="0">
                <a:solidFill>
                  <a:srgbClr val="000000"/>
                </a:solidFill>
              </a:rPr>
              <a:t>of  </a:t>
            </a:r>
            <a:r>
              <a:rPr sz="1800" spc="-114" dirty="0">
                <a:solidFill>
                  <a:srgbClr val="000000"/>
                </a:solidFill>
              </a:rPr>
              <a:t>people, </a:t>
            </a:r>
            <a:r>
              <a:rPr sz="1800" spc="-80" dirty="0">
                <a:solidFill>
                  <a:srgbClr val="000000"/>
                </a:solidFill>
              </a:rPr>
              <a:t>such </a:t>
            </a:r>
            <a:r>
              <a:rPr sz="1800" spc="-114" dirty="0">
                <a:solidFill>
                  <a:srgbClr val="000000"/>
                </a:solidFill>
              </a:rPr>
              <a:t>as </a:t>
            </a:r>
            <a:r>
              <a:rPr sz="1800" spc="-120" dirty="0">
                <a:solidFill>
                  <a:srgbClr val="000000"/>
                </a:solidFill>
              </a:rPr>
              <a:t>employees, </a:t>
            </a:r>
            <a:r>
              <a:rPr sz="1800" spc="-110" dirty="0">
                <a:solidFill>
                  <a:srgbClr val="000000"/>
                </a:solidFill>
              </a:rPr>
              <a:t>students, </a:t>
            </a:r>
            <a:r>
              <a:rPr sz="1800" spc="20" dirty="0">
                <a:solidFill>
                  <a:srgbClr val="000000"/>
                </a:solidFill>
              </a:rPr>
              <a:t>or </a:t>
            </a:r>
            <a:r>
              <a:rPr sz="1800" spc="-85" dirty="0">
                <a:solidFill>
                  <a:srgbClr val="000000"/>
                </a:solidFill>
              </a:rPr>
              <a:t>members </a:t>
            </a:r>
            <a:r>
              <a:rPr sz="1800" spc="-100" dirty="0">
                <a:solidFill>
                  <a:srgbClr val="000000"/>
                </a:solidFill>
              </a:rPr>
              <a:t>of </a:t>
            </a:r>
            <a:r>
              <a:rPr sz="1800" spc="-160" dirty="0">
                <a:solidFill>
                  <a:srgbClr val="000000"/>
                </a:solidFill>
              </a:rPr>
              <a:t>fan </a:t>
            </a:r>
            <a:r>
              <a:rPr sz="1800" spc="-120" dirty="0">
                <a:solidFill>
                  <a:srgbClr val="000000"/>
                </a:solidFill>
              </a:rPr>
              <a:t>clubs; </a:t>
            </a:r>
            <a:r>
              <a:rPr sz="1800" spc="-130" dirty="0">
                <a:solidFill>
                  <a:srgbClr val="000000"/>
                </a:solidFill>
              </a:rPr>
              <a:t>events, </a:t>
            </a:r>
            <a:r>
              <a:rPr sz="1800" spc="-80" dirty="0">
                <a:solidFill>
                  <a:srgbClr val="000000"/>
                </a:solidFill>
              </a:rPr>
              <a:t>such </a:t>
            </a:r>
            <a:r>
              <a:rPr sz="1800" spc="-114" dirty="0">
                <a:solidFill>
                  <a:srgbClr val="000000"/>
                </a:solidFill>
              </a:rPr>
              <a:t>as  </a:t>
            </a:r>
            <a:r>
              <a:rPr sz="1800" spc="-105" dirty="0">
                <a:solidFill>
                  <a:srgbClr val="000000"/>
                </a:solidFill>
              </a:rPr>
              <a:t>sales transactions, </a:t>
            </a:r>
            <a:r>
              <a:rPr sz="1800" spc="-40" dirty="0">
                <a:solidFill>
                  <a:srgbClr val="000000"/>
                </a:solidFill>
              </a:rPr>
              <a:t>sports </a:t>
            </a:r>
            <a:r>
              <a:rPr sz="1800" spc="-130" dirty="0">
                <a:solidFill>
                  <a:srgbClr val="000000"/>
                </a:solidFill>
              </a:rPr>
              <a:t>events, </a:t>
            </a:r>
            <a:r>
              <a:rPr sz="1800" spc="20" dirty="0">
                <a:solidFill>
                  <a:srgbClr val="000000"/>
                </a:solidFill>
              </a:rPr>
              <a:t>or </a:t>
            </a:r>
            <a:r>
              <a:rPr sz="1800" spc="-110" dirty="0">
                <a:solidFill>
                  <a:srgbClr val="000000"/>
                </a:solidFill>
              </a:rPr>
              <a:t>theatre </a:t>
            </a:r>
            <a:r>
              <a:rPr sz="1800" spc="-80" dirty="0">
                <a:solidFill>
                  <a:srgbClr val="000000"/>
                </a:solidFill>
              </a:rPr>
              <a:t>shows; </a:t>
            </a:r>
            <a:r>
              <a:rPr sz="1800" spc="20" dirty="0">
                <a:solidFill>
                  <a:srgbClr val="000000"/>
                </a:solidFill>
              </a:rPr>
              <a:t>or </a:t>
            </a:r>
            <a:r>
              <a:rPr sz="1800" spc="-130" dirty="0">
                <a:solidFill>
                  <a:srgbClr val="000000"/>
                </a:solidFill>
              </a:rPr>
              <a:t>inanimate </a:t>
            </a:r>
            <a:r>
              <a:rPr sz="1800" spc="-125" dirty="0">
                <a:solidFill>
                  <a:srgbClr val="000000"/>
                </a:solidFill>
              </a:rPr>
              <a:t>objects, </a:t>
            </a:r>
            <a:r>
              <a:rPr sz="1800" spc="-80" dirty="0">
                <a:solidFill>
                  <a:srgbClr val="000000"/>
                </a:solidFill>
              </a:rPr>
              <a:t>such </a:t>
            </a:r>
            <a:r>
              <a:rPr sz="1800" spc="-125" dirty="0">
                <a:solidFill>
                  <a:srgbClr val="000000"/>
                </a:solidFill>
              </a:rPr>
              <a:t>as  </a:t>
            </a:r>
            <a:r>
              <a:rPr sz="1800" spc="-90" dirty="0">
                <a:solidFill>
                  <a:srgbClr val="000000"/>
                </a:solidFill>
              </a:rPr>
              <a:t>inventoried </a:t>
            </a:r>
            <a:r>
              <a:rPr sz="1800" spc="20" dirty="0">
                <a:solidFill>
                  <a:srgbClr val="000000"/>
                </a:solidFill>
              </a:rPr>
              <a:t>or </a:t>
            </a:r>
            <a:r>
              <a:rPr sz="1800" spc="-114" dirty="0">
                <a:solidFill>
                  <a:srgbClr val="000000"/>
                </a:solidFill>
              </a:rPr>
              <a:t>for-sale </a:t>
            </a:r>
            <a:r>
              <a:rPr sz="1800" spc="-95" dirty="0">
                <a:solidFill>
                  <a:srgbClr val="000000"/>
                </a:solidFill>
              </a:rPr>
              <a:t>products, </a:t>
            </a:r>
            <a:r>
              <a:rPr sz="1800" spc="-120" dirty="0">
                <a:solidFill>
                  <a:srgbClr val="000000"/>
                </a:solidFill>
              </a:rPr>
              <a:t>buildings, </a:t>
            </a:r>
            <a:r>
              <a:rPr sz="1800" spc="20" dirty="0">
                <a:solidFill>
                  <a:srgbClr val="000000"/>
                </a:solidFill>
              </a:rPr>
              <a:t>or </a:t>
            </a:r>
            <a:r>
              <a:rPr sz="1800" spc="-120" dirty="0">
                <a:solidFill>
                  <a:srgbClr val="000000"/>
                </a:solidFill>
              </a:rPr>
              <a:t>minerals. </a:t>
            </a:r>
            <a:r>
              <a:rPr sz="1800" spc="-65" dirty="0">
                <a:solidFill>
                  <a:srgbClr val="000000"/>
                </a:solidFill>
              </a:rPr>
              <a:t>In </a:t>
            </a:r>
            <a:r>
              <a:rPr sz="1800" spc="-105" dirty="0">
                <a:solidFill>
                  <a:srgbClr val="000000"/>
                </a:solidFill>
              </a:rPr>
              <a:t>the </a:t>
            </a:r>
            <a:r>
              <a:rPr sz="1800" spc="-75" dirty="0">
                <a:solidFill>
                  <a:srgbClr val="000000"/>
                </a:solidFill>
              </a:rPr>
              <a:t>context </a:t>
            </a:r>
            <a:r>
              <a:rPr sz="1800" spc="-105" dirty="0">
                <a:solidFill>
                  <a:srgbClr val="000000"/>
                </a:solidFill>
              </a:rPr>
              <a:t>of </a:t>
            </a:r>
            <a:r>
              <a:rPr sz="1800" spc="-145" dirty="0">
                <a:solidFill>
                  <a:srgbClr val="000000"/>
                </a:solidFill>
              </a:rPr>
              <a:t>data  </a:t>
            </a:r>
            <a:r>
              <a:rPr sz="1800" spc="-125" dirty="0">
                <a:solidFill>
                  <a:srgbClr val="000000"/>
                </a:solidFill>
              </a:rPr>
              <a:t>management,“entity” </a:t>
            </a:r>
            <a:r>
              <a:rPr sz="1800" spc="-90" dirty="0">
                <a:solidFill>
                  <a:srgbClr val="000000"/>
                </a:solidFill>
              </a:rPr>
              <a:t>refers </a:t>
            </a:r>
            <a:r>
              <a:rPr sz="1800" spc="-45" dirty="0">
                <a:solidFill>
                  <a:srgbClr val="000000"/>
                </a:solidFill>
              </a:rPr>
              <a:t>to </a:t>
            </a:r>
            <a:r>
              <a:rPr sz="1800" spc="-150" dirty="0">
                <a:solidFill>
                  <a:srgbClr val="000000"/>
                </a:solidFill>
              </a:rPr>
              <a:t>all </a:t>
            </a:r>
            <a:r>
              <a:rPr sz="1800" spc="-110" dirty="0">
                <a:solidFill>
                  <a:srgbClr val="000000"/>
                </a:solidFill>
              </a:rPr>
              <a:t>the </a:t>
            </a:r>
            <a:r>
              <a:rPr sz="1800" b="1" i="1" spc="-75" dirty="0">
                <a:solidFill>
                  <a:srgbClr val="000000"/>
                </a:solidFill>
                <a:latin typeface="Trebuchet MS"/>
                <a:cs typeface="Trebuchet MS"/>
              </a:rPr>
              <a:t>occurrences </a:t>
            </a:r>
            <a:r>
              <a:rPr sz="1800" spc="-90" dirty="0">
                <a:solidFill>
                  <a:srgbClr val="000000"/>
                </a:solidFill>
              </a:rPr>
              <a:t>sharing </a:t>
            </a:r>
            <a:r>
              <a:rPr sz="1800" spc="-110" dirty="0">
                <a:solidFill>
                  <a:srgbClr val="000000"/>
                </a:solidFill>
              </a:rPr>
              <a:t>the same </a:t>
            </a:r>
            <a:r>
              <a:rPr sz="1800" spc="-95" dirty="0">
                <a:solidFill>
                  <a:srgbClr val="000000"/>
                </a:solidFill>
              </a:rPr>
              <a:t>types of  </a:t>
            </a:r>
            <a:r>
              <a:rPr sz="1800" spc="-170" dirty="0">
                <a:solidFill>
                  <a:srgbClr val="000000"/>
                </a:solidFill>
              </a:rPr>
              <a:t>data.</a:t>
            </a:r>
            <a:endParaRPr sz="1800">
              <a:latin typeface="Trebuchet MS"/>
              <a:cs typeface="Trebuchet MS"/>
            </a:endParaRPr>
          </a:p>
        </p:txBody>
      </p:sp>
      <p:sp>
        <p:nvSpPr>
          <p:cNvPr id="4" name="object 4"/>
          <p:cNvSpPr/>
          <p:nvPr/>
        </p:nvSpPr>
        <p:spPr>
          <a:xfrm>
            <a:off x="2286000" y="3785615"/>
            <a:ext cx="4639056" cy="145846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38452" y="5487111"/>
            <a:ext cx="7352665" cy="574040"/>
          </a:xfrm>
          <a:prstGeom prst="rect">
            <a:avLst/>
          </a:prstGeom>
        </p:spPr>
        <p:txBody>
          <a:bodyPr vert="horz" wrap="square" lIns="0" tIns="12700" rIns="0" bIns="0" rtlCol="0">
            <a:spAutoFit/>
          </a:bodyPr>
          <a:lstStyle/>
          <a:p>
            <a:pPr marL="12700" marR="5080">
              <a:lnSpc>
                <a:spcPct val="100000"/>
              </a:lnSpc>
              <a:spcBef>
                <a:spcPts val="100"/>
              </a:spcBef>
            </a:pPr>
            <a:r>
              <a:rPr sz="1800" spc="-80" dirty="0">
                <a:latin typeface="Trebuchet MS"/>
                <a:cs typeface="Trebuchet MS"/>
              </a:rPr>
              <a:t>Databases </a:t>
            </a:r>
            <a:r>
              <a:rPr sz="1800" spc="-110" dirty="0">
                <a:latin typeface="Trebuchet MS"/>
                <a:cs typeface="Trebuchet MS"/>
              </a:rPr>
              <a:t>are </a:t>
            </a:r>
            <a:r>
              <a:rPr sz="1800" spc="-60" dirty="0">
                <a:latin typeface="Trebuchet MS"/>
                <a:cs typeface="Trebuchet MS"/>
              </a:rPr>
              <a:t>more </a:t>
            </a:r>
            <a:r>
              <a:rPr sz="1800" spc="-135" dirty="0">
                <a:latin typeface="Trebuchet MS"/>
                <a:cs typeface="Trebuchet MS"/>
              </a:rPr>
              <a:t>efficient </a:t>
            </a:r>
            <a:r>
              <a:rPr sz="1800" spc="-65" dirty="0">
                <a:latin typeface="Trebuchet MS"/>
                <a:cs typeface="Trebuchet MS"/>
              </a:rPr>
              <a:t>(By </a:t>
            </a:r>
            <a:r>
              <a:rPr sz="1800" spc="-95" dirty="0">
                <a:latin typeface="Trebuchet MS"/>
                <a:cs typeface="Trebuchet MS"/>
              </a:rPr>
              <a:t>using </a:t>
            </a:r>
            <a:r>
              <a:rPr sz="1800" spc="-120" dirty="0">
                <a:latin typeface="Trebuchet MS"/>
                <a:cs typeface="Trebuchet MS"/>
              </a:rPr>
              <a:t>indexing, </a:t>
            </a:r>
            <a:r>
              <a:rPr sz="1800" spc="-105" dirty="0">
                <a:latin typeface="Trebuchet MS"/>
                <a:cs typeface="Trebuchet MS"/>
              </a:rPr>
              <a:t>hashing </a:t>
            </a:r>
            <a:r>
              <a:rPr sz="1800" spc="-120" dirty="0">
                <a:latin typeface="Trebuchet MS"/>
                <a:cs typeface="Trebuchet MS"/>
              </a:rPr>
              <a:t>and </a:t>
            </a:r>
            <a:r>
              <a:rPr sz="1800" spc="-55" dirty="0">
                <a:latin typeface="Trebuchet MS"/>
                <a:cs typeface="Trebuchet MS"/>
              </a:rPr>
              <a:t>other </a:t>
            </a:r>
            <a:r>
              <a:rPr sz="1800" spc="-95" dirty="0">
                <a:latin typeface="Trebuchet MS"/>
                <a:cs typeface="Trebuchet MS"/>
              </a:rPr>
              <a:t>optimization  </a:t>
            </a:r>
            <a:r>
              <a:rPr sz="1800" spc="-85" dirty="0">
                <a:latin typeface="Trebuchet MS"/>
                <a:cs typeface="Trebuchet MS"/>
              </a:rPr>
              <a:t>tools), </a:t>
            </a:r>
            <a:r>
              <a:rPr sz="1800" spc="-40" dirty="0">
                <a:latin typeface="Trebuchet MS"/>
                <a:cs typeface="Trebuchet MS"/>
              </a:rPr>
              <a:t>Concurrent </a:t>
            </a:r>
            <a:r>
              <a:rPr sz="1800" spc="-95" dirty="0">
                <a:latin typeface="Trebuchet MS"/>
                <a:cs typeface="Trebuchet MS"/>
              </a:rPr>
              <a:t>access </a:t>
            </a:r>
            <a:r>
              <a:rPr sz="1800" spc="-45" dirty="0">
                <a:latin typeface="Trebuchet MS"/>
                <a:cs typeface="Trebuchet MS"/>
              </a:rPr>
              <a:t>to </a:t>
            </a:r>
            <a:r>
              <a:rPr sz="1800" spc="-140" dirty="0">
                <a:latin typeface="Trebuchet MS"/>
                <a:cs typeface="Trebuchet MS"/>
              </a:rPr>
              <a:t>data </a:t>
            </a:r>
            <a:r>
              <a:rPr sz="1800" spc="-80" dirty="0">
                <a:latin typeface="Trebuchet MS"/>
                <a:cs typeface="Trebuchet MS"/>
              </a:rPr>
              <a:t>is </a:t>
            </a:r>
            <a:r>
              <a:rPr sz="1800" spc="-110" dirty="0">
                <a:latin typeface="Trebuchet MS"/>
                <a:cs typeface="Trebuchet MS"/>
              </a:rPr>
              <a:t>safer </a:t>
            </a:r>
            <a:r>
              <a:rPr sz="1800" spc="-105" dirty="0">
                <a:latin typeface="Trebuchet MS"/>
                <a:cs typeface="Trebuchet MS"/>
              </a:rPr>
              <a:t>in </a:t>
            </a:r>
            <a:r>
              <a:rPr sz="1800" spc="-130" dirty="0">
                <a:latin typeface="Trebuchet MS"/>
                <a:cs typeface="Trebuchet MS"/>
              </a:rPr>
              <a:t>databases, </a:t>
            </a:r>
            <a:r>
              <a:rPr sz="1800" spc="-55" dirty="0">
                <a:latin typeface="Trebuchet MS"/>
                <a:cs typeface="Trebuchet MS"/>
              </a:rPr>
              <a:t>Data </a:t>
            </a:r>
            <a:r>
              <a:rPr sz="1800" spc="-85" dirty="0">
                <a:latin typeface="Trebuchet MS"/>
                <a:cs typeface="Trebuchet MS"/>
              </a:rPr>
              <a:t>security </a:t>
            </a:r>
            <a:r>
              <a:rPr sz="1800" spc="-80" dirty="0">
                <a:latin typeface="Trebuchet MS"/>
                <a:cs typeface="Trebuchet MS"/>
              </a:rPr>
              <a:t>is</a:t>
            </a:r>
            <a:r>
              <a:rPr sz="1800" spc="-50" dirty="0">
                <a:latin typeface="Trebuchet MS"/>
                <a:cs typeface="Trebuchet MS"/>
              </a:rPr>
              <a:t> </a:t>
            </a:r>
            <a:r>
              <a:rPr sz="1800" spc="-95" dirty="0">
                <a:latin typeface="Trebuchet MS"/>
                <a:cs typeface="Trebuchet MS"/>
              </a:rPr>
              <a:t>better</a:t>
            </a:r>
            <a:endParaRPr sz="18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7</a:t>
            </a:fld>
            <a:endParaRPr spc="-3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88363" y="181355"/>
            <a:ext cx="5378958" cy="91821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53285" y="288163"/>
            <a:ext cx="4853305" cy="513715"/>
          </a:xfrm>
          <a:prstGeom prst="rect">
            <a:avLst/>
          </a:prstGeom>
        </p:spPr>
        <p:txBody>
          <a:bodyPr vert="horz" wrap="square" lIns="0" tIns="12700" rIns="0" bIns="0" rtlCol="0">
            <a:spAutoFit/>
          </a:bodyPr>
          <a:lstStyle/>
          <a:p>
            <a:pPr marL="12700">
              <a:lnSpc>
                <a:spcPct val="100000"/>
              </a:lnSpc>
              <a:spcBef>
                <a:spcPts val="100"/>
              </a:spcBef>
            </a:pPr>
            <a:r>
              <a:rPr b="1" spc="55" dirty="0">
                <a:latin typeface="Trebuchet MS"/>
                <a:cs typeface="Trebuchet MS"/>
              </a:rPr>
              <a:t>Database </a:t>
            </a:r>
            <a:r>
              <a:rPr b="1" spc="-125" dirty="0">
                <a:latin typeface="Trebuchet MS"/>
                <a:cs typeface="Trebuchet MS"/>
              </a:rPr>
              <a:t>vs. </a:t>
            </a:r>
            <a:r>
              <a:rPr b="1" spc="-45" dirty="0">
                <a:latin typeface="Trebuchet MS"/>
                <a:cs typeface="Trebuchet MS"/>
              </a:rPr>
              <a:t>File</a:t>
            </a:r>
            <a:r>
              <a:rPr b="1" spc="-595" dirty="0">
                <a:latin typeface="Trebuchet MS"/>
                <a:cs typeface="Trebuchet MS"/>
              </a:rPr>
              <a:t> </a:t>
            </a:r>
            <a:r>
              <a:rPr b="1" spc="65" dirty="0">
                <a:latin typeface="Trebuchet MS"/>
                <a:cs typeface="Trebuchet MS"/>
              </a:rPr>
              <a:t>Systems</a:t>
            </a:r>
          </a:p>
        </p:txBody>
      </p:sp>
      <p:sp>
        <p:nvSpPr>
          <p:cNvPr id="4" name="object 4"/>
          <p:cNvSpPr/>
          <p:nvPr/>
        </p:nvSpPr>
        <p:spPr>
          <a:xfrm>
            <a:off x="1178052" y="1124711"/>
            <a:ext cx="7432548" cy="5123688"/>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8</a:t>
            </a:fld>
            <a:endParaRPr spc="-3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3367" y="452708"/>
            <a:ext cx="7450455" cy="4411345"/>
          </a:xfrm>
          <a:prstGeom prst="rect">
            <a:avLst/>
          </a:prstGeom>
        </p:spPr>
        <p:txBody>
          <a:bodyPr vert="horz" wrap="square" lIns="0" tIns="13335" rIns="0" bIns="0" rtlCol="0">
            <a:spAutoFit/>
          </a:bodyPr>
          <a:lstStyle/>
          <a:p>
            <a:pPr marL="47625" marR="5080" algn="just">
              <a:lnSpc>
                <a:spcPct val="150000"/>
              </a:lnSpc>
              <a:spcBef>
                <a:spcPts val="105"/>
              </a:spcBef>
              <a:buFont typeface="Arial"/>
              <a:buChar char="•"/>
              <a:tabLst>
                <a:tab pos="191135" algn="l"/>
              </a:tabLst>
            </a:pPr>
            <a:r>
              <a:rPr sz="1800" b="1" spc="15" dirty="0">
                <a:latin typeface="Trebuchet MS"/>
                <a:cs typeface="Trebuchet MS"/>
              </a:rPr>
              <a:t>Character: </a:t>
            </a:r>
            <a:r>
              <a:rPr sz="1800" spc="-60" dirty="0">
                <a:latin typeface="Trebuchet MS"/>
                <a:cs typeface="Trebuchet MS"/>
              </a:rPr>
              <a:t>The most </a:t>
            </a:r>
            <a:r>
              <a:rPr sz="1800" spc="-110" dirty="0">
                <a:latin typeface="Trebuchet MS"/>
                <a:cs typeface="Trebuchet MS"/>
              </a:rPr>
              <a:t>basic </a:t>
            </a:r>
            <a:r>
              <a:rPr sz="1800" spc="-114" dirty="0">
                <a:latin typeface="Trebuchet MS"/>
                <a:cs typeface="Trebuchet MS"/>
              </a:rPr>
              <a:t>logical </a:t>
            </a:r>
            <a:r>
              <a:rPr sz="1800" spc="-145" dirty="0">
                <a:latin typeface="Trebuchet MS"/>
                <a:cs typeface="Trebuchet MS"/>
              </a:rPr>
              <a:t>data </a:t>
            </a:r>
            <a:r>
              <a:rPr sz="1800" spc="-114" dirty="0">
                <a:latin typeface="Trebuchet MS"/>
                <a:cs typeface="Trebuchet MS"/>
              </a:rPr>
              <a:t>element </a:t>
            </a:r>
            <a:r>
              <a:rPr sz="1800" spc="-80" dirty="0">
                <a:latin typeface="Trebuchet MS"/>
                <a:cs typeface="Trebuchet MS"/>
              </a:rPr>
              <a:t>is </a:t>
            </a:r>
            <a:r>
              <a:rPr sz="1800" spc="-105" dirty="0">
                <a:latin typeface="Trebuchet MS"/>
                <a:cs typeface="Trebuchet MS"/>
              </a:rPr>
              <a:t>the </a:t>
            </a:r>
            <a:r>
              <a:rPr sz="1800" spc="-100" dirty="0">
                <a:latin typeface="Trebuchet MS"/>
                <a:cs typeface="Trebuchet MS"/>
              </a:rPr>
              <a:t>character </a:t>
            </a:r>
            <a:r>
              <a:rPr sz="1800" spc="-270" dirty="0">
                <a:latin typeface="Trebuchet MS"/>
                <a:cs typeface="Trebuchet MS"/>
              </a:rPr>
              <a:t>,</a:t>
            </a:r>
            <a:r>
              <a:rPr sz="1800" dirty="0">
                <a:latin typeface="Trebuchet MS"/>
                <a:cs typeface="Trebuchet MS"/>
              </a:rPr>
              <a:t> </a:t>
            </a:r>
            <a:r>
              <a:rPr sz="1800" spc="-95" dirty="0">
                <a:latin typeface="Trebuchet MS"/>
                <a:cs typeface="Trebuchet MS"/>
              </a:rPr>
              <a:t>which  </a:t>
            </a:r>
            <a:r>
              <a:rPr sz="1800" spc="-70" dirty="0">
                <a:latin typeface="Trebuchet MS"/>
                <a:cs typeface="Trebuchet MS"/>
              </a:rPr>
              <a:t>consists </a:t>
            </a:r>
            <a:r>
              <a:rPr sz="1800" spc="-95" dirty="0">
                <a:latin typeface="Trebuchet MS"/>
                <a:cs typeface="Trebuchet MS"/>
              </a:rPr>
              <a:t>of </a:t>
            </a:r>
            <a:r>
              <a:rPr sz="1800" spc="-180" dirty="0">
                <a:latin typeface="Trebuchet MS"/>
                <a:cs typeface="Trebuchet MS"/>
              </a:rPr>
              <a:t>a </a:t>
            </a:r>
            <a:r>
              <a:rPr sz="1800" spc="-110" dirty="0">
                <a:latin typeface="Trebuchet MS"/>
                <a:cs typeface="Trebuchet MS"/>
              </a:rPr>
              <a:t>single </a:t>
            </a:r>
            <a:r>
              <a:rPr sz="1800" spc="-135" dirty="0">
                <a:latin typeface="Trebuchet MS"/>
                <a:cs typeface="Trebuchet MS"/>
              </a:rPr>
              <a:t>alphabetic, </a:t>
            </a:r>
            <a:r>
              <a:rPr sz="1800" spc="-110" dirty="0">
                <a:latin typeface="Trebuchet MS"/>
                <a:cs typeface="Trebuchet MS"/>
              </a:rPr>
              <a:t>numeric, </a:t>
            </a:r>
            <a:r>
              <a:rPr sz="1800" spc="20" dirty="0">
                <a:latin typeface="Trebuchet MS"/>
                <a:cs typeface="Trebuchet MS"/>
              </a:rPr>
              <a:t>or </a:t>
            </a:r>
            <a:r>
              <a:rPr sz="1800" spc="-65" dirty="0">
                <a:latin typeface="Trebuchet MS"/>
                <a:cs typeface="Trebuchet MS"/>
              </a:rPr>
              <a:t>other </a:t>
            </a:r>
            <a:r>
              <a:rPr sz="1800" spc="-105" dirty="0">
                <a:latin typeface="Trebuchet MS"/>
                <a:cs typeface="Trebuchet MS"/>
              </a:rPr>
              <a:t>symbol. </a:t>
            </a:r>
            <a:r>
              <a:rPr sz="1800" spc="-90" dirty="0">
                <a:latin typeface="Trebuchet MS"/>
                <a:cs typeface="Trebuchet MS"/>
              </a:rPr>
              <a:t>You </a:t>
            </a:r>
            <a:r>
              <a:rPr sz="1800" spc="-120" dirty="0">
                <a:latin typeface="Trebuchet MS"/>
                <a:cs typeface="Trebuchet MS"/>
              </a:rPr>
              <a:t>might </a:t>
            </a:r>
            <a:r>
              <a:rPr sz="1800" spc="-105" dirty="0">
                <a:latin typeface="Trebuchet MS"/>
                <a:cs typeface="Trebuchet MS"/>
              </a:rPr>
              <a:t>argue </a:t>
            </a:r>
            <a:r>
              <a:rPr sz="1800" spc="-130" dirty="0">
                <a:latin typeface="Trebuchet MS"/>
                <a:cs typeface="Trebuchet MS"/>
              </a:rPr>
              <a:t>that  </a:t>
            </a:r>
            <a:r>
              <a:rPr sz="1800" spc="-110" dirty="0">
                <a:latin typeface="Trebuchet MS"/>
                <a:cs typeface="Trebuchet MS"/>
              </a:rPr>
              <a:t>the </a:t>
            </a:r>
            <a:r>
              <a:rPr sz="1800" spc="-114" dirty="0">
                <a:latin typeface="Trebuchet MS"/>
                <a:cs typeface="Trebuchet MS"/>
              </a:rPr>
              <a:t>bit </a:t>
            </a:r>
            <a:r>
              <a:rPr sz="1800" spc="20" dirty="0">
                <a:latin typeface="Trebuchet MS"/>
                <a:cs typeface="Trebuchet MS"/>
              </a:rPr>
              <a:t>or </a:t>
            </a:r>
            <a:r>
              <a:rPr sz="1800" spc="-114" dirty="0">
                <a:latin typeface="Trebuchet MS"/>
                <a:cs typeface="Trebuchet MS"/>
              </a:rPr>
              <a:t>byte </a:t>
            </a:r>
            <a:r>
              <a:rPr sz="1800" spc="-85" dirty="0">
                <a:latin typeface="Trebuchet MS"/>
                <a:cs typeface="Trebuchet MS"/>
              </a:rPr>
              <a:t>is </a:t>
            </a:r>
            <a:r>
              <a:rPr sz="1800" spc="-180" dirty="0">
                <a:latin typeface="Trebuchet MS"/>
                <a:cs typeface="Trebuchet MS"/>
              </a:rPr>
              <a:t>a </a:t>
            </a:r>
            <a:r>
              <a:rPr sz="1800" spc="-60" dirty="0">
                <a:latin typeface="Trebuchet MS"/>
                <a:cs typeface="Trebuchet MS"/>
              </a:rPr>
              <a:t>more </a:t>
            </a:r>
            <a:r>
              <a:rPr sz="1800" spc="-105" dirty="0">
                <a:latin typeface="Trebuchet MS"/>
                <a:cs typeface="Trebuchet MS"/>
              </a:rPr>
              <a:t>elementary </a:t>
            </a:r>
            <a:r>
              <a:rPr sz="1800" spc="-140" dirty="0">
                <a:latin typeface="Trebuchet MS"/>
                <a:cs typeface="Trebuchet MS"/>
              </a:rPr>
              <a:t>data </a:t>
            </a:r>
            <a:r>
              <a:rPr sz="1800" spc="-135" dirty="0">
                <a:latin typeface="Trebuchet MS"/>
                <a:cs typeface="Trebuchet MS"/>
              </a:rPr>
              <a:t>element, </a:t>
            </a:r>
            <a:r>
              <a:rPr sz="1800" spc="-105" dirty="0">
                <a:latin typeface="Trebuchet MS"/>
                <a:cs typeface="Trebuchet MS"/>
              </a:rPr>
              <a:t>but </a:t>
            </a:r>
            <a:r>
              <a:rPr sz="1800" spc="-90" dirty="0">
                <a:latin typeface="Trebuchet MS"/>
                <a:cs typeface="Trebuchet MS"/>
              </a:rPr>
              <a:t>remember </a:t>
            </a:r>
            <a:r>
              <a:rPr sz="1800" spc="-125" dirty="0">
                <a:latin typeface="Trebuchet MS"/>
                <a:cs typeface="Trebuchet MS"/>
              </a:rPr>
              <a:t>that </a:t>
            </a:r>
            <a:r>
              <a:rPr sz="1800" spc="-70" dirty="0">
                <a:latin typeface="Trebuchet MS"/>
                <a:cs typeface="Trebuchet MS"/>
              </a:rPr>
              <a:t>those  </a:t>
            </a:r>
            <a:r>
              <a:rPr sz="1800" spc="-75" dirty="0">
                <a:latin typeface="Trebuchet MS"/>
                <a:cs typeface="Trebuchet MS"/>
              </a:rPr>
              <a:t>terms </a:t>
            </a:r>
            <a:r>
              <a:rPr sz="1800" spc="-100" dirty="0">
                <a:latin typeface="Trebuchet MS"/>
                <a:cs typeface="Trebuchet MS"/>
              </a:rPr>
              <a:t>refer </a:t>
            </a:r>
            <a:r>
              <a:rPr sz="1800" spc="-55" dirty="0">
                <a:latin typeface="Trebuchet MS"/>
                <a:cs typeface="Trebuchet MS"/>
              </a:rPr>
              <a:t>to </a:t>
            </a:r>
            <a:r>
              <a:rPr sz="1800" spc="-110" dirty="0">
                <a:latin typeface="Trebuchet MS"/>
                <a:cs typeface="Trebuchet MS"/>
              </a:rPr>
              <a:t>the </a:t>
            </a:r>
            <a:r>
              <a:rPr sz="1800" spc="-120" dirty="0">
                <a:latin typeface="Trebuchet MS"/>
                <a:cs typeface="Trebuchet MS"/>
              </a:rPr>
              <a:t>physical </a:t>
            </a:r>
            <a:r>
              <a:rPr sz="1800" spc="-80" dirty="0">
                <a:latin typeface="Trebuchet MS"/>
                <a:cs typeface="Trebuchet MS"/>
              </a:rPr>
              <a:t>storage </a:t>
            </a:r>
            <a:r>
              <a:rPr sz="1800" spc="-105" dirty="0">
                <a:latin typeface="Trebuchet MS"/>
                <a:cs typeface="Trebuchet MS"/>
              </a:rPr>
              <a:t>elements </a:t>
            </a:r>
            <a:r>
              <a:rPr sz="1800" spc="-80" dirty="0">
                <a:latin typeface="Trebuchet MS"/>
                <a:cs typeface="Trebuchet MS"/>
              </a:rPr>
              <a:t>provided </a:t>
            </a:r>
            <a:r>
              <a:rPr sz="1800" spc="-110" dirty="0">
                <a:latin typeface="Trebuchet MS"/>
                <a:cs typeface="Trebuchet MS"/>
              </a:rPr>
              <a:t>by the </a:t>
            </a:r>
            <a:r>
              <a:rPr sz="1800" spc="-75" dirty="0">
                <a:latin typeface="Trebuchet MS"/>
                <a:cs typeface="Trebuchet MS"/>
              </a:rPr>
              <a:t>computer  </a:t>
            </a:r>
            <a:r>
              <a:rPr sz="1800" spc="-110" dirty="0">
                <a:latin typeface="Trebuchet MS"/>
                <a:cs typeface="Trebuchet MS"/>
              </a:rPr>
              <a:t>hardware.</a:t>
            </a:r>
            <a:endParaRPr sz="1800" dirty="0">
              <a:latin typeface="Trebuchet MS"/>
              <a:cs typeface="Trebuchet MS"/>
            </a:endParaRPr>
          </a:p>
          <a:p>
            <a:pPr>
              <a:lnSpc>
                <a:spcPct val="100000"/>
              </a:lnSpc>
              <a:buFont typeface="Arial"/>
              <a:buChar char="•"/>
            </a:pPr>
            <a:endParaRPr sz="2100" dirty="0">
              <a:latin typeface="Trebuchet MS"/>
              <a:cs typeface="Trebuchet MS"/>
            </a:endParaRPr>
          </a:p>
          <a:p>
            <a:pPr>
              <a:lnSpc>
                <a:spcPct val="100000"/>
              </a:lnSpc>
              <a:spcBef>
                <a:spcPts val="15"/>
              </a:spcBef>
              <a:buFont typeface="Arial"/>
              <a:buChar char="•"/>
            </a:pPr>
            <a:endParaRPr sz="2500" dirty="0">
              <a:latin typeface="Trebuchet MS"/>
              <a:cs typeface="Trebuchet MS"/>
            </a:endParaRPr>
          </a:p>
          <a:p>
            <a:pPr marL="12700" marR="181610" algn="just">
              <a:lnSpc>
                <a:spcPct val="150000"/>
              </a:lnSpc>
              <a:spcBef>
                <a:spcPts val="5"/>
              </a:spcBef>
              <a:buFont typeface="Arial"/>
              <a:buChar char="•"/>
              <a:tabLst>
                <a:tab pos="156210" algn="l"/>
              </a:tabLst>
            </a:pPr>
            <a:r>
              <a:rPr sz="1800" b="1" spc="-50" dirty="0">
                <a:latin typeface="Trebuchet MS"/>
                <a:cs typeface="Trebuchet MS"/>
              </a:rPr>
              <a:t>Field: </a:t>
            </a:r>
            <a:r>
              <a:rPr sz="1800" spc="135" dirty="0">
                <a:latin typeface="Trebuchet MS"/>
                <a:cs typeface="Trebuchet MS"/>
              </a:rPr>
              <a:t>A </a:t>
            </a:r>
            <a:r>
              <a:rPr sz="1800" spc="-165" dirty="0" smtClean="0">
                <a:latin typeface="Trebuchet MS"/>
                <a:cs typeface="Trebuchet MS"/>
              </a:rPr>
              <a:t>field</a:t>
            </a:r>
            <a:r>
              <a:rPr lang="en-US" sz="1800" spc="-165" dirty="0" smtClean="0">
                <a:latin typeface="Trebuchet MS"/>
                <a:cs typeface="Trebuchet MS"/>
              </a:rPr>
              <a:t> </a:t>
            </a:r>
            <a:r>
              <a:rPr sz="1800" spc="-65" dirty="0" smtClean="0">
                <a:latin typeface="Trebuchet MS"/>
                <a:cs typeface="Trebuchet MS"/>
              </a:rPr>
              <a:t>consists </a:t>
            </a:r>
            <a:r>
              <a:rPr sz="1800" spc="-100" dirty="0">
                <a:latin typeface="Trebuchet MS"/>
                <a:cs typeface="Trebuchet MS"/>
              </a:rPr>
              <a:t>of </a:t>
            </a:r>
            <a:r>
              <a:rPr sz="1800" spc="-180" dirty="0">
                <a:latin typeface="Trebuchet MS"/>
                <a:cs typeface="Trebuchet MS"/>
              </a:rPr>
              <a:t>a </a:t>
            </a:r>
            <a:r>
              <a:rPr sz="1800" spc="-90" dirty="0">
                <a:latin typeface="Trebuchet MS"/>
                <a:cs typeface="Trebuchet MS"/>
              </a:rPr>
              <a:t>grouping </a:t>
            </a:r>
            <a:r>
              <a:rPr sz="1800" spc="-100" dirty="0">
                <a:latin typeface="Trebuchet MS"/>
                <a:cs typeface="Trebuchet MS"/>
              </a:rPr>
              <a:t>of </a:t>
            </a:r>
            <a:r>
              <a:rPr sz="1800" spc="-114" dirty="0">
                <a:latin typeface="Trebuchet MS"/>
                <a:cs typeface="Trebuchet MS"/>
              </a:rPr>
              <a:t>related </a:t>
            </a:r>
            <a:r>
              <a:rPr sz="1800" spc="-110" dirty="0">
                <a:latin typeface="Trebuchet MS"/>
                <a:cs typeface="Trebuchet MS"/>
              </a:rPr>
              <a:t>characters. </a:t>
            </a:r>
            <a:r>
              <a:rPr sz="1800" spc="-30" dirty="0">
                <a:latin typeface="Trebuchet MS"/>
                <a:cs typeface="Trebuchet MS"/>
              </a:rPr>
              <a:t>For  </a:t>
            </a:r>
            <a:r>
              <a:rPr sz="1800" spc="-125" dirty="0">
                <a:latin typeface="Trebuchet MS"/>
                <a:cs typeface="Trebuchet MS"/>
              </a:rPr>
              <a:t>example, </a:t>
            </a:r>
            <a:r>
              <a:rPr sz="1800" spc="-110" dirty="0">
                <a:latin typeface="Trebuchet MS"/>
                <a:cs typeface="Trebuchet MS"/>
              </a:rPr>
              <a:t>the </a:t>
            </a:r>
            <a:r>
              <a:rPr sz="1800" spc="-90" dirty="0">
                <a:latin typeface="Trebuchet MS"/>
                <a:cs typeface="Trebuchet MS"/>
              </a:rPr>
              <a:t>grouping </a:t>
            </a:r>
            <a:r>
              <a:rPr sz="1800" spc="-95" dirty="0">
                <a:latin typeface="Trebuchet MS"/>
                <a:cs typeface="Trebuchet MS"/>
              </a:rPr>
              <a:t>of </a:t>
            </a:r>
            <a:r>
              <a:rPr sz="1800" spc="-125" dirty="0">
                <a:latin typeface="Trebuchet MS"/>
                <a:cs typeface="Trebuchet MS"/>
              </a:rPr>
              <a:t>alphabetic </a:t>
            </a:r>
            <a:r>
              <a:rPr sz="1800" spc="-95" dirty="0">
                <a:latin typeface="Trebuchet MS"/>
                <a:cs typeface="Trebuchet MS"/>
              </a:rPr>
              <a:t>characters </a:t>
            </a:r>
            <a:r>
              <a:rPr sz="1800" spc="-105" dirty="0">
                <a:latin typeface="Trebuchet MS"/>
                <a:cs typeface="Trebuchet MS"/>
              </a:rPr>
              <a:t>in </a:t>
            </a:r>
            <a:r>
              <a:rPr sz="1800" spc="-180" dirty="0">
                <a:latin typeface="Trebuchet MS"/>
                <a:cs typeface="Trebuchet MS"/>
              </a:rPr>
              <a:t>a </a:t>
            </a:r>
            <a:r>
              <a:rPr sz="1800" spc="-95" dirty="0">
                <a:latin typeface="Trebuchet MS"/>
                <a:cs typeface="Trebuchet MS"/>
              </a:rPr>
              <a:t>person’s </a:t>
            </a:r>
            <a:r>
              <a:rPr sz="1800" spc="-130" dirty="0">
                <a:latin typeface="Trebuchet MS"/>
                <a:cs typeface="Trebuchet MS"/>
              </a:rPr>
              <a:t>name </a:t>
            </a:r>
            <a:r>
              <a:rPr sz="1800" spc="-160" dirty="0">
                <a:latin typeface="Trebuchet MS"/>
                <a:cs typeface="Trebuchet MS"/>
              </a:rPr>
              <a:t>may </a:t>
            </a:r>
            <a:r>
              <a:rPr sz="1800" spc="-75" dirty="0">
                <a:latin typeface="Trebuchet MS"/>
                <a:cs typeface="Trebuchet MS"/>
              </a:rPr>
              <a:t>form </a:t>
            </a:r>
            <a:r>
              <a:rPr sz="1800" spc="-180" dirty="0">
                <a:latin typeface="Trebuchet MS"/>
                <a:cs typeface="Trebuchet MS"/>
              </a:rPr>
              <a:t>a  </a:t>
            </a:r>
            <a:r>
              <a:rPr sz="1800" spc="-125" dirty="0">
                <a:latin typeface="Trebuchet MS"/>
                <a:cs typeface="Trebuchet MS"/>
              </a:rPr>
              <a:t>name </a:t>
            </a:r>
            <a:r>
              <a:rPr sz="1800" spc="-140" dirty="0">
                <a:latin typeface="Trebuchet MS"/>
                <a:cs typeface="Trebuchet MS"/>
              </a:rPr>
              <a:t>field </a:t>
            </a:r>
            <a:r>
              <a:rPr sz="1800" spc="-20" dirty="0">
                <a:latin typeface="Trebuchet MS"/>
                <a:cs typeface="Trebuchet MS"/>
              </a:rPr>
              <a:t>(or </a:t>
            </a:r>
            <a:r>
              <a:rPr sz="1800" spc="-155" dirty="0">
                <a:latin typeface="Trebuchet MS"/>
                <a:cs typeface="Trebuchet MS"/>
              </a:rPr>
              <a:t>typically, </a:t>
            </a:r>
            <a:r>
              <a:rPr sz="1800" spc="-125" dirty="0">
                <a:latin typeface="Trebuchet MS"/>
                <a:cs typeface="Trebuchet MS"/>
              </a:rPr>
              <a:t>last </a:t>
            </a:r>
            <a:r>
              <a:rPr sz="1800" spc="-150" dirty="0">
                <a:latin typeface="Trebuchet MS"/>
                <a:cs typeface="Trebuchet MS"/>
              </a:rPr>
              <a:t>name, </a:t>
            </a:r>
            <a:r>
              <a:rPr sz="1800" spc="-100" dirty="0">
                <a:latin typeface="Trebuchet MS"/>
                <a:cs typeface="Trebuchet MS"/>
              </a:rPr>
              <a:t>first </a:t>
            </a:r>
            <a:r>
              <a:rPr sz="1800" spc="-150" dirty="0">
                <a:latin typeface="Trebuchet MS"/>
                <a:cs typeface="Trebuchet MS"/>
              </a:rPr>
              <a:t>name, </a:t>
            </a:r>
            <a:r>
              <a:rPr sz="1800" spc="-125" dirty="0">
                <a:latin typeface="Trebuchet MS"/>
                <a:cs typeface="Trebuchet MS"/>
              </a:rPr>
              <a:t>and </a:t>
            </a:r>
            <a:r>
              <a:rPr sz="1800" spc="-114" dirty="0">
                <a:latin typeface="Trebuchet MS"/>
                <a:cs typeface="Trebuchet MS"/>
              </a:rPr>
              <a:t>middle </a:t>
            </a:r>
            <a:r>
              <a:rPr sz="1800" spc="-130" dirty="0">
                <a:latin typeface="Trebuchet MS"/>
                <a:cs typeface="Trebuchet MS"/>
              </a:rPr>
              <a:t>initial </a:t>
            </a:r>
            <a:r>
              <a:rPr sz="1800" spc="-140" dirty="0">
                <a:latin typeface="Trebuchet MS"/>
                <a:cs typeface="Trebuchet MS"/>
              </a:rPr>
              <a:t>fields), </a:t>
            </a:r>
            <a:r>
              <a:rPr sz="1800" spc="-120" dirty="0">
                <a:latin typeface="Trebuchet MS"/>
                <a:cs typeface="Trebuchet MS"/>
              </a:rPr>
              <a:t>and </a:t>
            </a:r>
            <a:r>
              <a:rPr sz="1800" spc="-110" dirty="0">
                <a:latin typeface="Trebuchet MS"/>
                <a:cs typeface="Trebuchet MS"/>
              </a:rPr>
              <a:t>the  </a:t>
            </a:r>
            <a:r>
              <a:rPr sz="1800" spc="-85" dirty="0">
                <a:latin typeface="Trebuchet MS"/>
                <a:cs typeface="Trebuchet MS"/>
              </a:rPr>
              <a:t>grouping </a:t>
            </a:r>
            <a:r>
              <a:rPr sz="1800" spc="-95" dirty="0">
                <a:latin typeface="Trebuchet MS"/>
                <a:cs typeface="Trebuchet MS"/>
              </a:rPr>
              <a:t>of </a:t>
            </a:r>
            <a:r>
              <a:rPr sz="1800" spc="-80" dirty="0">
                <a:latin typeface="Trebuchet MS"/>
                <a:cs typeface="Trebuchet MS"/>
              </a:rPr>
              <a:t>numbers </a:t>
            </a:r>
            <a:r>
              <a:rPr sz="1800" spc="-105" dirty="0">
                <a:latin typeface="Trebuchet MS"/>
                <a:cs typeface="Trebuchet MS"/>
              </a:rPr>
              <a:t>in </a:t>
            </a:r>
            <a:r>
              <a:rPr sz="1800" spc="-180" dirty="0">
                <a:latin typeface="Trebuchet MS"/>
                <a:cs typeface="Trebuchet MS"/>
              </a:rPr>
              <a:t>a </a:t>
            </a:r>
            <a:r>
              <a:rPr sz="1800" spc="-105" dirty="0">
                <a:latin typeface="Trebuchet MS"/>
                <a:cs typeface="Trebuchet MS"/>
              </a:rPr>
              <a:t>sales </a:t>
            </a:r>
            <a:r>
              <a:rPr sz="1800" spc="-90" dirty="0">
                <a:latin typeface="Trebuchet MS"/>
                <a:cs typeface="Trebuchet MS"/>
              </a:rPr>
              <a:t>amount </a:t>
            </a:r>
            <a:r>
              <a:rPr sz="1800" spc="-70" dirty="0">
                <a:latin typeface="Trebuchet MS"/>
                <a:cs typeface="Trebuchet MS"/>
              </a:rPr>
              <a:t>forms </a:t>
            </a:r>
            <a:r>
              <a:rPr sz="1800" spc="-180" dirty="0">
                <a:latin typeface="Trebuchet MS"/>
                <a:cs typeface="Trebuchet MS"/>
              </a:rPr>
              <a:t>a </a:t>
            </a:r>
            <a:r>
              <a:rPr sz="1800" spc="-105" dirty="0">
                <a:latin typeface="Trebuchet MS"/>
                <a:cs typeface="Trebuchet MS"/>
              </a:rPr>
              <a:t>sales </a:t>
            </a:r>
            <a:r>
              <a:rPr sz="1800" spc="-90" dirty="0">
                <a:latin typeface="Trebuchet MS"/>
                <a:cs typeface="Trebuchet MS"/>
              </a:rPr>
              <a:t>amount</a:t>
            </a:r>
            <a:r>
              <a:rPr sz="1800" spc="-225" dirty="0">
                <a:latin typeface="Trebuchet MS"/>
                <a:cs typeface="Trebuchet MS"/>
              </a:rPr>
              <a:t> </a:t>
            </a:r>
            <a:r>
              <a:rPr sz="1800" spc="-160" dirty="0">
                <a:latin typeface="Trebuchet MS"/>
                <a:cs typeface="Trebuchet MS"/>
              </a:rPr>
              <a:t>field.</a:t>
            </a:r>
            <a:endParaRPr sz="1800" dirty="0">
              <a:latin typeface="Trebuchet MS"/>
              <a:cs typeface="Trebuchet MS"/>
            </a:endParaRPr>
          </a:p>
        </p:txBody>
      </p:sp>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t>9</a:t>
            </a:fld>
            <a:endParaRPr spc="-3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5532</TotalTime>
  <Words>4179</Words>
  <Application>Microsoft Office PowerPoint</Application>
  <PresentationFormat>On-screen Show (4:3)</PresentationFormat>
  <Paragraphs>360</Paragraphs>
  <Slides>66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Courier New</vt:lpstr>
      <vt:lpstr>Times New Roman</vt:lpstr>
      <vt:lpstr>Trebuchet MS</vt:lpstr>
      <vt:lpstr>Wingdings</vt:lpstr>
      <vt:lpstr>Office Theme</vt:lpstr>
      <vt:lpstr>PowerPoint Presentation</vt:lpstr>
      <vt:lpstr>Learning outcomes</vt:lpstr>
      <vt:lpstr>PowerPoint Presentation</vt:lpstr>
      <vt:lpstr>PowerPoint Presentation</vt:lpstr>
      <vt:lpstr>Traditional File Processing</vt:lpstr>
      <vt:lpstr>Disadvantages</vt:lpstr>
      <vt:lpstr>Database Approach In the database approach, data is organized into entities. An entity is any object  about which an organization chooses to collect data. Entities can be types of  people, such as employees, students, or members of fan clubs; events, such as  sales transactions, sports events, or theatre shows; or inanimate objects, such as  inventoried or for-sale products, buildings, or minerals. In the context of data  management,“entity” refers to all the occurrences sharing the same types of  data.</vt:lpstr>
      <vt:lpstr>Database vs. File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and Network</vt:lpstr>
      <vt:lpstr>PowerPoint Presentation</vt:lpstr>
      <vt:lpstr>Database System Environment</vt:lpstr>
      <vt:lpstr>Why Database?</vt:lpstr>
      <vt:lpstr>The Essence (Quality of) of a Database</vt:lpstr>
      <vt:lpstr>Example of databases</vt:lpstr>
      <vt:lpstr>Types of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Management System</vt:lpstr>
      <vt:lpstr>Disadvantage of DBMS</vt:lpstr>
      <vt:lpstr>Examples of DBMS</vt:lpstr>
      <vt:lpstr>Components of DBMS</vt:lpstr>
      <vt:lpstr>Users interacting with database</vt:lpstr>
      <vt:lpstr>Users interacting with database</vt:lpstr>
      <vt:lpstr>Users interacting with database</vt:lpstr>
      <vt:lpstr>Software</vt:lpstr>
      <vt:lpstr>Hardware</vt:lpstr>
      <vt:lpstr>Procedures</vt:lpstr>
      <vt:lpstr>DBMS architecture</vt:lpstr>
      <vt:lpstr>PowerPoint Presentation</vt:lpstr>
      <vt:lpstr>PowerPoint Presentation</vt:lpstr>
      <vt:lpstr>PowerPoint Presentation</vt:lpstr>
      <vt:lpstr>PowerPoint Presentation</vt:lpstr>
      <vt:lpstr>Data independence</vt:lpstr>
      <vt:lpstr>DBMS languages</vt:lpstr>
      <vt:lpstr>DBMS languages</vt:lpstr>
      <vt:lpstr>DBMS languages</vt:lpstr>
      <vt:lpstr>Data model</vt:lpstr>
      <vt:lpstr>Categories of data modeling</vt:lpstr>
      <vt:lpstr>Hierarchical data Model</vt:lpstr>
      <vt:lpstr>Advantages of Hierarchical Model</vt:lpstr>
      <vt:lpstr>Network model</vt:lpstr>
      <vt:lpstr> Advantages</vt:lpstr>
      <vt:lpstr>Relational model</vt:lpstr>
      <vt:lpstr>Multidimensional model</vt:lpstr>
      <vt:lpstr>Object-oriented model</vt:lpstr>
      <vt:lpstr>Object-oriented model</vt:lpstr>
      <vt:lpstr>Disadvantages OO model</vt:lpstr>
      <vt:lpstr>Difference between Object-oriented  database Model &amp; Relational Model</vt:lpstr>
      <vt:lpstr>Entity-Relationship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1</dc:title>
  <dc:creator>admin</dc:creator>
  <cp:lastModifiedBy>LENOVO</cp:lastModifiedBy>
  <cp:revision>45</cp:revision>
  <dcterms:created xsi:type="dcterms:W3CDTF">2023-10-12T12:52:13Z</dcterms:created>
  <dcterms:modified xsi:type="dcterms:W3CDTF">2023-10-23T10:11:26Z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2019-01-30T00:00:00Z</vt:filetime>
  </property>
  <property fmtid="{D5CDD505-2E9C-101B-9397-08002B2CF9AE}" pid="3" name="Creator">
    <vt:lpwstr>Microsoft® PowerPoint® 2016</vt:lpwstr>
  </property>
  <property fmtid="{D5CDD505-2E9C-101B-9397-08002B2CF9AE}" pid="4" name="LastSaved">
    <vt:filetime>2023-10-12T00:00:00Z</vt:filetime>
  </property>
</Properties>
</file>