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6"/>
  </p:handout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 flipV="1">
            <a:off x="7213600" y="3810000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 flipV="1">
            <a:off x="7213600" y="3897313"/>
            <a:ext cx="4978400" cy="19208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flipV="1">
            <a:off x="7213600" y="4114800"/>
            <a:ext cx="49784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 flipV="1">
            <a:off x="7213600" y="4164013"/>
            <a:ext cx="2620433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 flipV="1">
            <a:off x="7213600" y="4198938"/>
            <a:ext cx="2620433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26" name="圆角矩形 25"/>
          <p:cNvSpPr/>
          <p:nvPr/>
        </p:nvSpPr>
        <p:spPr bwMode="white">
          <a:xfrm>
            <a:off x="7213600" y="3962400"/>
            <a:ext cx="4085167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27" name="圆角矩形 26"/>
          <p:cNvSpPr/>
          <p:nvPr/>
        </p:nvSpPr>
        <p:spPr bwMode="white">
          <a:xfrm>
            <a:off x="9836151" y="4060825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3649663"/>
            <a:ext cx="12192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0" y="3675063"/>
            <a:ext cx="12192000" cy="1412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 flipV="1">
            <a:off x="8551333" y="3643313"/>
            <a:ext cx="3640667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0"/>
            <a:ext cx="12192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2401887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5" name="日期占位符 27"/>
          <p:cNvSpPr>
            <a:spLocks noGrp="1"/>
          </p:cNvSpPr>
          <p:nvPr>
            <p:ph type="dt" sz="half" idx="2"/>
          </p:nvPr>
        </p:nvSpPr>
        <p:spPr>
          <a:xfrm>
            <a:off x="8940800" y="4206875"/>
            <a:ext cx="1280584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6" name="页脚占位符 16"/>
          <p:cNvSpPr>
            <a:spLocks noGrp="1"/>
          </p:cNvSpPr>
          <p:nvPr>
            <p:ph type="ftr" sz="quarter" idx="3"/>
          </p:nvPr>
        </p:nvSpPr>
        <p:spPr>
          <a:xfrm>
            <a:off x="7213600" y="4205288"/>
            <a:ext cx="1727200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7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1093451" y="1588"/>
            <a:ext cx="996951" cy="365125"/>
          </a:xfrm>
          <a:prstGeom prst="rect">
            <a:avLst/>
          </a:prstGeom>
        </p:spPr>
        <p:txBody>
          <a:bodyPr vert="horz" anchor="b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1981200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2249424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2249424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4967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1072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0" name="日期占位符 25"/>
          <p:cNvSpPr>
            <a:spLocks noGrp="1"/>
          </p:cNvSpPr>
          <p:nvPr>
            <p:ph type="dt" sz="half" idx="12"/>
          </p:nvPr>
        </p:nvSpPr>
        <p:spPr>
          <a:xfrm>
            <a:off x="8782051" y="612775"/>
            <a:ext cx="1276351" cy="457200"/>
          </a:xfrm>
          <a:prstGeom prst="rect">
            <a:avLst/>
          </a:prstGeom>
        </p:spPr>
        <p:txBody>
          <a:bodyPr vert="horz" rtlCol="0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灯片编号占位符 26"/>
          <p:cNvSpPr>
            <a:spLocks noGrp="1"/>
          </p:cNvSpPr>
          <p:nvPr>
            <p:ph type="sldNum" sz="quarter" idx="14"/>
          </p:nvPr>
        </p:nvSpPr>
        <p:spPr>
          <a:xfrm>
            <a:off x="10898717" y="1588"/>
            <a:ext cx="1016000" cy="366713"/>
          </a:xfrm>
          <a:prstGeom prst="rect">
            <a:avLst/>
          </a:prstGeom>
        </p:spPr>
        <p:txBody>
          <a:bodyPr vert="horz" rtlCol="0" anchor="b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2" name="页脚占位符 27"/>
          <p:cNvSpPr>
            <a:spLocks noGrp="1"/>
          </p:cNvSpPr>
          <p:nvPr>
            <p:ph type="ftr" sz="quarter" idx="13"/>
          </p:nvPr>
        </p:nvSpPr>
        <p:spPr>
          <a:xfrm>
            <a:off x="7010400" y="612775"/>
            <a:ext cx="1767417" cy="457200"/>
          </a:xfrm>
          <a:prstGeom prst="rect">
            <a:avLst/>
          </a:prstGeom>
        </p:spPr>
        <p:txBody>
          <a:bodyPr vert="horz" rtlCol="0"/>
          <a:lstStyle>
            <a:lvl1pPr>
              <a:defRPr/>
            </a:lvl1pPr>
          </a:lstStyle>
          <a:p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0" name="日期占位符 2"/>
          <p:cNvSpPr>
            <a:spLocks noGrp="1"/>
          </p:cNvSpPr>
          <p:nvPr>
            <p:ph type="dt" sz="half" idx="2"/>
          </p:nvPr>
        </p:nvSpPr>
        <p:spPr>
          <a:xfrm>
            <a:off x="8777817" y="612775"/>
            <a:ext cx="1276351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页脚占位符 3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417" cy="4572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3"/>
          </a:xfrm>
          <a:prstGeom prst="rect">
            <a:avLst/>
          </a:prstGeom>
        </p:spPr>
        <p:txBody>
          <a:bodyPr vert="horz" anchor="b"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5C209E-6A19-46A9-81D0-BBCCBB0C2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74AE50-453A-4EB2-8911-96CBF0532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12" y="1109160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Tx/>
              <a:buFont typeface="Georgia" panose="02040502050405020303" pitchFamily="18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17924" y="3274308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直接连接符 8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5C209E-6A19-46A9-81D0-BBCCBB0C2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374AE50-453A-4EB2-8911-96CBF053211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tags" Target="../tags/tag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8" name="矩形 27"/>
          <p:cNvSpPr/>
          <p:nvPr/>
        </p:nvSpPr>
        <p:spPr>
          <a:xfrm>
            <a:off x="0" y="366713"/>
            <a:ext cx="12192000" cy="84138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0"/>
            <a:ext cx="12192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0" y="307975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 flipV="1">
            <a:off x="7213600" y="360363"/>
            <a:ext cx="49784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 flipV="1">
            <a:off x="7213600" y="439738"/>
            <a:ext cx="49784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7209367" y="496888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9831917" y="588963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矩形 34"/>
          <p:cNvSpPr/>
          <p:nvPr/>
        </p:nvSpPr>
        <p:spPr bwMode="invGray">
          <a:xfrm>
            <a:off x="12113684" y="-1587"/>
            <a:ext cx="762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invGray">
          <a:xfrm>
            <a:off x="12058651" y="-1587"/>
            <a:ext cx="3810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invGray">
          <a:xfrm>
            <a:off x="12033251" y="-1587"/>
            <a:ext cx="12700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invGray">
          <a:xfrm>
            <a:off x="11967633" y="-1587"/>
            <a:ext cx="35984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invGray">
          <a:xfrm>
            <a:off x="11887200" y="0"/>
            <a:ext cx="74084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invGray">
          <a:xfrm>
            <a:off x="11832167" y="0"/>
            <a:ext cx="10584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9" name="标题占位符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40" name="文本占位符 12"/>
          <p:cNvSpPr>
            <a:spLocks noGrp="1"/>
          </p:cNvSpPr>
          <p:nvPr>
            <p:ph type="body" idx="1"/>
          </p:nvPr>
        </p:nvSpPr>
        <p:spPr>
          <a:xfrm>
            <a:off x="609600" y="2249488"/>
            <a:ext cx="10972800" cy="43243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51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3"/>
          </a:xfrm>
          <a:prstGeom prst="rect">
            <a:avLst/>
          </a:prstGeom>
        </p:spPr>
        <p:txBody>
          <a:bodyPr vert="horz" anchor="b"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anose="020B0603020202020204" pitchFamily="34" charset="0"/>
          <a:ea typeface="方正姚体" pitchFamily="2" charset="-122"/>
        </a:defRPr>
      </a:lvl9pPr>
    </p:titleStyle>
    <p:bodyStyle>
      <a:lvl1pPr marL="365125" indent="-255905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380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655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380" indent="-182880" algn="l" rtl="0" fontAlgn="base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tags" Target="../tags/tag1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7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tags" Target="../tags/tag1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3.xml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4.xml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tags" Target="../tags/tag15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algn="ctr">
              <a:lnSpc>
                <a:spcPct val="130000"/>
              </a:lnSpc>
            </a:pPr>
            <a:r>
              <a:rPr lang="en-US" altLang="zh-CN" sz="4000" b="1" dirty="0">
                <a:sym typeface="+mn-ea"/>
              </a:rPr>
              <a:t>Maven</a:t>
            </a:r>
            <a:r>
              <a:rPr lang="zh-CN" altLang="en-US" sz="4000" b="1" dirty="0">
                <a:sym typeface="+mn-ea"/>
              </a:rPr>
              <a:t>项目管理工具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algn="r">
              <a:lnSpc>
                <a:spcPct val="13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崔剑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560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368550"/>
            <a:ext cx="8035925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4654550"/>
            <a:ext cx="5505450" cy="17811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6629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83" y="2209800"/>
            <a:ext cx="8237537" cy="3810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概述</a:t>
            </a:r>
            <a:endParaRPr lang="zh-CN" altLang="en-US"/>
          </a:p>
        </p:txBody>
      </p:sp>
      <p:pic>
        <p:nvPicPr>
          <p:cNvPr id="17413" name="图片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2447925"/>
            <a:ext cx="7648575" cy="2819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传统项目构建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843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7093" y="2015490"/>
            <a:ext cx="6048375" cy="104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2209800"/>
            <a:ext cx="3225800" cy="3467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410" y="3063240"/>
            <a:ext cx="6048375" cy="24193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项目构建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9461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" y="3921125"/>
            <a:ext cx="7884160" cy="809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2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08" y="2397125"/>
            <a:ext cx="7883525" cy="1524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4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5" y="4730750"/>
            <a:ext cx="7883525" cy="12052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传统项目依赖管理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20486" name="组合 7"/>
          <p:cNvGrpSpPr/>
          <p:nvPr/>
        </p:nvGrpSpPr>
        <p:grpSpPr>
          <a:xfrm>
            <a:off x="609600" y="2316480"/>
            <a:ext cx="8331200" cy="2920365"/>
            <a:chOff x="395287" y="1295456"/>
            <a:chExt cx="8098759" cy="3352712"/>
          </a:xfrm>
        </p:grpSpPr>
        <p:pic>
          <p:nvPicPr>
            <p:cNvPr id="20490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5288" y="1295456"/>
              <a:ext cx="7903845" cy="198114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491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287" y="3505198"/>
              <a:ext cx="8098759" cy="114297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0487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0" y="5271135"/>
            <a:ext cx="3095625" cy="1412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8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378" y="5330508"/>
            <a:ext cx="3914775" cy="135255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依赖管理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151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80" y="2113280"/>
            <a:ext cx="5933440" cy="1369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5" y="3484880"/>
            <a:ext cx="3324225" cy="1590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2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3" y="5170805"/>
            <a:ext cx="6656387" cy="15144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的优点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253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83" y="2249805"/>
            <a:ext cx="8326437" cy="25908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3558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209800"/>
            <a:ext cx="7792720" cy="31527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r>
              <a:rPr lang="zh-CN" altLang="en-US"/>
              <a:t>的环境配置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4582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83" y="2323783"/>
            <a:ext cx="5070475" cy="1598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3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45" y="3970338"/>
            <a:ext cx="3833813" cy="1228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4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0" y="3865880"/>
            <a:ext cx="3810000" cy="1438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7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410835"/>
            <a:ext cx="5236845" cy="9271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宽屏</PresentationFormat>
  <Paragraphs>24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Trebuchet MS</vt:lpstr>
      <vt:lpstr>方正姚体</vt:lpstr>
      <vt:lpstr>Georgia</vt:lpstr>
      <vt:lpstr>Wingdings 2</vt:lpstr>
      <vt:lpstr>Georgia</vt:lpstr>
      <vt:lpstr>微软雅黑</vt:lpstr>
      <vt:lpstr>Arial Unicode MS</vt:lpstr>
      <vt:lpstr>等线</vt:lpstr>
      <vt:lpstr>Office 主题​​</vt:lpstr>
      <vt:lpstr>都市</vt:lpstr>
      <vt:lpstr>Maven项目管理工具</vt:lpstr>
      <vt:lpstr>maven概述</vt:lpstr>
      <vt:lpstr>传统项目构建</vt:lpstr>
      <vt:lpstr>Maven项目构建</vt:lpstr>
      <vt:lpstr>传统项目依赖管理</vt:lpstr>
      <vt:lpstr>Maven依赖管理</vt:lpstr>
      <vt:lpstr>Maven的优点</vt:lpstr>
      <vt:lpstr>Maven的安装</vt:lpstr>
      <vt:lpstr>Maven的环境配置</vt:lpstr>
      <vt:lpstr>Maven仓库</vt:lpstr>
      <vt:lpstr>Maven仓库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剑  哥</cp:lastModifiedBy>
  <cp:revision>395</cp:revision>
  <dcterms:created xsi:type="dcterms:W3CDTF">2017-08-03T09:01:00Z</dcterms:created>
  <dcterms:modified xsi:type="dcterms:W3CDTF">2020-07-18T01:08:21Z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