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B25-C352-4BB9-9149-FD5920B35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DE88AFF-6953-4EF2-BDD4-C08438DEC865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B25-C352-4BB9-9149-FD5920B35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8AFF-6953-4EF2-BDD4-C08438DEC865}" type="slidenum">
              <a:rPr lang="zh-CN" altLang="en-US" smtClean="0"/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B25-C352-4BB9-9149-FD5920B35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8AFF-6953-4EF2-BDD4-C08438DEC865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B25-C352-4BB9-9149-FD5920B35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8AFF-6953-4EF2-BDD4-C08438DEC865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B25-C352-4BB9-9149-FD5920B35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8AFF-6953-4EF2-BDD4-C08438DEC865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B25-C352-4BB9-9149-FD5920B35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8AFF-6953-4EF2-BDD4-C08438DEC865}" type="slidenum">
              <a:rPr lang="zh-CN" altLang="en-US" smtClean="0"/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B25-C352-4BB9-9149-FD5920B35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8AFF-6953-4EF2-BDD4-C08438DEC865}" type="slidenum">
              <a:rPr lang="zh-CN" altLang="en-US" smtClean="0"/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B25-C352-4BB9-9149-FD5920B35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8AFF-6953-4EF2-BDD4-C08438DEC865}" type="slidenum">
              <a:rPr lang="zh-CN" altLang="en-US" smtClean="0"/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B25-C352-4BB9-9149-FD5920B35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8AFF-6953-4EF2-BDD4-C08438DEC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B25-C352-4BB9-9149-FD5920B35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8AFF-6953-4EF2-BDD4-C08438DEC865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D5CB25-C352-4BB9-9149-FD5920B35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8AFF-6953-4EF2-BDD4-C08438DEC865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CB25-C352-4BB9-9149-FD5920B35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DE88AFF-6953-4EF2-BDD4-C08438DEC865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使用注意事项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崔剑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需要审核的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删除表的操作（</a:t>
            </a:r>
            <a:r>
              <a:rPr lang="en-US" altLang="zh-CN" dirty="0"/>
              <a:t>drop table </a:t>
            </a:r>
            <a:r>
              <a:rPr lang="en-US" altLang="zh-CN" dirty="0" err="1"/>
              <a:t>table_name</a:t>
            </a:r>
            <a:r>
              <a:rPr lang="en-US" altLang="zh-CN" dirty="0"/>
              <a:t>)</a:t>
            </a:r>
            <a:endParaRPr lang="zh-CN" altLang="zh-CN" dirty="0"/>
          </a:p>
          <a:p>
            <a:pPr lvl="0"/>
            <a:r>
              <a:rPr lang="zh-CN" altLang="zh-CN" dirty="0"/>
              <a:t>删除整个表的数据</a:t>
            </a:r>
            <a:r>
              <a:rPr lang="en-US" altLang="zh-CN" dirty="0"/>
              <a:t>(truncate table </a:t>
            </a:r>
            <a:r>
              <a:rPr lang="en-US" altLang="zh-CN" dirty="0" err="1"/>
              <a:t>table_name</a:t>
            </a:r>
            <a:r>
              <a:rPr lang="en-US" altLang="zh-CN" dirty="0"/>
              <a:t>)</a:t>
            </a:r>
            <a:endParaRPr lang="zh-CN" altLang="zh-CN" dirty="0"/>
          </a:p>
          <a:p>
            <a:pPr lvl="0"/>
            <a:r>
              <a:rPr lang="zh-CN" altLang="zh-CN" dirty="0"/>
              <a:t>不带条件的修改数据语句（</a:t>
            </a:r>
            <a:r>
              <a:rPr lang="en-US" altLang="zh-CN" dirty="0"/>
              <a:t>update </a:t>
            </a:r>
            <a:r>
              <a:rPr lang="en-US" altLang="zh-CN" dirty="0" err="1"/>
              <a:t>table_name</a:t>
            </a:r>
            <a:r>
              <a:rPr lang="en-US" altLang="zh-CN" dirty="0"/>
              <a:t> set </a:t>
            </a:r>
            <a:r>
              <a:rPr lang="en-US" altLang="zh-CN" dirty="0" err="1"/>
              <a:t>column_name</a:t>
            </a:r>
            <a:r>
              <a:rPr lang="en-US" altLang="zh-CN" dirty="0"/>
              <a:t>=value)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需要慎重执行的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任何对数据库批量操作、更新的</a:t>
            </a:r>
            <a:r>
              <a:rPr lang="en-US" altLang="zh-CN" dirty="0"/>
              <a:t>SQL</a:t>
            </a:r>
            <a:r>
              <a:rPr lang="zh-CN" altLang="zh-CN" dirty="0"/>
              <a:t>都需要注意，比如：</a:t>
            </a:r>
            <a:endParaRPr lang="zh-CN" altLang="zh-CN" dirty="0"/>
          </a:p>
          <a:p>
            <a:pPr lvl="0"/>
            <a:r>
              <a:rPr lang="zh-CN" altLang="zh-CN" dirty="0"/>
              <a:t>对于删除，修改部分数据的操作，首先备份数据，而后用</a:t>
            </a:r>
            <a:r>
              <a:rPr lang="en-US" altLang="zh-CN" dirty="0"/>
              <a:t>select</a:t>
            </a:r>
            <a:r>
              <a:rPr lang="zh-CN" altLang="zh-CN" dirty="0"/>
              <a:t>语句把要被删除，被修改的语句提出来确认要删除修改的数据是不是这些，并统计好记录数，在操作完之后操作的记录数和</a:t>
            </a:r>
            <a:r>
              <a:rPr lang="en-US" altLang="zh-CN" dirty="0"/>
              <a:t>select</a:t>
            </a:r>
            <a:r>
              <a:rPr lang="zh-CN" altLang="zh-CN" dirty="0"/>
              <a:t>的记录数才提交。</a:t>
            </a:r>
            <a:r>
              <a:rPr lang="en-US" altLang="zh-CN" dirty="0"/>
              <a:t> </a:t>
            </a:r>
            <a:endParaRPr lang="zh-CN" altLang="zh-CN" dirty="0"/>
          </a:p>
          <a:p>
            <a:pPr lvl="0"/>
            <a:r>
              <a:rPr lang="zh-CN" altLang="zh-CN" dirty="0"/>
              <a:t>更改表结构，需要评估对内部系统、报表、外部系统的影响。</a:t>
            </a:r>
            <a:endParaRPr lang="zh-CN" altLang="zh-CN" dirty="0"/>
          </a:p>
          <a:p>
            <a:r>
              <a:rPr lang="zh-CN" altLang="zh-CN" dirty="0"/>
              <a:t>两个表关连，没有其他任何条件限制，如：</a:t>
            </a:r>
            <a:r>
              <a:rPr lang="en-US" altLang="zh-CN" dirty="0"/>
              <a:t> Select * from </a:t>
            </a:r>
            <a:r>
              <a:rPr lang="en-US" altLang="zh-CN" dirty="0" err="1"/>
              <a:t>tab_a</a:t>
            </a:r>
            <a:r>
              <a:rPr lang="en-US" altLang="zh-CN" dirty="0"/>
              <a:t> </a:t>
            </a:r>
            <a:r>
              <a:rPr lang="en-US" altLang="zh-CN" dirty="0" err="1"/>
              <a:t>a,tab_b</a:t>
            </a:r>
            <a:r>
              <a:rPr lang="en-US" altLang="zh-CN" dirty="0"/>
              <a:t>  where a.id=b.id; </a:t>
            </a:r>
            <a:r>
              <a:rPr lang="zh-CN" altLang="zh-CN" dirty="0"/>
              <a:t>这样因为</a:t>
            </a:r>
            <a:r>
              <a:rPr lang="en-US" altLang="zh-CN" dirty="0"/>
              <a:t>select</a:t>
            </a:r>
            <a:r>
              <a:rPr lang="zh-CN" altLang="zh-CN" dirty="0"/>
              <a:t>出来的数据非常大，导致系统的</a:t>
            </a:r>
            <a:r>
              <a:rPr lang="en-US" altLang="zh-CN" dirty="0" err="1"/>
              <a:t>io</a:t>
            </a:r>
            <a:r>
              <a:rPr lang="zh-CN" altLang="zh-CN" dirty="0"/>
              <a:t>占用非常高，可能会导致主机的性能下降，在使用的时候要注意观察。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禁止使用的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Select * from </a:t>
            </a:r>
            <a:r>
              <a:rPr lang="en-US" altLang="zh-CN" dirty="0" err="1"/>
              <a:t>table_name</a:t>
            </a:r>
            <a:r>
              <a:rPr lang="en-US" altLang="zh-CN" dirty="0"/>
              <a:t> for update; </a:t>
            </a:r>
            <a:endParaRPr lang="zh-CN" altLang="zh-CN" dirty="0"/>
          </a:p>
          <a:p>
            <a:pPr lvl="0"/>
            <a:r>
              <a:rPr lang="en-US" altLang="zh-CN" dirty="0"/>
              <a:t>Select rowid,* from </a:t>
            </a:r>
            <a:r>
              <a:rPr lang="en-US" altLang="zh-CN" dirty="0" err="1"/>
              <a:t>table_name</a:t>
            </a:r>
            <a:r>
              <a:rPr lang="en-US" altLang="zh-CN" dirty="0"/>
              <a:t> </a:t>
            </a:r>
            <a:r>
              <a:rPr lang="zh-CN" altLang="zh-CN" dirty="0"/>
              <a:t>查询结果后，再使用</a:t>
            </a:r>
            <a:r>
              <a:rPr lang="en-US" altLang="zh-CN" dirty="0"/>
              <a:t>PL SQL </a:t>
            </a:r>
            <a:r>
              <a:rPr lang="zh-CN" altLang="zh-CN" dirty="0"/>
              <a:t>来编辑。</a:t>
            </a:r>
            <a:endParaRPr lang="zh-CN" altLang="zh-CN" dirty="0"/>
          </a:p>
          <a:p>
            <a:pPr lvl="0"/>
            <a:r>
              <a:rPr lang="zh-CN" altLang="zh-CN" dirty="0"/>
              <a:t>不带条件的删除数据操作（</a:t>
            </a:r>
            <a:r>
              <a:rPr lang="en-US" altLang="zh-CN" dirty="0"/>
              <a:t>delete from </a:t>
            </a:r>
            <a:r>
              <a:rPr lang="en-US" altLang="zh-CN" dirty="0" err="1"/>
              <a:t>table_name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语句不使用索引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带索引的使用函数，</a:t>
            </a:r>
            <a:r>
              <a:rPr lang="en-US" altLang="zh-CN" dirty="0"/>
              <a:t>Oracle</a:t>
            </a:r>
            <a:r>
              <a:rPr lang="zh-CN" altLang="zh-CN" dirty="0"/>
              <a:t>将会跳过索引，直接全表扫描；</a:t>
            </a:r>
            <a:endParaRPr lang="zh-CN" altLang="zh-CN" dirty="0"/>
          </a:p>
          <a:p>
            <a:pPr lvl="0"/>
            <a:r>
              <a:rPr lang="zh-CN" altLang="zh-CN" dirty="0"/>
              <a:t>使用不等条件或函数</a:t>
            </a:r>
            <a:r>
              <a:rPr lang="en-US" altLang="zh-CN" dirty="0"/>
              <a:t>IN</a:t>
            </a:r>
            <a:r>
              <a:rPr lang="zh-CN" altLang="zh-CN" dirty="0"/>
              <a:t>；</a:t>
            </a:r>
            <a:endParaRPr lang="zh-CN" altLang="zh-CN" dirty="0"/>
          </a:p>
          <a:p>
            <a:pPr lvl="0"/>
            <a:r>
              <a:rPr lang="zh-CN" altLang="zh-CN" dirty="0"/>
              <a:t>使用前通配符号或者全通配符号，比如“</a:t>
            </a:r>
            <a:r>
              <a:rPr lang="en-US" altLang="zh-CN" dirty="0"/>
              <a:t>%A</a:t>
            </a:r>
            <a:r>
              <a:rPr lang="zh-CN" altLang="zh-CN" dirty="0"/>
              <a:t>”，“</a:t>
            </a:r>
            <a:r>
              <a:rPr lang="en-US" altLang="zh-CN" dirty="0"/>
              <a:t>%A%</a:t>
            </a:r>
            <a:r>
              <a:rPr lang="zh-CN" altLang="zh-CN" dirty="0"/>
              <a:t>”；</a:t>
            </a:r>
            <a:endParaRPr lang="zh-CN" altLang="zh-CN" dirty="0"/>
          </a:p>
          <a:p>
            <a:pPr lvl="0"/>
            <a:r>
              <a:rPr lang="zh-CN" altLang="zh-CN" dirty="0"/>
              <a:t>谓词列存在</a:t>
            </a:r>
            <a:r>
              <a:rPr lang="en-US" altLang="zh-CN" dirty="0"/>
              <a:t>null</a:t>
            </a:r>
            <a:r>
              <a:rPr lang="zh-CN" altLang="zh-CN" dirty="0"/>
              <a:t>值</a:t>
            </a:r>
            <a:endParaRPr lang="zh-CN" altLang="zh-CN" dirty="0"/>
          </a:p>
          <a:p>
            <a:r>
              <a:rPr lang="en-US" altLang="zh-CN" dirty="0"/>
              <a:t>Oracle</a:t>
            </a:r>
            <a:r>
              <a:rPr lang="zh-CN" altLang="zh-CN" dirty="0"/>
              <a:t>定义的数据类型与赋值的数据类型不一致，</a:t>
            </a:r>
            <a:r>
              <a:rPr lang="en-US" altLang="zh-CN" dirty="0"/>
              <a:t>Oracle</a:t>
            </a:r>
            <a:r>
              <a:rPr lang="zh-CN" altLang="zh-CN" dirty="0"/>
              <a:t>将使用隐式类型转换函数，所以</a:t>
            </a:r>
            <a:r>
              <a:rPr lang="en-US" altLang="zh-CN" dirty="0"/>
              <a:t>Oracle</a:t>
            </a:r>
            <a:r>
              <a:rPr lang="zh-CN" altLang="zh-CN" dirty="0"/>
              <a:t>将会跳过索引，直接全表扫描。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zh-CN" dirty="0"/>
              <a:t>语句后，判断条件位置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a.*,b.* from </a:t>
            </a:r>
            <a:r>
              <a:rPr lang="en-US" altLang="zh-CN" dirty="0" err="1"/>
              <a:t>meta_value_info</a:t>
            </a:r>
            <a:r>
              <a:rPr lang="en-US" altLang="zh-CN" dirty="0"/>
              <a:t> </a:t>
            </a:r>
            <a:r>
              <a:rPr lang="en-US" altLang="zh-CN" dirty="0" err="1"/>
              <a:t>a,meta_table_field_info</a:t>
            </a:r>
            <a:r>
              <a:rPr lang="en-US" altLang="zh-CN" dirty="0"/>
              <a:t> b where </a:t>
            </a:r>
            <a:r>
              <a:rPr lang="en-US" altLang="zh-CN" dirty="0" err="1"/>
              <a:t>a.meta_id</a:t>
            </a:r>
            <a:r>
              <a:rPr lang="en-US" altLang="zh-CN" dirty="0"/>
              <a:t>=</a:t>
            </a:r>
            <a:r>
              <a:rPr lang="en-US" altLang="zh-CN" dirty="0" err="1"/>
              <a:t>b.meta_id</a:t>
            </a:r>
            <a:r>
              <a:rPr lang="en-US" altLang="zh-CN" dirty="0"/>
              <a:t> and </a:t>
            </a:r>
            <a:r>
              <a:rPr lang="en-US" altLang="zh-CN" dirty="0" err="1"/>
              <a:t>a.eval_obj_id</a:t>
            </a:r>
            <a:r>
              <a:rPr lang="en-US" altLang="zh-CN" dirty="0"/>
              <a:t>=41;</a:t>
            </a:r>
            <a:endParaRPr lang="en-US" altLang="zh-CN" dirty="0"/>
          </a:p>
          <a:p>
            <a:r>
              <a:rPr lang="en-US" altLang="zh-CN" dirty="0"/>
              <a:t>select a.*,b.* from </a:t>
            </a:r>
            <a:r>
              <a:rPr lang="en-US" altLang="zh-CN" dirty="0" err="1"/>
              <a:t>meta_value_info</a:t>
            </a:r>
            <a:r>
              <a:rPr lang="en-US" altLang="zh-CN" dirty="0"/>
              <a:t> </a:t>
            </a:r>
            <a:r>
              <a:rPr lang="en-US" altLang="zh-CN" dirty="0" err="1"/>
              <a:t>a,meta_table_field_info</a:t>
            </a:r>
            <a:r>
              <a:rPr lang="en-US" altLang="zh-CN" dirty="0"/>
              <a:t> b where </a:t>
            </a:r>
            <a:r>
              <a:rPr lang="en-US" altLang="zh-CN" dirty="0" err="1"/>
              <a:t>a.eval_obj_id</a:t>
            </a:r>
            <a:r>
              <a:rPr lang="en-US" altLang="zh-CN" dirty="0"/>
              <a:t>=41 and </a:t>
            </a:r>
            <a:r>
              <a:rPr lang="en-US" altLang="zh-CN" dirty="0" err="1"/>
              <a:t>a.meta_id</a:t>
            </a:r>
            <a:r>
              <a:rPr lang="en-US" altLang="zh-CN" dirty="0"/>
              <a:t>=</a:t>
            </a:r>
            <a:r>
              <a:rPr lang="en-US" altLang="zh-CN" dirty="0" err="1"/>
              <a:t>b.meta_id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942</Words>
  <Application>WPS 演示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Gill Sans MT</vt:lpstr>
      <vt:lpstr>等线 Light</vt:lpstr>
      <vt:lpstr>等线</vt:lpstr>
      <vt:lpstr>微软雅黑</vt:lpstr>
      <vt:lpstr>Arial Unicode MS</vt:lpstr>
      <vt:lpstr>Calibri</vt:lpstr>
      <vt:lpstr>画廊</vt:lpstr>
      <vt:lpstr>SQL使用注意事项</vt:lpstr>
      <vt:lpstr>需要审核的SQL</vt:lpstr>
      <vt:lpstr>需要慎重执行的SQL</vt:lpstr>
      <vt:lpstr>禁止使用的SQL</vt:lpstr>
      <vt:lpstr>WHERE语句不使用索引</vt:lpstr>
      <vt:lpstr>where语句后，判断条件位置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SQL使用注意事项</dc:title>
  <dc:creator>崔剑</dc:creator>
  <cp:lastModifiedBy>剑  哥</cp:lastModifiedBy>
  <cp:revision>4</cp:revision>
  <dcterms:created xsi:type="dcterms:W3CDTF">2016-11-21T02:10:00Z</dcterms:created>
  <dcterms:modified xsi:type="dcterms:W3CDTF">2020-06-26T07:32:37Z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