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9" r:id="rId5"/>
    <p:sldId id="278" r:id="rId6"/>
    <p:sldId id="281" r:id="rId7"/>
    <p:sldId id="280" r:id="rId8"/>
    <p:sldId id="282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751F-1783-1DC7-9182-CB35144AE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Simulation of group </a:t>
            </a:r>
            <a:r>
              <a:rPr lang="en-US" dirty="0" err="1">
                <a:latin typeface="Trebuchet MS" panose="020B0603020202020204" pitchFamily="34" charset="0"/>
                <a:cs typeface="TH SarabunPSK" panose="020B0502040204020203" pitchFamily="34" charset="-34"/>
              </a:rPr>
              <a:t>behaviour</a:t>
            </a:r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 during a protest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CDAE7-61E6-EF86-A634-571A28F4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9490010" cy="1084522"/>
          </a:xfrm>
        </p:spPr>
        <p:txBody>
          <a:bodyPr>
            <a:normAutofit/>
          </a:bodyPr>
          <a:lstStyle/>
          <a:p>
            <a:r>
              <a:rPr lang="en-US" b="0" cap="none" dirty="0">
                <a:latin typeface="Trebuchet MS" panose="020B0603020202020204" pitchFamily="34" charset="0"/>
              </a:rPr>
              <a:t>Authors: Nik </a:t>
            </a:r>
            <a:r>
              <a:rPr lang="en-US" b="0" cap="none" dirty="0" err="1">
                <a:latin typeface="Trebuchet MS" panose="020B0603020202020204" pitchFamily="34" charset="0"/>
              </a:rPr>
              <a:t>Čadež</a:t>
            </a:r>
            <a:r>
              <a:rPr lang="en-US" b="0" cap="none" dirty="0">
                <a:latin typeface="Trebuchet MS" panose="020B0603020202020204" pitchFamily="34" charset="0"/>
              </a:rPr>
              <a:t>, Pedro Macedo, </a:t>
            </a:r>
            <a:r>
              <a:rPr lang="en-US" b="0" cap="none" dirty="0" err="1">
                <a:latin typeface="Trebuchet MS" panose="020B0603020202020204" pitchFamily="34" charset="0"/>
              </a:rPr>
              <a:t>Primož</a:t>
            </a:r>
            <a:r>
              <a:rPr lang="en-US" b="0" cap="none" dirty="0">
                <a:latin typeface="Trebuchet MS" panose="020B0603020202020204" pitchFamily="34" charset="0"/>
              </a:rPr>
              <a:t> </a:t>
            </a:r>
            <a:r>
              <a:rPr lang="en-US" b="0" cap="none" dirty="0" err="1">
                <a:latin typeface="Trebuchet MS" panose="020B0603020202020204" pitchFamily="34" charset="0"/>
              </a:rPr>
              <a:t>Mihelak</a:t>
            </a:r>
            <a:r>
              <a:rPr lang="en-US" b="0" cap="none" dirty="0">
                <a:latin typeface="Trebuchet MS" panose="020B0603020202020204" pitchFamily="34" charset="0"/>
              </a:rPr>
              <a:t>, Luka Bajić</a:t>
            </a:r>
          </a:p>
          <a:p>
            <a:r>
              <a:rPr lang="en-US" b="0" cap="none" dirty="0">
                <a:latin typeface="Trebuchet MS" panose="020B0603020202020204" pitchFamily="34" charset="0"/>
              </a:rPr>
              <a:t>University of Ljubljana, Faculty of Computer and Information Science</a:t>
            </a:r>
          </a:p>
        </p:txBody>
      </p:sp>
    </p:spTree>
    <p:extLst>
      <p:ext uri="{BB962C8B-B14F-4D97-AF65-F5344CB8AC3E}">
        <p14:creationId xmlns:p14="http://schemas.microsoft.com/office/powerpoint/2010/main" val="268786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556E-14F6-F617-A0C9-A6462616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89EB6-9A67-D64C-305A-81C2CEF39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0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F2A8-4077-2D2B-6EAD-3722175B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4BD6-B75B-CA2A-FC2E-48803550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Overview, related work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Conclusions, ideas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407531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10C0-29CB-3520-D54D-1D303183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C948-64A2-C229-885E-253A9D4E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believable human group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Give user the option to control leader and to place police agents as barricades anywhere on the map</a:t>
            </a:r>
          </a:p>
          <a:p>
            <a:endParaRPr lang="en-US" dirty="0"/>
          </a:p>
          <a:p>
            <a:r>
              <a:rPr lang="en-US" dirty="0"/>
              <a:t>Related work:</a:t>
            </a:r>
          </a:p>
          <a:p>
            <a:pPr lvl="1"/>
            <a:r>
              <a:rPr lang="en-US" dirty="0"/>
              <a:t>Lemos, et. al. – Agent Based modeling of protests and violent confrontation (2014)</a:t>
            </a:r>
          </a:p>
          <a:p>
            <a:pPr lvl="1"/>
            <a:r>
              <a:rPr lang="en-US" dirty="0" err="1"/>
              <a:t>Itatani</a:t>
            </a:r>
            <a:r>
              <a:rPr lang="en-US" dirty="0"/>
              <a:t>, </a:t>
            </a:r>
            <a:r>
              <a:rPr lang="en-US" dirty="0" err="1"/>
              <a:t>Pelechano</a:t>
            </a:r>
            <a:r>
              <a:rPr lang="en-US" dirty="0"/>
              <a:t> – Social Crowd Simulation (2024)</a:t>
            </a:r>
          </a:p>
          <a:p>
            <a:pPr lvl="1"/>
            <a:r>
              <a:rPr lang="en-US" dirty="0"/>
              <a:t>Clements, </a:t>
            </a:r>
            <a:r>
              <a:rPr lang="en-US" dirty="0" err="1"/>
              <a:t>Fadai</a:t>
            </a:r>
            <a:r>
              <a:rPr lang="en-US" dirty="0"/>
              <a:t> – Agent-based modelling of sports riots (2022)</a:t>
            </a:r>
          </a:p>
          <a:p>
            <a:pPr lvl="1"/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ff2"/>
            </a:endParaRPr>
          </a:p>
        </p:txBody>
      </p:sp>
    </p:spTree>
    <p:extLst>
      <p:ext uri="{BB962C8B-B14F-4D97-AF65-F5344CB8AC3E}">
        <p14:creationId xmlns:p14="http://schemas.microsoft.com/office/powerpoint/2010/main" val="372553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46CD6-F8AD-9C99-03F6-99AD94DF5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D11-81BE-AA3E-6D80-210E4F46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5876-2EC4-03D8-A09F-AEE706D7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flocking algorithm</a:t>
            </a:r>
          </a:p>
          <a:p>
            <a:r>
              <a:rPr lang="en-US" dirty="0"/>
              <a:t>Topological map</a:t>
            </a:r>
          </a:p>
          <a:p>
            <a:r>
              <a:rPr lang="en-US" dirty="0"/>
              <a:t>Social Crowd Simulation – steering dynamics (collision avoidance, wall repulsion</a:t>
            </a:r>
            <a:r>
              <a:rPr lang="en-US"/>
              <a:t>, etc.)</a:t>
            </a:r>
            <a:endParaRPr lang="en-US" dirty="0"/>
          </a:p>
          <a:p>
            <a:r>
              <a:rPr lang="en-US" dirty="0"/>
              <a:t>Division of agents into subgroups, levels of aggression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1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7F304-6F87-439F-A28C-BC805365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E941-C344-8DF8-83B3-36D9058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7D66-D812-7573-8EA3-B356A348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End-position-seeking-</a:t>
            </a:r>
            <a:r>
              <a:rPr lang="en-US" dirty="0" err="1"/>
              <a:t>behaviour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D0F5A-A549-72B7-4DAF-92662CD3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6" y="2497577"/>
            <a:ext cx="11439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6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F1D7-EE7E-3455-733C-4E3087967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8B9E-6130-D1C4-223F-5115E659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E13-5D85-7B89-57D8-D52A7634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movement for leader</a:t>
            </a:r>
          </a:p>
          <a:p>
            <a:endParaRPr lang="en-US" dirty="0"/>
          </a:p>
          <a:p>
            <a:r>
              <a:rPr lang="en-US" dirty="0"/>
              <a:t>…video</a:t>
            </a:r>
          </a:p>
        </p:txBody>
      </p:sp>
    </p:spTree>
    <p:extLst>
      <p:ext uri="{BB962C8B-B14F-4D97-AF65-F5344CB8AC3E}">
        <p14:creationId xmlns:p14="http://schemas.microsoft.com/office/powerpoint/2010/main" val="401295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E782-E566-B3E3-F301-D427CB31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C1E6-E6A6-ADAA-F14A-E3D9EA6E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FBAB-8D3A-49B8-4C89-10F81BC0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manually controls leader’s movement</a:t>
            </a:r>
          </a:p>
          <a:p>
            <a:endParaRPr lang="en-US" dirty="0"/>
          </a:p>
          <a:p>
            <a:r>
              <a:rPr lang="en-US" dirty="0"/>
              <a:t>…video</a:t>
            </a:r>
          </a:p>
        </p:txBody>
      </p:sp>
    </p:spTree>
    <p:extLst>
      <p:ext uri="{BB962C8B-B14F-4D97-AF65-F5344CB8AC3E}">
        <p14:creationId xmlns:p14="http://schemas.microsoft.com/office/powerpoint/2010/main" val="368637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F8262-C469-B430-19A2-E3947246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71A7-C046-479B-8FC0-8047EE05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4659-2BEC-2986-981D-A4232C99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Leader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2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7C58-0845-8D21-93CE-3A72E035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7ED5-5CC5-5376-C0A8-FC9F5A5B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seems to approximate human </a:t>
            </a:r>
            <a:r>
              <a:rPr lang="en-US" dirty="0" err="1"/>
              <a:t>behaviour</a:t>
            </a:r>
            <a:r>
              <a:rPr lang="en-US" dirty="0"/>
              <a:t> reasonably well…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Increase map accuracy (include parks, statues, etc.)</a:t>
            </a:r>
          </a:p>
          <a:p>
            <a:pPr lvl="1"/>
            <a:r>
              <a:rPr lang="en-US" dirty="0"/>
              <a:t>Train police agents to create optimal formations</a:t>
            </a:r>
          </a:p>
          <a:p>
            <a:pPr lvl="1"/>
            <a:r>
              <a:rPr lang="en-US" dirty="0"/>
              <a:t>Introduce uncertainty into vision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04147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1929</TotalTime>
  <Words>200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 Light</vt:lpstr>
      <vt:lpstr>Elephant</vt:lpstr>
      <vt:lpstr>ff2</vt:lpstr>
      <vt:lpstr>Trebuchet MS</vt:lpstr>
      <vt:lpstr>ModOverlayVTI</vt:lpstr>
      <vt:lpstr>Simulation of group behaviour during a protest</vt:lpstr>
      <vt:lpstr>Structure</vt:lpstr>
      <vt:lpstr>Objectives</vt:lpstr>
      <vt:lpstr>Methods</vt:lpstr>
      <vt:lpstr>Results</vt:lpstr>
      <vt:lpstr>Results</vt:lpstr>
      <vt:lpstr>Results</vt:lpstr>
      <vt:lpstr>Results</vt:lpstr>
      <vt:lpstr>Conclusions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 Bajić</dc:creator>
  <cp:lastModifiedBy>Luka Bajić</cp:lastModifiedBy>
  <cp:revision>39</cp:revision>
  <dcterms:created xsi:type="dcterms:W3CDTF">2024-08-25T12:04:50Z</dcterms:created>
  <dcterms:modified xsi:type="dcterms:W3CDTF">2025-01-03T13:57:51Z</dcterms:modified>
</cp:coreProperties>
</file>