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12/25/2024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Evasion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F304-6F87-439F-A28C-BC80536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E941-C344-8DF8-83B3-36D9058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D66-D812-7573-8EA3-B356A348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1912</TotalTime>
  <Words>26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 Light</vt:lpstr>
      <vt:lpstr>Elephant</vt:lpstr>
      <vt:lpstr>Trebuchet MS</vt:lpstr>
      <vt:lpstr>ModOverlayVTI</vt:lpstr>
      <vt:lpstr>Evasion</vt:lpstr>
      <vt:lpstr>Methods</vt:lpstr>
      <vt:lpstr>Results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21</cp:revision>
  <dcterms:created xsi:type="dcterms:W3CDTF">2024-08-25T12:04:50Z</dcterms:created>
  <dcterms:modified xsi:type="dcterms:W3CDTF">2024-12-25T15:20:58Z</dcterms:modified>
</cp:coreProperties>
</file>