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4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8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5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9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0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9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6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3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8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5" r:id="rId6"/>
    <p:sldLayoutId id="2147483730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9F3590F6-ADBD-83A4-457C-D5EBFED370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9" r="11861"/>
          <a:stretch/>
        </p:blipFill>
        <p:spPr>
          <a:xfrm>
            <a:off x="3806056" y="223560"/>
            <a:ext cx="8385944" cy="66344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5B170-F3FF-2B60-DBF0-50958A44F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Economic Indicators and Market Dynamics: A 25-Year Analysis Spanning the 2008 US Recession to the Global COVID-19 Pandemic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70E55-6F29-E0A0-09A7-9475B4131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0" i="0" dirty="0">
                <a:solidFill>
                  <a:schemeClr val="bg1"/>
                </a:solidFill>
                <a:effectLst/>
                <a:latin typeface="Söhne"/>
              </a:rPr>
              <a:t>An In-depth Analysis of Economic Indicators: Unraveling the Impact on Inflation and Stock Market Performance over the Past 25 Years, with a Special Emphasis on the 2008 US Recession and the COVID-19 Global Pandemic</a:t>
            </a:r>
            <a:r>
              <a:rPr lang="en-US" sz="1400" dirty="0">
                <a:solidFill>
                  <a:schemeClr val="bg1"/>
                </a:solidFill>
              </a:rPr>
              <a:t> (1998 – 2023)</a:t>
            </a:r>
            <a:endParaRPr lang="en-US" sz="14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63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Söhne</vt:lpstr>
      <vt:lpstr>AccentBoxVTI</vt:lpstr>
      <vt:lpstr>Economic Indicators and Market Dynamics: A 25-Year Analysis Spanning the 2008 US Recession to the Global COVID-19 Pandemic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Indicators and Market Dynamics: A 25-Year Analysis Spanning the 2008 Recession to the COVID-19 Pandemic</dc:title>
  <dc:creator>Archana</dc:creator>
  <cp:lastModifiedBy>Archana</cp:lastModifiedBy>
  <cp:revision>2</cp:revision>
  <dcterms:created xsi:type="dcterms:W3CDTF">2024-01-21T14:19:45Z</dcterms:created>
  <dcterms:modified xsi:type="dcterms:W3CDTF">2024-01-21T14:28:45Z</dcterms:modified>
</cp:coreProperties>
</file>