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Backups and restores for RDS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Backups and Restores for RDS</a:t>
            </a:r>
            <a:endParaRPr lang="en-GB" dirty="0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Automated backups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Set your own retention period (0 – 35 days)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Point in time restores (within 5 minutes)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100" dirty="0"/>
              <a:t>Native backup/restore to/from S3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Must change option group to allow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Must use IAM role to grant permission to your S3 bucket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Take ad-hoc snapshots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Kept until deleted by user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Initiated via PowerShell, CLI, API or AWS console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Snapshots can be shared between accounts (prod to dev)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Accounts are similar to subscriptions in Azure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You can restore a full RDS instance to a new RDS instance from </a:t>
            </a:r>
            <a:r>
              <a:rPr lang="en-US"/>
              <a:t>a snapshot</a:t>
            </a:r>
            <a:endParaRPr lang="en-US" dirty="0"/>
          </a:p>
        </p:txBody>
      </p:sp>
      <p:pic>
        <p:nvPicPr>
          <p:cNvPr id="45" name="Graphic 31" descr="A gate in front of a building&#10;&#10;Description automatically generated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Backups and Restores for 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5</cp:revision>
  <dcterms:created xsi:type="dcterms:W3CDTF">2020-07-29T09:12:25Z</dcterms:created>
  <dcterms:modified xsi:type="dcterms:W3CDTF">2020-07-30T17:48:00Z</dcterms:modified>
</cp:coreProperties>
</file>