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cCormack" initials="JM" lastIdx="1" clrIdx="0">
    <p:extLst>
      <p:ext uri="{19B8F6BF-5375-455C-9EA6-DF929625EA0E}">
        <p15:presenceInfo xmlns:p15="http://schemas.microsoft.com/office/powerpoint/2012/main" userId="7f266ee430cd2e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8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6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0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2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4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74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3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14DEB4-6AF8-41A1-AEA6-7EF1FE016153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9B5E6-34DA-4FC1-843F-A4C3756EA5A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B683-CBD2-4574-9EC5-95C47B9D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5" y="977900"/>
            <a:ext cx="6807989" cy="3327734"/>
          </a:xfrm>
        </p:spPr>
        <p:txBody>
          <a:bodyPr anchor="b">
            <a:normAutofit/>
          </a:bodyPr>
          <a:lstStyle/>
          <a:p>
            <a:r>
              <a:rPr lang="en-GB" sz="5400" dirty="0"/>
              <a:t>SQL Server on Amazon RDS</a:t>
            </a:r>
            <a:br>
              <a:rPr lang="en-GB" sz="5400" dirty="0"/>
            </a:br>
            <a:r>
              <a:rPr lang="en-US" sz="2200" dirty="0"/>
              <a:t>Building on the Amazon Web Services Cloud Platform</a:t>
            </a: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C0250-092A-4F98-9DE7-4416034D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/>
              <a:t>John McCormack</a:t>
            </a:r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6336-399E-4842-8C5B-09205FC23EDD}"/>
              </a:ext>
            </a:extLst>
          </p:cNvPr>
          <p:cNvSpPr txBox="1"/>
          <p:nvPr/>
        </p:nvSpPr>
        <p:spPr>
          <a:xfrm>
            <a:off x="8346045" y="2989780"/>
            <a:ext cx="31318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Monitor your SQL RDS instance using CloudWatch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8D87-3FAD-4EF6-89A9-4908FD41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 your SQL RDS instance using </a:t>
            </a:r>
            <a:r>
              <a:rPr lang="en-US" dirty="0" err="1"/>
              <a:t>cloudwatch</a:t>
            </a:r>
            <a:endParaRPr lang="en-GB" dirty="0"/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1667FE5F-856C-4306-A621-D5069A34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CloudWatch is an internal tool within AWS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You can also connect 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Access via RDS console or CloudWatch console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Displays key metrics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You can set alarms based on thresholds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Logs can also be accessed via the console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Create Dashboards</a:t>
            </a:r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en-US" dirty="0"/>
          </a:p>
        </p:txBody>
      </p:sp>
      <p:pic>
        <p:nvPicPr>
          <p:cNvPr id="45" name="Graphic 31" descr="Pen pointing to a graph on a screen">
            <a:extLst>
              <a:ext uri="{FF2B5EF4-FFF2-40B4-BE49-F238E27FC236}">
                <a16:creationId xmlns:a16="http://schemas.microsoft.com/office/drawing/2014/main" id="{A1943B06-9CC1-42D9-B86B-7E259118A17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7" r="11663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SQL Server on Amazon RDS Building on the Amazon Web Services Cloud Platform</vt:lpstr>
      <vt:lpstr>Monitor your SQL RDS instance using cloudwatch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Amazon RDS Building on the Amazon Web Services Cloud Platform</dc:title>
  <dc:creator>John McCormack</dc:creator>
  <cp:lastModifiedBy>John McCormack</cp:lastModifiedBy>
  <cp:revision>2</cp:revision>
  <dcterms:created xsi:type="dcterms:W3CDTF">2020-08-05T17:37:20Z</dcterms:created>
  <dcterms:modified xsi:type="dcterms:W3CDTF">2020-08-05T18:46:51Z</dcterms:modified>
</cp:coreProperties>
</file>