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18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6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4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14DEB4-6AF8-41A1-AEA6-7EF1FE016153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AmazonRDS/latest/UserGuide/USER_WorkingWithParamGroup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8B683-CBD2-4574-9EC5-95C47B9D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5" y="977900"/>
            <a:ext cx="6807989" cy="3327734"/>
          </a:xfrm>
        </p:spPr>
        <p:txBody>
          <a:bodyPr anchor="b">
            <a:normAutofit/>
          </a:bodyPr>
          <a:lstStyle/>
          <a:p>
            <a:r>
              <a:rPr lang="en-GB" sz="5400" dirty="0"/>
              <a:t>SQL Server on Amazon RDS</a:t>
            </a:r>
            <a:br>
              <a:rPr lang="en-GB" sz="5400" dirty="0"/>
            </a:br>
            <a:r>
              <a:rPr lang="en-US" sz="2200" dirty="0"/>
              <a:t>Building on the Amazon Web Services Cloud Platform</a:t>
            </a:r>
            <a:endParaRPr lang="en-GB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C0250-092A-4F98-9DE7-4416034D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John McCormack</a:t>
            </a:r>
            <a:endParaRPr lang="en-GB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6336-399E-4842-8C5B-09205FC23EDD}"/>
              </a:ext>
            </a:extLst>
          </p:cNvPr>
          <p:cNvSpPr txBox="1"/>
          <p:nvPr/>
        </p:nvSpPr>
        <p:spPr>
          <a:xfrm>
            <a:off x="8346045" y="2989780"/>
            <a:ext cx="31318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Advanced configurations using RDS Parameter Groups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8D87-3FAD-4EF6-89A9-4908FD41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Parameter Groups</a:t>
            </a:r>
            <a:endParaRPr lang="en-GB"/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1667FE5F-856C-4306-A621-D5069A34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62364"/>
            <a:ext cx="5650049" cy="460811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Parameter groups allow you to change settings above and beyond your level of access to the instance. </a:t>
            </a:r>
          </a:p>
          <a:p>
            <a:r>
              <a:rPr lang="en-US" sz="2000" dirty="0" err="1"/>
              <a:t>i.e</a:t>
            </a:r>
            <a:r>
              <a:rPr lang="en-US" sz="2000" dirty="0"/>
              <a:t> Something requiring membership of sysadmin or </a:t>
            </a:r>
            <a:r>
              <a:rPr lang="en-US" sz="2000" dirty="0" err="1"/>
              <a:t>securityadmin</a:t>
            </a:r>
            <a:r>
              <a:rPr lang="en-US" sz="2000" dirty="0"/>
              <a:t> role.</a:t>
            </a:r>
          </a:p>
          <a:p>
            <a:r>
              <a:rPr lang="en-US" sz="2000" b="1" dirty="0"/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Some trace flags e.g. 1204, 1222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Cost threshold for parallelism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Optimize for ad hoc workloads</a:t>
            </a:r>
          </a:p>
          <a:p>
            <a:r>
              <a:rPr lang="en-US" sz="2000" dirty="0"/>
              <a:t>Note: Changes to parameter groups apply to all instances using the group.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Beware: Some settings can have a dramatic impact on performance. Don’t change a value if you don’t know what it does.</a:t>
            </a:r>
          </a:p>
          <a:p>
            <a:endParaRPr lang="en-GB" sz="2000" dirty="0"/>
          </a:p>
        </p:txBody>
      </p:sp>
      <p:pic>
        <p:nvPicPr>
          <p:cNvPr id="45" name="Graphic 31" descr="Gears">
            <a:extLst>
              <a:ext uri="{FF2B5EF4-FFF2-40B4-BE49-F238E27FC236}">
                <a16:creationId xmlns:a16="http://schemas.microsoft.com/office/drawing/2014/main" id="{A1943B06-9CC1-42D9-B86B-7E259118A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2994" y="585216"/>
            <a:ext cx="5425782" cy="5425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B3F14-B8A2-4FF9-8B30-F28B48E0B9D7}"/>
              </a:ext>
            </a:extLst>
          </p:cNvPr>
          <p:cNvSpPr txBox="1"/>
          <p:nvPr/>
        </p:nvSpPr>
        <p:spPr>
          <a:xfrm>
            <a:off x="7005183" y="5924151"/>
            <a:ext cx="4833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https://docs.aws.amazon.com/AmazonRDS/latest/UserGuide/USER_WorkingWithParamGroups.html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1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Tw Cen MT</vt:lpstr>
      <vt:lpstr>Tw Cen MT Condensed</vt:lpstr>
      <vt:lpstr>Wingdings 3</vt:lpstr>
      <vt:lpstr>Integral</vt:lpstr>
      <vt:lpstr>SQL Server on Amazon RDS Building on the Amazon Web Services Cloud Platform</vt:lpstr>
      <vt:lpstr>Parameter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on Amazon RDS Building on the Amazon Web Services Cloud Platform</dc:title>
  <dc:creator>John McCormack</dc:creator>
  <cp:lastModifiedBy>John McCormack</cp:lastModifiedBy>
  <cp:revision>5</cp:revision>
  <dcterms:created xsi:type="dcterms:W3CDTF">2020-04-26T16:12:51Z</dcterms:created>
  <dcterms:modified xsi:type="dcterms:W3CDTF">2020-07-17T16:36:19Z</dcterms:modified>
</cp:coreProperties>
</file>