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McCormack" initials="JM" lastIdx="1" clrIdx="0">
    <p:extLst>
      <p:ext uri="{19B8F6BF-5375-455C-9EA6-DF929625EA0E}">
        <p15:presenceInfo xmlns:p15="http://schemas.microsoft.com/office/powerpoint/2012/main" userId="7f266ee430cd2e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18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614DEB4-6AF8-41A1-AEA6-7EF1FE016153}" type="datetimeFigureOut">
              <a:rPr lang="en-GB" smtClean="0"/>
              <a:t>18/07/2020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16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18/07/2020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20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18/07/2020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0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18/07/2020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26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18/07/2020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84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18/07/2020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65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18/07/2020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74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18/07/2020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99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18/07/2020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52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18/07/2020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30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18/07/2020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2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614DEB4-6AF8-41A1-AEA6-7EF1FE016153}" type="datetimeFigureOut">
              <a:rPr lang="en-GB" smtClean="0"/>
              <a:t>18/07/2020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21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40FAC9-3505-49ED-9B06-A0F8C14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79B3CD-E329-42F5-B136-BA1F37EC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64" y="484632"/>
            <a:ext cx="7453538" cy="5880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8B683-CBD2-4574-9EC5-95C47B9DA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95" y="977900"/>
            <a:ext cx="6807989" cy="3327734"/>
          </a:xfrm>
        </p:spPr>
        <p:txBody>
          <a:bodyPr anchor="b">
            <a:normAutofit/>
          </a:bodyPr>
          <a:lstStyle/>
          <a:p>
            <a:r>
              <a:rPr lang="en-GB" sz="5400" dirty="0"/>
              <a:t>SQL Server on Amazon RDS</a:t>
            </a:r>
            <a:br>
              <a:rPr lang="en-GB" sz="5400" dirty="0"/>
            </a:br>
            <a:r>
              <a:rPr lang="en-US" sz="2200" dirty="0"/>
              <a:t>Building on the Amazon Web Services Cloud Platform</a:t>
            </a:r>
            <a:endParaRPr lang="en-GB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C0250-092A-4F98-9DE7-4416034DF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96" y="4621235"/>
            <a:ext cx="6539558" cy="1225028"/>
          </a:xfrm>
        </p:spPr>
        <p:txBody>
          <a:bodyPr anchor="t">
            <a:normAutofit/>
          </a:bodyPr>
          <a:lstStyle/>
          <a:p>
            <a:pPr algn="r"/>
            <a:r>
              <a:rPr lang="en-US" sz="2000" dirty="0"/>
              <a:t>John McCormack</a:t>
            </a:r>
            <a:endParaRPr lang="en-GB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B042EF-3024-4C57-B282-1B30607FB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58680" y="4476657"/>
            <a:ext cx="537097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0B4097-B645-43E0-A2B5-B8D688E7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84632"/>
            <a:ext cx="3584224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66336-399E-4842-8C5B-09205FC23EDD}"/>
              </a:ext>
            </a:extLst>
          </p:cNvPr>
          <p:cNvSpPr txBox="1"/>
          <p:nvPr/>
        </p:nvSpPr>
        <p:spPr>
          <a:xfrm>
            <a:off x="8346045" y="2989780"/>
            <a:ext cx="31318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Securing your RDS instance</a:t>
            </a:r>
            <a:endParaRPr lang="en-GB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0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8D87-3FAD-4EF6-89A9-4908FD41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dirty="0"/>
              <a:t>Securing your RDS instance</a:t>
            </a:r>
            <a:endParaRPr lang="en-GB" dirty="0"/>
          </a:p>
        </p:txBody>
      </p:sp>
      <p:sp>
        <p:nvSpPr>
          <p:cNvPr id="44" name="Content Placeholder 4">
            <a:extLst>
              <a:ext uri="{FF2B5EF4-FFF2-40B4-BE49-F238E27FC236}">
                <a16:creationId xmlns:a16="http://schemas.microsoft.com/office/drawing/2014/main" id="{1667FE5F-856C-4306-A621-D5069A342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132" y="2084832"/>
            <a:ext cx="6270814" cy="4224528"/>
          </a:xfrm>
        </p:spPr>
        <p:txBody>
          <a:bodyPr>
            <a:normAutofit fontScale="92500" lnSpcReduction="20000"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sz="1800" dirty="0"/>
              <a:t>AWS responsible for security of the cloud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sz="1800" dirty="0"/>
              <a:t>You are responsible for security in the cloud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sz="1800" dirty="0"/>
              <a:t>VPC is best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sz="1500" dirty="0"/>
              <a:t>Avoid public access to your instance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sz="1500" dirty="0"/>
              <a:t>Use a jump box within same VPC for connections where possible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sz="1500" dirty="0"/>
              <a:t>Applications should be in same or peered VPC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/>
              <a:t>Security Groups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500" dirty="0"/>
              <a:t>Tighten these down as much as possible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500" dirty="0"/>
              <a:t>Limited ports, IP address and CIDR ranges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/>
              <a:t>Active Directory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500" dirty="0"/>
              <a:t>AD logins are supported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/>
              <a:t>Admin User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500" dirty="0"/>
              <a:t>Set up your own roles and logins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500" dirty="0"/>
              <a:t>Only grant appropriate levels of access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500" dirty="0"/>
              <a:t>Restrict access to admin user</a:t>
            </a:r>
          </a:p>
        </p:txBody>
      </p:sp>
      <p:pic>
        <p:nvPicPr>
          <p:cNvPr id="45" name="Graphic 31" descr="Close-up of chain link">
            <a:extLst>
              <a:ext uri="{FF2B5EF4-FFF2-40B4-BE49-F238E27FC236}">
                <a16:creationId xmlns:a16="http://schemas.microsoft.com/office/drawing/2014/main" id="{A1943B06-9CC1-42D9-B86B-7E259118A1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1" r="36209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</TotalTime>
  <Words>110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Tw Cen MT</vt:lpstr>
      <vt:lpstr>Tw Cen MT Condensed</vt:lpstr>
      <vt:lpstr>Wingdings 3</vt:lpstr>
      <vt:lpstr>Integral</vt:lpstr>
      <vt:lpstr>SQL Server on Amazon RDS Building on the Amazon Web Services Cloud Platform</vt:lpstr>
      <vt:lpstr>Securing your RDS instance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on Amazon RDS Building on the Amazon Web Services Cloud Platform</dc:title>
  <dc:creator>John McCormack</dc:creator>
  <cp:lastModifiedBy>John McCormack</cp:lastModifiedBy>
  <cp:revision>9</cp:revision>
  <dcterms:created xsi:type="dcterms:W3CDTF">2020-04-26T16:12:51Z</dcterms:created>
  <dcterms:modified xsi:type="dcterms:W3CDTF">2020-07-20T10:39:08Z</dcterms:modified>
</cp:coreProperties>
</file>