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Multi-AZ works for SQL Server RDS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31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0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 49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How Multi-AZ works for SQL Server RDS</a:t>
            </a:r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48" name="Straight Connector 51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40" y="2003195"/>
            <a:ext cx="6066818" cy="4572000"/>
          </a:xfrm>
        </p:spPr>
        <p:txBody>
          <a:bodyPr>
            <a:no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solidFill>
                  <a:srgbClr val="000000"/>
                </a:solidFill>
              </a:rPr>
              <a:t>Host a 2</a:t>
            </a:r>
            <a:r>
              <a:rPr lang="en-US" sz="1600" baseline="30000" dirty="0">
                <a:solidFill>
                  <a:srgbClr val="000000"/>
                </a:solidFill>
              </a:rPr>
              <a:t>nd</a:t>
            </a:r>
            <a:r>
              <a:rPr lang="en-US" sz="1600" dirty="0">
                <a:solidFill>
                  <a:srgbClr val="000000"/>
                </a:solidFill>
              </a:rPr>
              <a:t> instance in a different availability zone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Auto configured at set up time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Available in standard or Enterprise Edition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solidFill>
                  <a:srgbClr val="000000"/>
                </a:solidFill>
              </a:rPr>
              <a:t>Endpoint remains the same when you failover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No need to reconfigure any connections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Users, logins and permissions automatically replicated to secondary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Hardware errors are fixed you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solidFill>
                  <a:srgbClr val="000000"/>
                </a:solidFill>
              </a:rPr>
              <a:t>Can be added to existing instances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600" dirty="0">
                <a:solidFill>
                  <a:srgbClr val="000000"/>
                </a:solidFill>
              </a:rPr>
              <a:t>Restrictions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Cross-Region Multi-AZ isn't supported.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You can’t use the secondary as a read replica.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SQL Agent jobs are not replicated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Multi-AZ with Always On Availability Groups (AGs) supports in-memory optimization.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400" dirty="0">
                <a:solidFill>
                  <a:srgbClr val="000000"/>
                </a:solidFill>
              </a:rPr>
              <a:t>You can't rename a database when multi-AZ in enabled. (First turn off Multi-AZ, then rename the database. Finally, turn Multi-AZ back on for the DB instance.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2BD1E2-CE86-44EE-A110-5963ED9EA203}"/>
              </a:ext>
            </a:extLst>
          </p:cNvPr>
          <p:cNvSpPr/>
          <p:nvPr/>
        </p:nvSpPr>
        <p:spPr>
          <a:xfrm>
            <a:off x="7821227" y="5015883"/>
            <a:ext cx="4270159" cy="16246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inherit"/>
              </a:rPr>
              <a:t>SQL Server 2017: Enterprise Edition 14.00.3049.1 or later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inherit"/>
              </a:rPr>
              <a:t>SQL Server 2016: Enterprise Edition 13.00.5216.0 or later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inherit</vt:lpstr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How Multi-AZ works for SQL Server 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7</cp:revision>
  <dcterms:created xsi:type="dcterms:W3CDTF">2020-07-31T14:20:19Z</dcterms:created>
  <dcterms:modified xsi:type="dcterms:W3CDTF">2020-08-03T21:00:28Z</dcterms:modified>
</cp:coreProperties>
</file>