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Automating SQL RDS with PowerShell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31" descr="Two cute robots">
            <a:extLst>
              <a:ext uri="{FF2B5EF4-FFF2-40B4-BE49-F238E27FC236}">
                <a16:creationId xmlns:a16="http://schemas.microsoft.com/office/drawing/2014/main" id="{A1943B06-9CC1-42D9-B86B-7E259118A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Automating SQL RDS with PowerShell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1667FE5F-856C-4306-A621-D5069A34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6066816" cy="4504504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900" dirty="0">
                <a:solidFill>
                  <a:srgbClr val="000000"/>
                </a:solidFill>
              </a:rPr>
              <a:t>PowerShell vs CLI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900" dirty="0">
                <a:solidFill>
                  <a:srgbClr val="000000"/>
                </a:solidFill>
              </a:rPr>
              <a:t>Authenticate via IAM user or role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900" dirty="0">
                <a:solidFill>
                  <a:srgbClr val="000000"/>
                </a:solidFill>
              </a:rPr>
              <a:t>Install the </a:t>
            </a:r>
            <a:r>
              <a:rPr lang="en-GB" sz="1900" dirty="0" err="1">
                <a:solidFill>
                  <a:srgbClr val="000000"/>
                </a:solidFill>
              </a:rPr>
              <a:t>AWSPowerShell</a:t>
            </a:r>
            <a:r>
              <a:rPr lang="en-GB" sz="1900" dirty="0">
                <a:solidFill>
                  <a:srgbClr val="000000"/>
                </a:solidFill>
              </a:rPr>
              <a:t> module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900" dirty="0">
                <a:solidFill>
                  <a:srgbClr val="000000"/>
                </a:solidFill>
              </a:rPr>
              <a:t>Common commands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Get-</a:t>
            </a:r>
            <a:r>
              <a:rPr lang="en-GB" sz="1600" dirty="0" err="1">
                <a:solidFill>
                  <a:srgbClr val="000000"/>
                </a:solidFill>
              </a:rPr>
              <a:t>RDSDBInstance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New-</a:t>
            </a:r>
            <a:r>
              <a:rPr lang="en-GB" sz="1600" dirty="0" err="1">
                <a:solidFill>
                  <a:srgbClr val="000000"/>
                </a:solidFill>
              </a:rPr>
              <a:t>RDSDBInstance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Stop-</a:t>
            </a:r>
            <a:r>
              <a:rPr lang="en-GB" sz="1600" dirty="0" err="1">
                <a:solidFill>
                  <a:srgbClr val="000000"/>
                </a:solidFill>
              </a:rPr>
              <a:t>RDSDBInstance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Start-</a:t>
            </a:r>
            <a:r>
              <a:rPr lang="en-GB" sz="1600" dirty="0" err="1">
                <a:solidFill>
                  <a:srgbClr val="000000"/>
                </a:solidFill>
              </a:rPr>
              <a:t>RDSDBInstance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Remove-</a:t>
            </a:r>
            <a:r>
              <a:rPr lang="en-GB" sz="1600" dirty="0" err="1">
                <a:solidFill>
                  <a:srgbClr val="000000"/>
                </a:solidFill>
              </a:rPr>
              <a:t>RDSDBInstance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New-</a:t>
            </a:r>
            <a:r>
              <a:rPr lang="en-GB" sz="1600" dirty="0" err="1">
                <a:solidFill>
                  <a:srgbClr val="000000"/>
                </a:solidFill>
              </a:rPr>
              <a:t>RDSDBSnapshot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Get-</a:t>
            </a:r>
            <a:r>
              <a:rPr lang="en-GB" sz="1600" dirty="0" err="1">
                <a:solidFill>
                  <a:srgbClr val="000000"/>
                </a:solidFill>
              </a:rPr>
              <a:t>RDSDBSnapshot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Restore-</a:t>
            </a:r>
            <a:r>
              <a:rPr lang="en-GB" sz="1600" dirty="0" err="1">
                <a:solidFill>
                  <a:srgbClr val="000000"/>
                </a:solidFill>
              </a:rPr>
              <a:t>RDSDBInstanceFromDBSnapshot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rgbClr val="000000"/>
                </a:solidFill>
              </a:rPr>
              <a:t>Remove-</a:t>
            </a:r>
            <a:r>
              <a:rPr lang="en-GB" sz="1600" dirty="0" err="1">
                <a:solidFill>
                  <a:srgbClr val="000000"/>
                </a:solidFill>
              </a:rPr>
              <a:t>RDSDBSnapshot</a:t>
            </a:r>
            <a:endParaRPr lang="en-GB" sz="16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sz="1400" dirty="0">
              <a:solidFill>
                <a:srgbClr val="000000"/>
              </a:solidFill>
            </a:endParaRP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900" dirty="0">
                <a:solidFill>
                  <a:srgbClr val="000000"/>
                </a:solidFill>
              </a:rPr>
              <a:t>Get-Help is your friend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900" dirty="0">
                <a:solidFill>
                  <a:srgbClr val="000000"/>
                </a:solidFill>
              </a:rPr>
              <a:t>Out-</a:t>
            </a:r>
            <a:r>
              <a:rPr lang="en-GB" sz="1900" dirty="0" err="1">
                <a:solidFill>
                  <a:srgbClr val="000000"/>
                </a:solidFill>
              </a:rPr>
              <a:t>Gridview</a:t>
            </a:r>
            <a:r>
              <a:rPr lang="en-GB" sz="1900" dirty="0">
                <a:solidFill>
                  <a:srgbClr val="000000"/>
                </a:solidFill>
              </a:rPr>
              <a:t> can make output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Automating SQL RDS with PowerShell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5</cp:revision>
  <dcterms:created xsi:type="dcterms:W3CDTF">2020-07-28T14:47:11Z</dcterms:created>
  <dcterms:modified xsi:type="dcterms:W3CDTF">2020-07-28T16:27:08Z</dcterms:modified>
</cp:coreProperties>
</file>