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18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2C31A-F1A8-4892-AA65-D3AA07DF37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29612FE-7ACB-4C99-9E84-1A15E0582432}">
      <dgm:prSet/>
      <dgm:spPr/>
      <dgm:t>
        <a:bodyPr/>
        <a:lstStyle/>
        <a:p>
          <a:r>
            <a:rPr lang="en-US" dirty="0"/>
            <a:t>Learn the limitations and benefits of RDS</a:t>
          </a:r>
        </a:p>
      </dgm:t>
    </dgm:pt>
    <dgm:pt modelId="{91806C4F-CD11-4E9C-9701-8665A959D4B7}" type="parTrans" cxnId="{D2973C02-BD69-4280-9505-1380D3B028D6}">
      <dgm:prSet/>
      <dgm:spPr/>
      <dgm:t>
        <a:bodyPr/>
        <a:lstStyle/>
        <a:p>
          <a:endParaRPr lang="en-US"/>
        </a:p>
      </dgm:t>
    </dgm:pt>
    <dgm:pt modelId="{D947E885-9EDC-43DD-BA79-727CC947D75F}" type="sibTrans" cxnId="{D2973C02-BD69-4280-9505-1380D3B028D6}">
      <dgm:prSet/>
      <dgm:spPr/>
      <dgm:t>
        <a:bodyPr/>
        <a:lstStyle/>
        <a:p>
          <a:endParaRPr lang="en-US"/>
        </a:p>
      </dgm:t>
    </dgm:pt>
    <dgm:pt modelId="{86218ED9-B0D5-4E56-828D-5AAF48EA50B7}">
      <dgm:prSet/>
      <dgm:spPr/>
      <dgm:t>
        <a:bodyPr/>
        <a:lstStyle/>
        <a:p>
          <a:r>
            <a:rPr lang="en-US" dirty="0"/>
            <a:t>Understand important AWS terminology</a:t>
          </a:r>
        </a:p>
      </dgm:t>
    </dgm:pt>
    <dgm:pt modelId="{2E09B1B4-6368-4210-9BCD-61E861CA5595}" type="parTrans" cxnId="{C102D353-D790-4CCC-9EA9-091F23412D82}">
      <dgm:prSet/>
      <dgm:spPr/>
      <dgm:t>
        <a:bodyPr/>
        <a:lstStyle/>
        <a:p>
          <a:endParaRPr lang="en-US"/>
        </a:p>
      </dgm:t>
    </dgm:pt>
    <dgm:pt modelId="{7C094A51-D37F-45F0-8DAD-418BBEE1E877}" type="sibTrans" cxnId="{C102D353-D790-4CCC-9EA9-091F23412D82}">
      <dgm:prSet/>
      <dgm:spPr/>
      <dgm:t>
        <a:bodyPr/>
        <a:lstStyle/>
        <a:p>
          <a:endParaRPr lang="en-US"/>
        </a:p>
      </dgm:t>
    </dgm:pt>
    <dgm:pt modelId="{59D8619D-6525-4125-ABAA-71FA6E21AB3B}">
      <dgm:prSet/>
      <dgm:spPr/>
      <dgm:t>
        <a:bodyPr/>
        <a:lstStyle/>
        <a:p>
          <a:r>
            <a:rPr lang="en-US" dirty="0"/>
            <a:t>Create and configure a SQL Server RDS Instance</a:t>
          </a:r>
        </a:p>
      </dgm:t>
    </dgm:pt>
    <dgm:pt modelId="{4850572B-88FE-4E9D-9DAA-604BFC34FA95}" type="parTrans" cxnId="{6DFD5E56-86EE-4B2F-997E-79DFC6639D59}">
      <dgm:prSet/>
      <dgm:spPr/>
      <dgm:t>
        <a:bodyPr/>
        <a:lstStyle/>
        <a:p>
          <a:endParaRPr lang="en-US"/>
        </a:p>
      </dgm:t>
    </dgm:pt>
    <dgm:pt modelId="{528EF2C0-6A1F-4A22-A154-8B999E8882A2}" type="sibTrans" cxnId="{6DFD5E56-86EE-4B2F-997E-79DFC6639D59}">
      <dgm:prSet/>
      <dgm:spPr/>
      <dgm:t>
        <a:bodyPr/>
        <a:lstStyle/>
        <a:p>
          <a:endParaRPr lang="en-US"/>
        </a:p>
      </dgm:t>
    </dgm:pt>
    <dgm:pt modelId="{ABF7A243-E2A0-45E6-A4E8-F2D70AEB6A40}">
      <dgm:prSet/>
      <dgm:spPr/>
      <dgm:t>
        <a:bodyPr/>
        <a:lstStyle/>
        <a:p>
          <a:r>
            <a:rPr lang="en-US" dirty="0"/>
            <a:t>Configure advanced options using parameter groups</a:t>
          </a:r>
        </a:p>
      </dgm:t>
    </dgm:pt>
    <dgm:pt modelId="{4089F96C-5287-499F-A948-A1960ADA4370}" type="parTrans" cxnId="{7D82CD11-11FA-4C8F-92B6-2833808892B1}">
      <dgm:prSet/>
      <dgm:spPr/>
      <dgm:t>
        <a:bodyPr/>
        <a:lstStyle/>
        <a:p>
          <a:endParaRPr lang="en-US"/>
        </a:p>
      </dgm:t>
    </dgm:pt>
    <dgm:pt modelId="{DCC254F0-BC2D-4BA8-9810-83370F3AF8CC}" type="sibTrans" cxnId="{7D82CD11-11FA-4C8F-92B6-2833808892B1}">
      <dgm:prSet/>
      <dgm:spPr/>
      <dgm:t>
        <a:bodyPr/>
        <a:lstStyle/>
        <a:p>
          <a:endParaRPr lang="en-US"/>
        </a:p>
      </dgm:t>
    </dgm:pt>
    <dgm:pt modelId="{847BD55B-48F0-4466-A398-7F12888182FC}">
      <dgm:prSet/>
      <dgm:spPr/>
      <dgm:t>
        <a:bodyPr/>
        <a:lstStyle/>
        <a:p>
          <a:r>
            <a:rPr lang="en-US" dirty="0"/>
            <a:t>Secure your RDS instance to a professional level</a:t>
          </a:r>
        </a:p>
      </dgm:t>
    </dgm:pt>
    <dgm:pt modelId="{E5EF4F5F-1255-45B6-80E0-873F5ECA5FC8}" type="parTrans" cxnId="{9C8D999A-2575-4893-9E2C-56DD9F735A92}">
      <dgm:prSet/>
      <dgm:spPr/>
      <dgm:t>
        <a:bodyPr/>
        <a:lstStyle/>
        <a:p>
          <a:endParaRPr lang="en-US"/>
        </a:p>
      </dgm:t>
    </dgm:pt>
    <dgm:pt modelId="{51365AF4-6D90-4E57-AFB5-66B387A6225F}" type="sibTrans" cxnId="{9C8D999A-2575-4893-9E2C-56DD9F735A92}">
      <dgm:prSet/>
      <dgm:spPr/>
      <dgm:t>
        <a:bodyPr/>
        <a:lstStyle/>
        <a:p>
          <a:endParaRPr lang="en-US"/>
        </a:p>
      </dgm:t>
    </dgm:pt>
    <dgm:pt modelId="{47DD0955-7CAC-4318-A8F9-3B834E93D836}">
      <dgm:prSet/>
      <dgm:spPr/>
      <dgm:t>
        <a:bodyPr/>
        <a:lstStyle/>
        <a:p>
          <a:r>
            <a:rPr lang="en-US" dirty="0"/>
            <a:t>Backup your data, and restore it when needed</a:t>
          </a:r>
        </a:p>
      </dgm:t>
    </dgm:pt>
    <dgm:pt modelId="{05F328E7-DDFF-4A6F-913D-B19F820E0A3C}" type="parTrans" cxnId="{4615E19E-594E-4493-993E-AEBF748D5536}">
      <dgm:prSet/>
      <dgm:spPr/>
      <dgm:t>
        <a:bodyPr/>
        <a:lstStyle/>
        <a:p>
          <a:endParaRPr lang="en-US"/>
        </a:p>
      </dgm:t>
    </dgm:pt>
    <dgm:pt modelId="{61431537-78D1-469A-84D0-1A61836E1A4E}" type="sibTrans" cxnId="{4615E19E-594E-4493-993E-AEBF748D5536}">
      <dgm:prSet/>
      <dgm:spPr/>
      <dgm:t>
        <a:bodyPr/>
        <a:lstStyle/>
        <a:p>
          <a:endParaRPr lang="en-US"/>
        </a:p>
      </dgm:t>
    </dgm:pt>
    <dgm:pt modelId="{BB53819C-E872-4EF5-A1C5-403566A3D420}">
      <dgm:prSet/>
      <dgm:spPr/>
      <dgm:t>
        <a:bodyPr/>
        <a:lstStyle/>
        <a:p>
          <a:r>
            <a:rPr lang="en-US" dirty="0"/>
            <a:t>Monitor your instances using CloudWatch</a:t>
          </a:r>
        </a:p>
      </dgm:t>
    </dgm:pt>
    <dgm:pt modelId="{059ADAF3-FE6C-448C-85E7-5DCE943FC8FE}" type="parTrans" cxnId="{7DAE30DE-F02A-4ABD-9D0A-3A0DD27A5DE0}">
      <dgm:prSet/>
      <dgm:spPr/>
      <dgm:t>
        <a:bodyPr/>
        <a:lstStyle/>
        <a:p>
          <a:endParaRPr lang="en-US"/>
        </a:p>
      </dgm:t>
    </dgm:pt>
    <dgm:pt modelId="{E2A87556-F75F-44D5-B497-75FFF70E3CAA}" type="sibTrans" cxnId="{7DAE30DE-F02A-4ABD-9D0A-3A0DD27A5DE0}">
      <dgm:prSet/>
      <dgm:spPr/>
      <dgm:t>
        <a:bodyPr/>
        <a:lstStyle/>
        <a:p>
          <a:endParaRPr lang="en-US"/>
        </a:p>
      </dgm:t>
    </dgm:pt>
    <dgm:pt modelId="{99BB0D81-7C6A-4878-8C91-C86A1CE37BB9}">
      <dgm:prSet/>
      <dgm:spPr/>
      <dgm:t>
        <a:bodyPr/>
        <a:lstStyle/>
        <a:p>
          <a:r>
            <a:rPr lang="en-US" dirty="0"/>
            <a:t>Automate deployments using PowerShell</a:t>
          </a:r>
        </a:p>
      </dgm:t>
    </dgm:pt>
    <dgm:pt modelId="{64C71323-1A95-4C7C-89AF-CBDB3E0DD269}" type="parTrans" cxnId="{42F9C342-440A-48BE-AA0E-B2EC4C7B1D4C}">
      <dgm:prSet/>
      <dgm:spPr/>
      <dgm:t>
        <a:bodyPr/>
        <a:lstStyle/>
        <a:p>
          <a:endParaRPr lang="en-US"/>
        </a:p>
      </dgm:t>
    </dgm:pt>
    <dgm:pt modelId="{5989CB1D-9632-41E7-A9FF-0294359EE36F}" type="sibTrans" cxnId="{42F9C342-440A-48BE-AA0E-B2EC4C7B1D4C}">
      <dgm:prSet/>
      <dgm:spPr/>
      <dgm:t>
        <a:bodyPr/>
        <a:lstStyle/>
        <a:p>
          <a:endParaRPr lang="en-US"/>
        </a:p>
      </dgm:t>
    </dgm:pt>
    <dgm:pt modelId="{73665EC3-F54F-410D-AAD1-6C631087282A}" type="pres">
      <dgm:prSet presAssocID="{4F62C31A-F1A8-4892-AA65-D3AA07DF376F}" presName="root" presStyleCnt="0">
        <dgm:presLayoutVars>
          <dgm:dir/>
          <dgm:resizeHandles val="exact"/>
        </dgm:presLayoutVars>
      </dgm:prSet>
      <dgm:spPr/>
    </dgm:pt>
    <dgm:pt modelId="{498F7D8C-BE35-4DB1-AA25-B9D9B375AA9E}" type="pres">
      <dgm:prSet presAssocID="{B29612FE-7ACB-4C99-9E84-1A15E0582432}" presName="compNode" presStyleCnt="0"/>
      <dgm:spPr/>
    </dgm:pt>
    <dgm:pt modelId="{C92A4783-8E3C-40B1-9D19-14EB4ADF10A7}" type="pres">
      <dgm:prSet presAssocID="{B29612FE-7ACB-4C99-9E84-1A15E058243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59586E6-1FA4-4FA9-962E-EAE5EA2638EF}" type="pres">
      <dgm:prSet presAssocID="{B29612FE-7ACB-4C99-9E84-1A15E0582432}" presName="spaceRect" presStyleCnt="0"/>
      <dgm:spPr/>
    </dgm:pt>
    <dgm:pt modelId="{C6763821-F044-42CB-9351-E6636E7EF54D}" type="pres">
      <dgm:prSet presAssocID="{B29612FE-7ACB-4C99-9E84-1A15E0582432}" presName="textRect" presStyleLbl="revTx" presStyleIdx="0" presStyleCnt="8">
        <dgm:presLayoutVars>
          <dgm:chMax val="1"/>
          <dgm:chPref val="1"/>
        </dgm:presLayoutVars>
      </dgm:prSet>
      <dgm:spPr/>
    </dgm:pt>
    <dgm:pt modelId="{295037E8-DA03-4C29-84FB-FD94D55401F9}" type="pres">
      <dgm:prSet presAssocID="{D947E885-9EDC-43DD-BA79-727CC947D75F}" presName="sibTrans" presStyleCnt="0"/>
      <dgm:spPr/>
    </dgm:pt>
    <dgm:pt modelId="{842E21BA-F602-413C-948C-7174860EAA21}" type="pres">
      <dgm:prSet presAssocID="{86218ED9-B0D5-4E56-828D-5AAF48EA50B7}" presName="compNode" presStyleCnt="0"/>
      <dgm:spPr/>
    </dgm:pt>
    <dgm:pt modelId="{58D50D55-963D-4413-A62E-0B334C287A31}" type="pres">
      <dgm:prSet presAssocID="{86218ED9-B0D5-4E56-828D-5AAF48EA50B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3424B3-CD19-4A3A-A71E-610E208B3900}" type="pres">
      <dgm:prSet presAssocID="{86218ED9-B0D5-4E56-828D-5AAF48EA50B7}" presName="spaceRect" presStyleCnt="0"/>
      <dgm:spPr/>
    </dgm:pt>
    <dgm:pt modelId="{EA97AEC1-1BB4-4C5B-9F46-940CA18AE86D}" type="pres">
      <dgm:prSet presAssocID="{86218ED9-B0D5-4E56-828D-5AAF48EA50B7}" presName="textRect" presStyleLbl="revTx" presStyleIdx="1" presStyleCnt="8">
        <dgm:presLayoutVars>
          <dgm:chMax val="1"/>
          <dgm:chPref val="1"/>
        </dgm:presLayoutVars>
      </dgm:prSet>
      <dgm:spPr/>
    </dgm:pt>
    <dgm:pt modelId="{0F639C0E-9257-4312-A3A0-1DAA6A458FB2}" type="pres">
      <dgm:prSet presAssocID="{7C094A51-D37F-45F0-8DAD-418BBEE1E877}" presName="sibTrans" presStyleCnt="0"/>
      <dgm:spPr/>
    </dgm:pt>
    <dgm:pt modelId="{8425B76C-D89B-4BF7-B43F-6926B50A18F2}" type="pres">
      <dgm:prSet presAssocID="{59D8619D-6525-4125-ABAA-71FA6E21AB3B}" presName="compNode" presStyleCnt="0"/>
      <dgm:spPr/>
    </dgm:pt>
    <dgm:pt modelId="{A4A65503-6280-4CFB-8C57-71E30C409D20}" type="pres">
      <dgm:prSet presAssocID="{59D8619D-6525-4125-ABAA-71FA6E21AB3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231359-5424-40F9-90B2-C90478DFCBD4}" type="pres">
      <dgm:prSet presAssocID="{59D8619D-6525-4125-ABAA-71FA6E21AB3B}" presName="spaceRect" presStyleCnt="0"/>
      <dgm:spPr/>
    </dgm:pt>
    <dgm:pt modelId="{FDCA6991-5B89-4C54-BC28-2B4661E0AC7F}" type="pres">
      <dgm:prSet presAssocID="{59D8619D-6525-4125-ABAA-71FA6E21AB3B}" presName="textRect" presStyleLbl="revTx" presStyleIdx="2" presStyleCnt="8">
        <dgm:presLayoutVars>
          <dgm:chMax val="1"/>
          <dgm:chPref val="1"/>
        </dgm:presLayoutVars>
      </dgm:prSet>
      <dgm:spPr/>
    </dgm:pt>
    <dgm:pt modelId="{927C8AE1-C19E-459B-8B8E-67A9D193AC69}" type="pres">
      <dgm:prSet presAssocID="{528EF2C0-6A1F-4A22-A154-8B999E8882A2}" presName="sibTrans" presStyleCnt="0"/>
      <dgm:spPr/>
    </dgm:pt>
    <dgm:pt modelId="{16B3FF55-979A-4F03-98E4-DB9C15EABEAB}" type="pres">
      <dgm:prSet presAssocID="{ABF7A243-E2A0-45E6-A4E8-F2D70AEB6A40}" presName="compNode" presStyleCnt="0"/>
      <dgm:spPr/>
    </dgm:pt>
    <dgm:pt modelId="{056B431C-4452-4011-92FD-50191914A636}" type="pres">
      <dgm:prSet presAssocID="{ABF7A243-E2A0-45E6-A4E8-F2D70AEB6A4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B1C28A-51E2-48BF-BBDE-10C81C93AD5C}" type="pres">
      <dgm:prSet presAssocID="{ABF7A243-E2A0-45E6-A4E8-F2D70AEB6A40}" presName="spaceRect" presStyleCnt="0"/>
      <dgm:spPr/>
    </dgm:pt>
    <dgm:pt modelId="{125F140B-2747-4C4E-AA7F-8652C05AC9BB}" type="pres">
      <dgm:prSet presAssocID="{ABF7A243-E2A0-45E6-A4E8-F2D70AEB6A40}" presName="textRect" presStyleLbl="revTx" presStyleIdx="3" presStyleCnt="8">
        <dgm:presLayoutVars>
          <dgm:chMax val="1"/>
          <dgm:chPref val="1"/>
        </dgm:presLayoutVars>
      </dgm:prSet>
      <dgm:spPr/>
    </dgm:pt>
    <dgm:pt modelId="{215B2FD7-6E6E-4B16-BB67-217C763025F2}" type="pres">
      <dgm:prSet presAssocID="{DCC254F0-BC2D-4BA8-9810-83370F3AF8CC}" presName="sibTrans" presStyleCnt="0"/>
      <dgm:spPr/>
    </dgm:pt>
    <dgm:pt modelId="{4012F3A1-7339-4770-8C7B-A5F4E1189129}" type="pres">
      <dgm:prSet presAssocID="{847BD55B-48F0-4466-A398-7F12888182FC}" presName="compNode" presStyleCnt="0"/>
      <dgm:spPr/>
    </dgm:pt>
    <dgm:pt modelId="{8D1731DC-3CA6-4D20-9884-96D8CAB5EDFD}" type="pres">
      <dgm:prSet presAssocID="{847BD55B-48F0-4466-A398-7F12888182F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4EADFC4-6902-4503-893E-96F3C7811F84}" type="pres">
      <dgm:prSet presAssocID="{847BD55B-48F0-4466-A398-7F12888182FC}" presName="spaceRect" presStyleCnt="0"/>
      <dgm:spPr/>
    </dgm:pt>
    <dgm:pt modelId="{D212823E-66DD-4B41-97C1-1F99D35A42F9}" type="pres">
      <dgm:prSet presAssocID="{847BD55B-48F0-4466-A398-7F12888182FC}" presName="textRect" presStyleLbl="revTx" presStyleIdx="4" presStyleCnt="8">
        <dgm:presLayoutVars>
          <dgm:chMax val="1"/>
          <dgm:chPref val="1"/>
        </dgm:presLayoutVars>
      </dgm:prSet>
      <dgm:spPr/>
    </dgm:pt>
    <dgm:pt modelId="{916AA4DF-3B2D-4E5B-9225-8D059AF3A09D}" type="pres">
      <dgm:prSet presAssocID="{51365AF4-6D90-4E57-AFB5-66B387A6225F}" presName="sibTrans" presStyleCnt="0"/>
      <dgm:spPr/>
    </dgm:pt>
    <dgm:pt modelId="{154F7BA3-779B-4F19-85F4-CDDEFC9757BA}" type="pres">
      <dgm:prSet presAssocID="{47DD0955-7CAC-4318-A8F9-3B834E93D836}" presName="compNode" presStyleCnt="0"/>
      <dgm:spPr/>
    </dgm:pt>
    <dgm:pt modelId="{AE9745C7-EE25-4582-9FD7-8AF3F6C2E4F1}" type="pres">
      <dgm:prSet presAssocID="{47DD0955-7CAC-4318-A8F9-3B834E93D83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0E8C729-05C2-46DE-8430-4E0AF7932CB5}" type="pres">
      <dgm:prSet presAssocID="{47DD0955-7CAC-4318-A8F9-3B834E93D836}" presName="spaceRect" presStyleCnt="0"/>
      <dgm:spPr/>
    </dgm:pt>
    <dgm:pt modelId="{227CE431-57CE-40FC-8B3E-A7DB348EB637}" type="pres">
      <dgm:prSet presAssocID="{47DD0955-7CAC-4318-A8F9-3B834E93D836}" presName="textRect" presStyleLbl="revTx" presStyleIdx="5" presStyleCnt="8">
        <dgm:presLayoutVars>
          <dgm:chMax val="1"/>
          <dgm:chPref val="1"/>
        </dgm:presLayoutVars>
      </dgm:prSet>
      <dgm:spPr/>
    </dgm:pt>
    <dgm:pt modelId="{74AD3AFA-8347-4C46-A0D0-6247CEE5C6BC}" type="pres">
      <dgm:prSet presAssocID="{61431537-78D1-469A-84D0-1A61836E1A4E}" presName="sibTrans" presStyleCnt="0"/>
      <dgm:spPr/>
    </dgm:pt>
    <dgm:pt modelId="{639C9253-3792-4FB8-AD2D-C280BC49917A}" type="pres">
      <dgm:prSet presAssocID="{BB53819C-E872-4EF5-A1C5-403566A3D420}" presName="compNode" presStyleCnt="0"/>
      <dgm:spPr/>
    </dgm:pt>
    <dgm:pt modelId="{A764A0B4-66CE-4D69-BCA8-62A8308A2E3F}" type="pres">
      <dgm:prSet presAssocID="{BB53819C-E872-4EF5-A1C5-403566A3D42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2027C6CB-AFB4-4D6C-8464-559DCBEEB9C8}" type="pres">
      <dgm:prSet presAssocID="{BB53819C-E872-4EF5-A1C5-403566A3D420}" presName="spaceRect" presStyleCnt="0"/>
      <dgm:spPr/>
    </dgm:pt>
    <dgm:pt modelId="{D43D30CA-8DC4-44AD-A78D-830BC41B4291}" type="pres">
      <dgm:prSet presAssocID="{BB53819C-E872-4EF5-A1C5-403566A3D420}" presName="textRect" presStyleLbl="revTx" presStyleIdx="6" presStyleCnt="8">
        <dgm:presLayoutVars>
          <dgm:chMax val="1"/>
          <dgm:chPref val="1"/>
        </dgm:presLayoutVars>
      </dgm:prSet>
      <dgm:spPr/>
    </dgm:pt>
    <dgm:pt modelId="{2FC12B17-37A1-4B59-B884-D8AF5F30AFE4}" type="pres">
      <dgm:prSet presAssocID="{E2A87556-F75F-44D5-B497-75FFF70E3CAA}" presName="sibTrans" presStyleCnt="0"/>
      <dgm:spPr/>
    </dgm:pt>
    <dgm:pt modelId="{97378881-097C-49A4-8642-88797A708361}" type="pres">
      <dgm:prSet presAssocID="{99BB0D81-7C6A-4878-8C91-C86A1CE37BB9}" presName="compNode" presStyleCnt="0"/>
      <dgm:spPr/>
    </dgm:pt>
    <dgm:pt modelId="{25CE4454-DD73-4FC4-96D1-76DE9373C4E9}" type="pres">
      <dgm:prSet presAssocID="{99BB0D81-7C6A-4878-8C91-C86A1CE37B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DAFC2F7-7540-407B-8BE1-5796136154C1}" type="pres">
      <dgm:prSet presAssocID="{99BB0D81-7C6A-4878-8C91-C86A1CE37BB9}" presName="spaceRect" presStyleCnt="0"/>
      <dgm:spPr/>
    </dgm:pt>
    <dgm:pt modelId="{A0A03A40-9E4E-4882-A202-E64809D2FBC8}" type="pres">
      <dgm:prSet presAssocID="{99BB0D81-7C6A-4878-8C91-C86A1CE37BB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2973C02-BD69-4280-9505-1380D3B028D6}" srcId="{4F62C31A-F1A8-4892-AA65-D3AA07DF376F}" destId="{B29612FE-7ACB-4C99-9E84-1A15E0582432}" srcOrd="0" destOrd="0" parTransId="{91806C4F-CD11-4E9C-9701-8665A959D4B7}" sibTransId="{D947E885-9EDC-43DD-BA79-727CC947D75F}"/>
    <dgm:cxn modelId="{7D82CD11-11FA-4C8F-92B6-2833808892B1}" srcId="{4F62C31A-F1A8-4892-AA65-D3AA07DF376F}" destId="{ABF7A243-E2A0-45E6-A4E8-F2D70AEB6A40}" srcOrd="3" destOrd="0" parTransId="{4089F96C-5287-499F-A948-A1960ADA4370}" sibTransId="{DCC254F0-BC2D-4BA8-9810-83370F3AF8CC}"/>
    <dgm:cxn modelId="{F66D0935-C2D5-4042-B438-31B708E615E1}" type="presOf" srcId="{47DD0955-7CAC-4318-A8F9-3B834E93D836}" destId="{227CE431-57CE-40FC-8B3E-A7DB348EB637}" srcOrd="0" destOrd="0" presId="urn:microsoft.com/office/officeart/2018/2/layout/IconLabelList"/>
    <dgm:cxn modelId="{42F9C342-440A-48BE-AA0E-B2EC4C7B1D4C}" srcId="{4F62C31A-F1A8-4892-AA65-D3AA07DF376F}" destId="{99BB0D81-7C6A-4878-8C91-C86A1CE37BB9}" srcOrd="7" destOrd="0" parTransId="{64C71323-1A95-4C7C-89AF-CBDB3E0DD269}" sibTransId="{5989CB1D-9632-41E7-A9FF-0294359EE36F}"/>
    <dgm:cxn modelId="{C102D353-D790-4CCC-9EA9-091F23412D82}" srcId="{4F62C31A-F1A8-4892-AA65-D3AA07DF376F}" destId="{86218ED9-B0D5-4E56-828D-5AAF48EA50B7}" srcOrd="1" destOrd="0" parTransId="{2E09B1B4-6368-4210-9BCD-61E861CA5595}" sibTransId="{7C094A51-D37F-45F0-8DAD-418BBEE1E877}"/>
    <dgm:cxn modelId="{6DFD5E56-86EE-4B2F-997E-79DFC6639D59}" srcId="{4F62C31A-F1A8-4892-AA65-D3AA07DF376F}" destId="{59D8619D-6525-4125-ABAA-71FA6E21AB3B}" srcOrd="2" destOrd="0" parTransId="{4850572B-88FE-4E9D-9DAA-604BFC34FA95}" sibTransId="{528EF2C0-6A1F-4A22-A154-8B999E8882A2}"/>
    <dgm:cxn modelId="{42CBD159-425A-4B05-B004-34DB7480A87A}" type="presOf" srcId="{847BD55B-48F0-4466-A398-7F12888182FC}" destId="{D212823E-66DD-4B41-97C1-1F99D35A42F9}" srcOrd="0" destOrd="0" presId="urn:microsoft.com/office/officeart/2018/2/layout/IconLabelList"/>
    <dgm:cxn modelId="{3C959888-E32F-484F-A840-4CD8DADA967F}" type="presOf" srcId="{86218ED9-B0D5-4E56-828D-5AAF48EA50B7}" destId="{EA97AEC1-1BB4-4C5B-9F46-940CA18AE86D}" srcOrd="0" destOrd="0" presId="urn:microsoft.com/office/officeart/2018/2/layout/IconLabelList"/>
    <dgm:cxn modelId="{FC97238D-1DCB-477F-A3DB-42D04C2CA289}" type="presOf" srcId="{B29612FE-7ACB-4C99-9E84-1A15E0582432}" destId="{C6763821-F044-42CB-9351-E6636E7EF54D}" srcOrd="0" destOrd="0" presId="urn:microsoft.com/office/officeart/2018/2/layout/IconLabelList"/>
    <dgm:cxn modelId="{9C8D999A-2575-4893-9E2C-56DD9F735A92}" srcId="{4F62C31A-F1A8-4892-AA65-D3AA07DF376F}" destId="{847BD55B-48F0-4466-A398-7F12888182FC}" srcOrd="4" destOrd="0" parTransId="{E5EF4F5F-1255-45B6-80E0-873F5ECA5FC8}" sibTransId="{51365AF4-6D90-4E57-AFB5-66B387A6225F}"/>
    <dgm:cxn modelId="{4615E19E-594E-4493-993E-AEBF748D5536}" srcId="{4F62C31A-F1A8-4892-AA65-D3AA07DF376F}" destId="{47DD0955-7CAC-4318-A8F9-3B834E93D836}" srcOrd="5" destOrd="0" parTransId="{05F328E7-DDFF-4A6F-913D-B19F820E0A3C}" sibTransId="{61431537-78D1-469A-84D0-1A61836E1A4E}"/>
    <dgm:cxn modelId="{BF00DCC5-A3F1-4BFE-BCD1-6EA28C26901E}" type="presOf" srcId="{BB53819C-E872-4EF5-A1C5-403566A3D420}" destId="{D43D30CA-8DC4-44AD-A78D-830BC41B4291}" srcOrd="0" destOrd="0" presId="urn:microsoft.com/office/officeart/2018/2/layout/IconLabelList"/>
    <dgm:cxn modelId="{95470FCB-ED4D-4E49-BD12-1D0F03F172CD}" type="presOf" srcId="{ABF7A243-E2A0-45E6-A4E8-F2D70AEB6A40}" destId="{125F140B-2747-4C4E-AA7F-8652C05AC9BB}" srcOrd="0" destOrd="0" presId="urn:microsoft.com/office/officeart/2018/2/layout/IconLabelList"/>
    <dgm:cxn modelId="{192808D2-4688-4002-9809-468C4A1C96BB}" type="presOf" srcId="{59D8619D-6525-4125-ABAA-71FA6E21AB3B}" destId="{FDCA6991-5B89-4C54-BC28-2B4661E0AC7F}" srcOrd="0" destOrd="0" presId="urn:microsoft.com/office/officeart/2018/2/layout/IconLabelList"/>
    <dgm:cxn modelId="{C4DB9FD6-60F3-4716-AEB3-7124FE9D305F}" type="presOf" srcId="{4F62C31A-F1A8-4892-AA65-D3AA07DF376F}" destId="{73665EC3-F54F-410D-AAD1-6C631087282A}" srcOrd="0" destOrd="0" presId="urn:microsoft.com/office/officeart/2018/2/layout/IconLabelList"/>
    <dgm:cxn modelId="{7DAE30DE-F02A-4ABD-9D0A-3A0DD27A5DE0}" srcId="{4F62C31A-F1A8-4892-AA65-D3AA07DF376F}" destId="{BB53819C-E872-4EF5-A1C5-403566A3D420}" srcOrd="6" destOrd="0" parTransId="{059ADAF3-FE6C-448C-85E7-5DCE943FC8FE}" sibTransId="{E2A87556-F75F-44D5-B497-75FFF70E3CAA}"/>
    <dgm:cxn modelId="{EABBAFF1-2A3D-4007-8808-7B3F56A58BEC}" type="presOf" srcId="{99BB0D81-7C6A-4878-8C91-C86A1CE37BB9}" destId="{A0A03A40-9E4E-4882-A202-E64809D2FBC8}" srcOrd="0" destOrd="0" presId="urn:microsoft.com/office/officeart/2018/2/layout/IconLabelList"/>
    <dgm:cxn modelId="{A8790540-8429-4ACC-A0F2-E302D006564E}" type="presParOf" srcId="{73665EC3-F54F-410D-AAD1-6C631087282A}" destId="{498F7D8C-BE35-4DB1-AA25-B9D9B375AA9E}" srcOrd="0" destOrd="0" presId="urn:microsoft.com/office/officeart/2018/2/layout/IconLabelList"/>
    <dgm:cxn modelId="{D000B37E-0D25-4399-B68A-726E1CBB1E30}" type="presParOf" srcId="{498F7D8C-BE35-4DB1-AA25-B9D9B375AA9E}" destId="{C92A4783-8E3C-40B1-9D19-14EB4ADF10A7}" srcOrd="0" destOrd="0" presId="urn:microsoft.com/office/officeart/2018/2/layout/IconLabelList"/>
    <dgm:cxn modelId="{9807B851-A993-4A9D-AF8C-3259FFB740DE}" type="presParOf" srcId="{498F7D8C-BE35-4DB1-AA25-B9D9B375AA9E}" destId="{C59586E6-1FA4-4FA9-962E-EAE5EA2638EF}" srcOrd="1" destOrd="0" presId="urn:microsoft.com/office/officeart/2018/2/layout/IconLabelList"/>
    <dgm:cxn modelId="{BD78DF8F-4530-4632-8E1A-9359DD9A5E79}" type="presParOf" srcId="{498F7D8C-BE35-4DB1-AA25-B9D9B375AA9E}" destId="{C6763821-F044-42CB-9351-E6636E7EF54D}" srcOrd="2" destOrd="0" presId="urn:microsoft.com/office/officeart/2018/2/layout/IconLabelList"/>
    <dgm:cxn modelId="{7271D881-57C3-43CA-85D0-28D4E018354D}" type="presParOf" srcId="{73665EC3-F54F-410D-AAD1-6C631087282A}" destId="{295037E8-DA03-4C29-84FB-FD94D55401F9}" srcOrd="1" destOrd="0" presId="urn:microsoft.com/office/officeart/2018/2/layout/IconLabelList"/>
    <dgm:cxn modelId="{1BE17FBC-72A9-4DB9-985D-0241FD16DFD1}" type="presParOf" srcId="{73665EC3-F54F-410D-AAD1-6C631087282A}" destId="{842E21BA-F602-413C-948C-7174860EAA21}" srcOrd="2" destOrd="0" presId="urn:microsoft.com/office/officeart/2018/2/layout/IconLabelList"/>
    <dgm:cxn modelId="{569AD983-A755-4FCF-B0D8-6CE92B49E962}" type="presParOf" srcId="{842E21BA-F602-413C-948C-7174860EAA21}" destId="{58D50D55-963D-4413-A62E-0B334C287A31}" srcOrd="0" destOrd="0" presId="urn:microsoft.com/office/officeart/2018/2/layout/IconLabelList"/>
    <dgm:cxn modelId="{6F99719F-7849-4130-993F-2C344A6285D3}" type="presParOf" srcId="{842E21BA-F602-413C-948C-7174860EAA21}" destId="{D73424B3-CD19-4A3A-A71E-610E208B3900}" srcOrd="1" destOrd="0" presId="urn:microsoft.com/office/officeart/2018/2/layout/IconLabelList"/>
    <dgm:cxn modelId="{F244502B-7D43-49E9-B156-FC5808B2D3ED}" type="presParOf" srcId="{842E21BA-F602-413C-948C-7174860EAA21}" destId="{EA97AEC1-1BB4-4C5B-9F46-940CA18AE86D}" srcOrd="2" destOrd="0" presId="urn:microsoft.com/office/officeart/2018/2/layout/IconLabelList"/>
    <dgm:cxn modelId="{6E17F2BE-EBF8-4826-9DD6-08A1496BDDD3}" type="presParOf" srcId="{73665EC3-F54F-410D-AAD1-6C631087282A}" destId="{0F639C0E-9257-4312-A3A0-1DAA6A458FB2}" srcOrd="3" destOrd="0" presId="urn:microsoft.com/office/officeart/2018/2/layout/IconLabelList"/>
    <dgm:cxn modelId="{A4308942-59D0-47CA-AD25-1A715AF88822}" type="presParOf" srcId="{73665EC3-F54F-410D-AAD1-6C631087282A}" destId="{8425B76C-D89B-4BF7-B43F-6926B50A18F2}" srcOrd="4" destOrd="0" presId="urn:microsoft.com/office/officeart/2018/2/layout/IconLabelList"/>
    <dgm:cxn modelId="{3E32C9D6-FD6D-48F9-8317-7AD035AA6EB4}" type="presParOf" srcId="{8425B76C-D89B-4BF7-B43F-6926B50A18F2}" destId="{A4A65503-6280-4CFB-8C57-71E30C409D20}" srcOrd="0" destOrd="0" presId="urn:microsoft.com/office/officeart/2018/2/layout/IconLabelList"/>
    <dgm:cxn modelId="{3516632A-6FA4-48FC-B417-29E13C8DD8A5}" type="presParOf" srcId="{8425B76C-D89B-4BF7-B43F-6926B50A18F2}" destId="{14231359-5424-40F9-90B2-C90478DFCBD4}" srcOrd="1" destOrd="0" presId="urn:microsoft.com/office/officeart/2018/2/layout/IconLabelList"/>
    <dgm:cxn modelId="{F87496EF-CC03-4ADD-B60D-EC4D1A503B3D}" type="presParOf" srcId="{8425B76C-D89B-4BF7-B43F-6926B50A18F2}" destId="{FDCA6991-5B89-4C54-BC28-2B4661E0AC7F}" srcOrd="2" destOrd="0" presId="urn:microsoft.com/office/officeart/2018/2/layout/IconLabelList"/>
    <dgm:cxn modelId="{0C9BFA07-E884-45D4-8441-0ACCC29DA290}" type="presParOf" srcId="{73665EC3-F54F-410D-AAD1-6C631087282A}" destId="{927C8AE1-C19E-459B-8B8E-67A9D193AC69}" srcOrd="5" destOrd="0" presId="urn:microsoft.com/office/officeart/2018/2/layout/IconLabelList"/>
    <dgm:cxn modelId="{BDA3100C-5EB6-4C41-858B-1B03DF16236E}" type="presParOf" srcId="{73665EC3-F54F-410D-AAD1-6C631087282A}" destId="{16B3FF55-979A-4F03-98E4-DB9C15EABEAB}" srcOrd="6" destOrd="0" presId="urn:microsoft.com/office/officeart/2018/2/layout/IconLabelList"/>
    <dgm:cxn modelId="{84489CF0-C3F3-4943-A6E8-C132EDCBEBCF}" type="presParOf" srcId="{16B3FF55-979A-4F03-98E4-DB9C15EABEAB}" destId="{056B431C-4452-4011-92FD-50191914A636}" srcOrd="0" destOrd="0" presId="urn:microsoft.com/office/officeart/2018/2/layout/IconLabelList"/>
    <dgm:cxn modelId="{7C9DDDA4-426B-4C0C-8F7A-6507094272AA}" type="presParOf" srcId="{16B3FF55-979A-4F03-98E4-DB9C15EABEAB}" destId="{E6B1C28A-51E2-48BF-BBDE-10C81C93AD5C}" srcOrd="1" destOrd="0" presId="urn:microsoft.com/office/officeart/2018/2/layout/IconLabelList"/>
    <dgm:cxn modelId="{6F1DE982-121D-4D17-8223-3CBF9E95D0B2}" type="presParOf" srcId="{16B3FF55-979A-4F03-98E4-DB9C15EABEAB}" destId="{125F140B-2747-4C4E-AA7F-8652C05AC9BB}" srcOrd="2" destOrd="0" presId="urn:microsoft.com/office/officeart/2018/2/layout/IconLabelList"/>
    <dgm:cxn modelId="{7ECE0099-C790-45DA-AEB9-16ECFCFE99F2}" type="presParOf" srcId="{73665EC3-F54F-410D-AAD1-6C631087282A}" destId="{215B2FD7-6E6E-4B16-BB67-217C763025F2}" srcOrd="7" destOrd="0" presId="urn:microsoft.com/office/officeart/2018/2/layout/IconLabelList"/>
    <dgm:cxn modelId="{0C919F83-A23D-4E7B-A97A-5492D62C2475}" type="presParOf" srcId="{73665EC3-F54F-410D-AAD1-6C631087282A}" destId="{4012F3A1-7339-4770-8C7B-A5F4E1189129}" srcOrd="8" destOrd="0" presId="urn:microsoft.com/office/officeart/2018/2/layout/IconLabelList"/>
    <dgm:cxn modelId="{D767FBBF-FD11-4753-A056-4E45773B1F93}" type="presParOf" srcId="{4012F3A1-7339-4770-8C7B-A5F4E1189129}" destId="{8D1731DC-3CA6-4D20-9884-96D8CAB5EDFD}" srcOrd="0" destOrd="0" presId="urn:microsoft.com/office/officeart/2018/2/layout/IconLabelList"/>
    <dgm:cxn modelId="{9E0257EB-4C96-4CB4-8554-DD2522A8DFF4}" type="presParOf" srcId="{4012F3A1-7339-4770-8C7B-A5F4E1189129}" destId="{A4EADFC4-6902-4503-893E-96F3C7811F84}" srcOrd="1" destOrd="0" presId="urn:microsoft.com/office/officeart/2018/2/layout/IconLabelList"/>
    <dgm:cxn modelId="{A05C536D-318B-4BF4-ABDB-94827E36A090}" type="presParOf" srcId="{4012F3A1-7339-4770-8C7B-A5F4E1189129}" destId="{D212823E-66DD-4B41-97C1-1F99D35A42F9}" srcOrd="2" destOrd="0" presId="urn:microsoft.com/office/officeart/2018/2/layout/IconLabelList"/>
    <dgm:cxn modelId="{0612C90D-D9DF-4897-B83C-15D82DD98994}" type="presParOf" srcId="{73665EC3-F54F-410D-AAD1-6C631087282A}" destId="{916AA4DF-3B2D-4E5B-9225-8D059AF3A09D}" srcOrd="9" destOrd="0" presId="urn:microsoft.com/office/officeart/2018/2/layout/IconLabelList"/>
    <dgm:cxn modelId="{0B26D8EE-4475-414D-8E6A-E78C69E5E504}" type="presParOf" srcId="{73665EC3-F54F-410D-AAD1-6C631087282A}" destId="{154F7BA3-779B-4F19-85F4-CDDEFC9757BA}" srcOrd="10" destOrd="0" presId="urn:microsoft.com/office/officeart/2018/2/layout/IconLabelList"/>
    <dgm:cxn modelId="{6D1823F8-4173-4E6E-B69F-48145D14713B}" type="presParOf" srcId="{154F7BA3-779B-4F19-85F4-CDDEFC9757BA}" destId="{AE9745C7-EE25-4582-9FD7-8AF3F6C2E4F1}" srcOrd="0" destOrd="0" presId="urn:microsoft.com/office/officeart/2018/2/layout/IconLabelList"/>
    <dgm:cxn modelId="{D377E5A4-C9BC-4917-A9D1-D2D6239D52EF}" type="presParOf" srcId="{154F7BA3-779B-4F19-85F4-CDDEFC9757BA}" destId="{70E8C729-05C2-46DE-8430-4E0AF7932CB5}" srcOrd="1" destOrd="0" presId="urn:microsoft.com/office/officeart/2018/2/layout/IconLabelList"/>
    <dgm:cxn modelId="{F8D48ABD-4737-40EB-9CB7-5ECB2BA6FD0F}" type="presParOf" srcId="{154F7BA3-779B-4F19-85F4-CDDEFC9757BA}" destId="{227CE431-57CE-40FC-8B3E-A7DB348EB637}" srcOrd="2" destOrd="0" presId="urn:microsoft.com/office/officeart/2018/2/layout/IconLabelList"/>
    <dgm:cxn modelId="{02555245-0AC1-46F9-AB8F-A33D4812FE32}" type="presParOf" srcId="{73665EC3-F54F-410D-AAD1-6C631087282A}" destId="{74AD3AFA-8347-4C46-A0D0-6247CEE5C6BC}" srcOrd="11" destOrd="0" presId="urn:microsoft.com/office/officeart/2018/2/layout/IconLabelList"/>
    <dgm:cxn modelId="{DAD39879-4360-40D9-8216-0696C4787954}" type="presParOf" srcId="{73665EC3-F54F-410D-AAD1-6C631087282A}" destId="{639C9253-3792-4FB8-AD2D-C280BC49917A}" srcOrd="12" destOrd="0" presId="urn:microsoft.com/office/officeart/2018/2/layout/IconLabelList"/>
    <dgm:cxn modelId="{9DACB9BD-EA8A-466B-A6EF-959ACFF14AE0}" type="presParOf" srcId="{639C9253-3792-4FB8-AD2D-C280BC49917A}" destId="{A764A0B4-66CE-4D69-BCA8-62A8308A2E3F}" srcOrd="0" destOrd="0" presId="urn:microsoft.com/office/officeart/2018/2/layout/IconLabelList"/>
    <dgm:cxn modelId="{86467661-9101-4E1C-87CC-BFB38E7E69B5}" type="presParOf" srcId="{639C9253-3792-4FB8-AD2D-C280BC49917A}" destId="{2027C6CB-AFB4-4D6C-8464-559DCBEEB9C8}" srcOrd="1" destOrd="0" presId="urn:microsoft.com/office/officeart/2018/2/layout/IconLabelList"/>
    <dgm:cxn modelId="{C0F031D8-CDCC-405C-B344-371BCE0AD9CD}" type="presParOf" srcId="{639C9253-3792-4FB8-AD2D-C280BC49917A}" destId="{D43D30CA-8DC4-44AD-A78D-830BC41B4291}" srcOrd="2" destOrd="0" presId="urn:microsoft.com/office/officeart/2018/2/layout/IconLabelList"/>
    <dgm:cxn modelId="{34D9B4C4-6B8F-491B-AD83-64C7B24CFFC0}" type="presParOf" srcId="{73665EC3-F54F-410D-AAD1-6C631087282A}" destId="{2FC12B17-37A1-4B59-B884-D8AF5F30AFE4}" srcOrd="13" destOrd="0" presId="urn:microsoft.com/office/officeart/2018/2/layout/IconLabelList"/>
    <dgm:cxn modelId="{F2EEF30B-3233-421B-9D29-31FC45842721}" type="presParOf" srcId="{73665EC3-F54F-410D-AAD1-6C631087282A}" destId="{97378881-097C-49A4-8642-88797A708361}" srcOrd="14" destOrd="0" presId="urn:microsoft.com/office/officeart/2018/2/layout/IconLabelList"/>
    <dgm:cxn modelId="{07CF4FCC-6D81-418E-AE3D-A65046AA1AC6}" type="presParOf" srcId="{97378881-097C-49A4-8642-88797A708361}" destId="{25CE4454-DD73-4FC4-96D1-76DE9373C4E9}" srcOrd="0" destOrd="0" presId="urn:microsoft.com/office/officeart/2018/2/layout/IconLabelList"/>
    <dgm:cxn modelId="{FF7E0E69-DB71-426F-BFF2-AF38D9BFBE1F}" type="presParOf" srcId="{97378881-097C-49A4-8642-88797A708361}" destId="{ADAFC2F7-7540-407B-8BE1-5796136154C1}" srcOrd="1" destOrd="0" presId="urn:microsoft.com/office/officeart/2018/2/layout/IconLabelList"/>
    <dgm:cxn modelId="{0A25826E-2568-4E11-99D5-64B56521B336}" type="presParOf" srcId="{97378881-097C-49A4-8642-88797A708361}" destId="{A0A03A40-9E4E-4882-A202-E64809D2FB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4783-8E3C-40B1-9D19-14EB4ADF10A7}">
      <dsp:nvSpPr>
        <dsp:cNvPr id="0" name=""/>
        <dsp:cNvSpPr/>
      </dsp:nvSpPr>
      <dsp:spPr>
        <a:xfrm>
          <a:off x="401793" y="785304"/>
          <a:ext cx="655751" cy="65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63821-F044-42CB-9351-E6636E7EF54D}">
      <dsp:nvSpPr>
        <dsp:cNvPr id="0" name=""/>
        <dsp:cNvSpPr/>
      </dsp:nvSpPr>
      <dsp:spPr>
        <a:xfrm>
          <a:off x="1056" y="1705900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Learn the limitations and benefits of RDS</a:t>
          </a:r>
        </a:p>
      </dsp:txBody>
      <dsp:txXfrm>
        <a:off x="1056" y="1705900"/>
        <a:ext cx="1457226" cy="582890"/>
      </dsp:txXfrm>
    </dsp:sp>
    <dsp:sp modelId="{58D50D55-963D-4413-A62E-0B334C287A31}">
      <dsp:nvSpPr>
        <dsp:cNvPr id="0" name=""/>
        <dsp:cNvSpPr/>
      </dsp:nvSpPr>
      <dsp:spPr>
        <a:xfrm>
          <a:off x="2114034" y="785304"/>
          <a:ext cx="655751" cy="65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7AEC1-1BB4-4C5B-9F46-940CA18AE86D}">
      <dsp:nvSpPr>
        <dsp:cNvPr id="0" name=""/>
        <dsp:cNvSpPr/>
      </dsp:nvSpPr>
      <dsp:spPr>
        <a:xfrm>
          <a:off x="1713297" y="1705900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Understand important AWS terminology</a:t>
          </a:r>
        </a:p>
      </dsp:txBody>
      <dsp:txXfrm>
        <a:off x="1713297" y="1705900"/>
        <a:ext cx="1457226" cy="582890"/>
      </dsp:txXfrm>
    </dsp:sp>
    <dsp:sp modelId="{A4A65503-6280-4CFB-8C57-71E30C409D20}">
      <dsp:nvSpPr>
        <dsp:cNvPr id="0" name=""/>
        <dsp:cNvSpPr/>
      </dsp:nvSpPr>
      <dsp:spPr>
        <a:xfrm>
          <a:off x="3826276" y="785304"/>
          <a:ext cx="655751" cy="65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A6991-5B89-4C54-BC28-2B4661E0AC7F}">
      <dsp:nvSpPr>
        <dsp:cNvPr id="0" name=""/>
        <dsp:cNvSpPr/>
      </dsp:nvSpPr>
      <dsp:spPr>
        <a:xfrm>
          <a:off x="3425538" y="1705900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and configure a SQL Server RDS Instance</a:t>
          </a:r>
        </a:p>
      </dsp:txBody>
      <dsp:txXfrm>
        <a:off x="3425538" y="1705900"/>
        <a:ext cx="1457226" cy="582890"/>
      </dsp:txXfrm>
    </dsp:sp>
    <dsp:sp modelId="{056B431C-4452-4011-92FD-50191914A636}">
      <dsp:nvSpPr>
        <dsp:cNvPr id="0" name=""/>
        <dsp:cNvSpPr/>
      </dsp:nvSpPr>
      <dsp:spPr>
        <a:xfrm>
          <a:off x="5538517" y="785304"/>
          <a:ext cx="655751" cy="65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F140B-2747-4C4E-AA7F-8652C05AC9BB}">
      <dsp:nvSpPr>
        <dsp:cNvPr id="0" name=""/>
        <dsp:cNvSpPr/>
      </dsp:nvSpPr>
      <dsp:spPr>
        <a:xfrm>
          <a:off x="5137780" y="1705900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Configure advanced options using parameter groups</a:t>
          </a:r>
        </a:p>
      </dsp:txBody>
      <dsp:txXfrm>
        <a:off x="5137780" y="1705900"/>
        <a:ext cx="1457226" cy="582890"/>
      </dsp:txXfrm>
    </dsp:sp>
    <dsp:sp modelId="{8D1731DC-3CA6-4D20-9884-96D8CAB5EDFD}">
      <dsp:nvSpPr>
        <dsp:cNvPr id="0" name=""/>
        <dsp:cNvSpPr/>
      </dsp:nvSpPr>
      <dsp:spPr>
        <a:xfrm>
          <a:off x="401793" y="2653097"/>
          <a:ext cx="655751" cy="6557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823E-66DD-4B41-97C1-1F99D35A42F9}">
      <dsp:nvSpPr>
        <dsp:cNvPr id="0" name=""/>
        <dsp:cNvSpPr/>
      </dsp:nvSpPr>
      <dsp:spPr>
        <a:xfrm>
          <a:off x="1056" y="3573692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Secure your RDS instance to a professional level</a:t>
          </a:r>
        </a:p>
      </dsp:txBody>
      <dsp:txXfrm>
        <a:off x="1056" y="3573692"/>
        <a:ext cx="1457226" cy="582890"/>
      </dsp:txXfrm>
    </dsp:sp>
    <dsp:sp modelId="{AE9745C7-EE25-4582-9FD7-8AF3F6C2E4F1}">
      <dsp:nvSpPr>
        <dsp:cNvPr id="0" name=""/>
        <dsp:cNvSpPr/>
      </dsp:nvSpPr>
      <dsp:spPr>
        <a:xfrm>
          <a:off x="2114034" y="2653097"/>
          <a:ext cx="655751" cy="6557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CE431-57CE-40FC-8B3E-A7DB348EB637}">
      <dsp:nvSpPr>
        <dsp:cNvPr id="0" name=""/>
        <dsp:cNvSpPr/>
      </dsp:nvSpPr>
      <dsp:spPr>
        <a:xfrm>
          <a:off x="1713297" y="3573692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Backup your data, and restore it when needed</a:t>
          </a:r>
        </a:p>
      </dsp:txBody>
      <dsp:txXfrm>
        <a:off x="1713297" y="3573692"/>
        <a:ext cx="1457226" cy="582890"/>
      </dsp:txXfrm>
    </dsp:sp>
    <dsp:sp modelId="{A764A0B4-66CE-4D69-BCA8-62A8308A2E3F}">
      <dsp:nvSpPr>
        <dsp:cNvPr id="0" name=""/>
        <dsp:cNvSpPr/>
      </dsp:nvSpPr>
      <dsp:spPr>
        <a:xfrm>
          <a:off x="3826276" y="2653097"/>
          <a:ext cx="655751" cy="65575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D30CA-8DC4-44AD-A78D-830BC41B4291}">
      <dsp:nvSpPr>
        <dsp:cNvPr id="0" name=""/>
        <dsp:cNvSpPr/>
      </dsp:nvSpPr>
      <dsp:spPr>
        <a:xfrm>
          <a:off x="3425538" y="3573692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Monitor your instances using CloudWatch</a:t>
          </a:r>
        </a:p>
      </dsp:txBody>
      <dsp:txXfrm>
        <a:off x="3425538" y="3573692"/>
        <a:ext cx="1457226" cy="582890"/>
      </dsp:txXfrm>
    </dsp:sp>
    <dsp:sp modelId="{25CE4454-DD73-4FC4-96D1-76DE9373C4E9}">
      <dsp:nvSpPr>
        <dsp:cNvPr id="0" name=""/>
        <dsp:cNvSpPr/>
      </dsp:nvSpPr>
      <dsp:spPr>
        <a:xfrm>
          <a:off x="5538517" y="2653097"/>
          <a:ext cx="655751" cy="65575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03A40-9E4E-4882-A202-E64809D2FBC8}">
      <dsp:nvSpPr>
        <dsp:cNvPr id="0" name=""/>
        <dsp:cNvSpPr/>
      </dsp:nvSpPr>
      <dsp:spPr>
        <a:xfrm>
          <a:off x="5137780" y="3573692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Automate deployments using PowerShell</a:t>
          </a:r>
        </a:p>
      </dsp:txBody>
      <dsp:txXfrm>
        <a:off x="5137780" y="3573692"/>
        <a:ext cx="1457226" cy="58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14DEB4-6AF8-41A1-AEA6-7EF1FE016153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B683-CBD2-4574-9EC5-95C47B9D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5" y="977900"/>
            <a:ext cx="6807989" cy="3327734"/>
          </a:xfrm>
        </p:spPr>
        <p:txBody>
          <a:bodyPr anchor="b">
            <a:normAutofit/>
          </a:bodyPr>
          <a:lstStyle/>
          <a:p>
            <a:r>
              <a:rPr lang="en-GB" sz="5400" dirty="0"/>
              <a:t>SQL Server on Amazon RDS</a:t>
            </a:r>
            <a:br>
              <a:rPr lang="en-GB" sz="5400" dirty="0"/>
            </a:br>
            <a:r>
              <a:rPr lang="en-US" sz="2200" dirty="0"/>
              <a:t>Building on the Amazon Web Services Cloud Platform</a:t>
            </a:r>
            <a:endParaRPr lang="en-GB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0250-092A-4F98-9DE7-4416034D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John McCormack</a:t>
            </a:r>
            <a:endParaRPr lang="en-GB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  <a:solidFill>
            <a:srgbClr val="4472C4"/>
          </a:solidFill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John McCormack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4" descr="A person standing in a room&#10;&#10;Description automatically generated">
            <a:extLst>
              <a:ext uri="{FF2B5EF4-FFF2-40B4-BE49-F238E27FC236}">
                <a16:creationId xmlns:a16="http://schemas.microsoft.com/office/drawing/2014/main" id="{4B1074BE-AA60-4B93-BA6D-079D0726D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51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A412-6DE5-4011-90B7-0901E3B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John McCormack is an experienced SQL Server and AWS professional. </a:t>
            </a:r>
          </a:p>
          <a:p>
            <a:r>
              <a:rPr lang="en-US" dirty="0">
                <a:solidFill>
                  <a:srgbClr val="FFFFFF"/>
                </a:solidFill>
              </a:rPr>
              <a:t>He has been working as a DBA since 2012. He speaks at SQL Server User Group and conferences around the UK and Europe.</a:t>
            </a:r>
            <a:endParaRPr lang="en-GB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MCSE: Data Management and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AWS Certified Cloud Solutions </a:t>
            </a:r>
            <a:r>
              <a:rPr lang="en-US">
                <a:solidFill>
                  <a:srgbClr val="FFFFFF"/>
                </a:solidFill>
              </a:rPr>
              <a:t>Architect : Assoc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9665-6CE0-4AC4-868B-11170B37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Understanding SQL SERVER </a:t>
            </a:r>
            <a:br>
              <a:rPr lang="en-US" dirty="0"/>
            </a:br>
            <a:r>
              <a:rPr lang="en-US" dirty="0"/>
              <a:t>on RDS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234A0C9-7EEF-490D-AB9F-53D507E0D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780696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788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SQL Server on Amazon RDS Building on the Amazon Web Services Cloud Platform</vt:lpstr>
      <vt:lpstr>John McCormack</vt:lpstr>
      <vt:lpstr>Understanding SQL SERVER  on 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Amazon RDS Building on the Amazon Web Services Cloud Platform</dc:title>
  <dc:creator>John McCormack</dc:creator>
  <cp:lastModifiedBy>John McCormack</cp:lastModifiedBy>
  <cp:revision>3</cp:revision>
  <dcterms:created xsi:type="dcterms:W3CDTF">2019-12-04T19:04:04Z</dcterms:created>
  <dcterms:modified xsi:type="dcterms:W3CDTF">2020-07-24T20:36:16Z</dcterms:modified>
</cp:coreProperties>
</file>