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2" r:id="rId3"/>
    <p:sldId id="260" r:id="rId4"/>
    <p:sldId id="263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hn McCormack" initials="JM" lastIdx="1" clrIdx="0">
    <p:extLst>
      <p:ext uri="{19B8F6BF-5375-455C-9EA6-DF929625EA0E}">
        <p15:presenceInfo xmlns:p15="http://schemas.microsoft.com/office/powerpoint/2012/main" userId="7f266ee430cd2eb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018C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2-04T18:55:53.629" idx="1">
    <p:pos x="10" y="10"/>
    <p:text/>
    <p:extLst>
      <p:ext uri="{C676402C-5697-4E1C-873F-D02D1690AC5C}">
        <p15:threadingInfo xmlns:p15="http://schemas.microsoft.com/office/powerpoint/2012/main" timeZoneBias="0"/>
      </p:ext>
    </p:extLst>
  </p:cm>
</p:cmLst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37AA28-428A-4308-87A0-F045053FB1DE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13F1F4B5-74C0-4A66-B3B8-BC490AE15272}">
      <dgm:prSet/>
      <dgm:spPr/>
      <dgm:t>
        <a:bodyPr/>
        <a:lstStyle/>
        <a:p>
          <a:r>
            <a:rPr lang="en-GB" b="1"/>
            <a:t>AWS</a:t>
          </a:r>
          <a:r>
            <a:rPr lang="en-GB"/>
            <a:t> – Amazon Web Services (Cloud computing company)</a:t>
          </a:r>
          <a:endParaRPr lang="en-US"/>
        </a:p>
      </dgm:t>
    </dgm:pt>
    <dgm:pt modelId="{730264AA-55F8-44FC-96F2-C12909CFF359}" type="parTrans" cxnId="{049A9849-0104-415B-9875-FD7EDC9B13A8}">
      <dgm:prSet/>
      <dgm:spPr/>
      <dgm:t>
        <a:bodyPr/>
        <a:lstStyle/>
        <a:p>
          <a:endParaRPr lang="en-US"/>
        </a:p>
      </dgm:t>
    </dgm:pt>
    <dgm:pt modelId="{0576E132-86EA-4799-B07C-D00B539892CE}" type="sibTrans" cxnId="{049A9849-0104-415B-9875-FD7EDC9B13A8}">
      <dgm:prSet/>
      <dgm:spPr/>
      <dgm:t>
        <a:bodyPr/>
        <a:lstStyle/>
        <a:p>
          <a:endParaRPr lang="en-US"/>
        </a:p>
      </dgm:t>
    </dgm:pt>
    <dgm:pt modelId="{F86C3EA5-2F26-4A53-9C00-F4ED036F9DBC}">
      <dgm:prSet/>
      <dgm:spPr/>
      <dgm:t>
        <a:bodyPr/>
        <a:lstStyle/>
        <a:p>
          <a:r>
            <a:rPr lang="en-GB" b="1"/>
            <a:t>Region</a:t>
          </a:r>
          <a:r>
            <a:rPr lang="en-GB"/>
            <a:t> – A geographic area comprising of 2 or more AZs</a:t>
          </a:r>
          <a:endParaRPr lang="en-US"/>
        </a:p>
      </dgm:t>
    </dgm:pt>
    <dgm:pt modelId="{326ED126-4596-4D3C-9976-FA94C5C44C5E}" type="parTrans" cxnId="{91366CCD-1295-4E21-B951-4FFFE14AB177}">
      <dgm:prSet/>
      <dgm:spPr/>
      <dgm:t>
        <a:bodyPr/>
        <a:lstStyle/>
        <a:p>
          <a:endParaRPr lang="en-US"/>
        </a:p>
      </dgm:t>
    </dgm:pt>
    <dgm:pt modelId="{3439D13C-6451-40F7-AB27-AF48C877E89F}" type="sibTrans" cxnId="{91366CCD-1295-4E21-B951-4FFFE14AB177}">
      <dgm:prSet/>
      <dgm:spPr/>
      <dgm:t>
        <a:bodyPr/>
        <a:lstStyle/>
        <a:p>
          <a:endParaRPr lang="en-US"/>
        </a:p>
      </dgm:t>
    </dgm:pt>
    <dgm:pt modelId="{66D9B086-1FB5-4CC5-8CFA-B23ECAD85EB7}">
      <dgm:prSet/>
      <dgm:spPr/>
      <dgm:t>
        <a:bodyPr/>
        <a:lstStyle/>
        <a:p>
          <a:r>
            <a:rPr lang="en-GB" b="1"/>
            <a:t>Availability Zone (AZ) </a:t>
          </a:r>
          <a:r>
            <a:rPr lang="en-GB"/>
            <a:t>– A data centre within a region, providing options for HA/DR</a:t>
          </a:r>
          <a:endParaRPr lang="en-US"/>
        </a:p>
      </dgm:t>
    </dgm:pt>
    <dgm:pt modelId="{791D1E48-DD34-41FD-A7DB-27018B6FC124}" type="parTrans" cxnId="{E65F06EF-672C-417A-8C2E-0F3993F62A15}">
      <dgm:prSet/>
      <dgm:spPr/>
      <dgm:t>
        <a:bodyPr/>
        <a:lstStyle/>
        <a:p>
          <a:endParaRPr lang="en-US"/>
        </a:p>
      </dgm:t>
    </dgm:pt>
    <dgm:pt modelId="{A73F1250-212A-4607-B73E-3EAD1E0F6851}" type="sibTrans" cxnId="{E65F06EF-672C-417A-8C2E-0F3993F62A15}">
      <dgm:prSet/>
      <dgm:spPr/>
      <dgm:t>
        <a:bodyPr/>
        <a:lstStyle/>
        <a:p>
          <a:endParaRPr lang="en-US"/>
        </a:p>
      </dgm:t>
    </dgm:pt>
    <dgm:pt modelId="{27969C04-9909-4390-8C63-AC11EB8FE442}">
      <dgm:prSet/>
      <dgm:spPr/>
      <dgm:t>
        <a:bodyPr/>
        <a:lstStyle/>
        <a:p>
          <a:r>
            <a:rPr lang="en-GB" b="1"/>
            <a:t>EC2</a:t>
          </a:r>
          <a:r>
            <a:rPr lang="en-GB"/>
            <a:t> – VM within AWS (Windows or Linux)</a:t>
          </a:r>
          <a:endParaRPr lang="en-US"/>
        </a:p>
      </dgm:t>
    </dgm:pt>
    <dgm:pt modelId="{0DAE0A47-A959-4AD0-B2C4-48EB795DFCE5}" type="parTrans" cxnId="{E45ADD86-6BE6-4073-94A7-9B170B104600}">
      <dgm:prSet/>
      <dgm:spPr/>
      <dgm:t>
        <a:bodyPr/>
        <a:lstStyle/>
        <a:p>
          <a:endParaRPr lang="en-US"/>
        </a:p>
      </dgm:t>
    </dgm:pt>
    <dgm:pt modelId="{2BBF5C53-F16F-44CA-A439-E621F79531B1}" type="sibTrans" cxnId="{E45ADD86-6BE6-4073-94A7-9B170B104600}">
      <dgm:prSet/>
      <dgm:spPr/>
      <dgm:t>
        <a:bodyPr/>
        <a:lstStyle/>
        <a:p>
          <a:endParaRPr lang="en-US"/>
        </a:p>
      </dgm:t>
    </dgm:pt>
    <dgm:pt modelId="{6981C7E6-6C08-47BC-874F-37C8A325A0C7}">
      <dgm:prSet/>
      <dgm:spPr/>
      <dgm:t>
        <a:bodyPr/>
        <a:lstStyle/>
        <a:p>
          <a:r>
            <a:rPr lang="en-GB" b="1"/>
            <a:t>S3</a:t>
          </a:r>
          <a:r>
            <a:rPr lang="en-GB"/>
            <a:t> – Object storage based in AWS (think dropbox) </a:t>
          </a:r>
          <a:endParaRPr lang="en-US"/>
        </a:p>
      </dgm:t>
    </dgm:pt>
    <dgm:pt modelId="{1F61D24E-0895-45D7-9DFB-90C06B04143D}" type="parTrans" cxnId="{0155C903-214A-4C49-B76A-3938CA252A1B}">
      <dgm:prSet/>
      <dgm:spPr/>
      <dgm:t>
        <a:bodyPr/>
        <a:lstStyle/>
        <a:p>
          <a:endParaRPr lang="en-US"/>
        </a:p>
      </dgm:t>
    </dgm:pt>
    <dgm:pt modelId="{A173F474-C73B-4E1A-8F0A-E8A8EE331591}" type="sibTrans" cxnId="{0155C903-214A-4C49-B76A-3938CA252A1B}">
      <dgm:prSet/>
      <dgm:spPr/>
      <dgm:t>
        <a:bodyPr/>
        <a:lstStyle/>
        <a:p>
          <a:endParaRPr lang="en-US"/>
        </a:p>
      </dgm:t>
    </dgm:pt>
    <dgm:pt modelId="{D2098513-059F-4D58-A0BC-43C0D60AE97F}">
      <dgm:prSet/>
      <dgm:spPr/>
      <dgm:t>
        <a:bodyPr/>
        <a:lstStyle/>
        <a:p>
          <a:r>
            <a:rPr lang="en-GB" b="1"/>
            <a:t>RDS</a:t>
          </a:r>
          <a:r>
            <a:rPr lang="en-GB"/>
            <a:t> – Relational Database Service. </a:t>
          </a:r>
          <a:br>
            <a:rPr lang="en-GB"/>
          </a:br>
          <a:r>
            <a:rPr lang="en-GB"/>
            <a:t>e.g. SQL Server, MySQL, Aurora etc.</a:t>
          </a:r>
          <a:endParaRPr lang="en-US"/>
        </a:p>
      </dgm:t>
    </dgm:pt>
    <dgm:pt modelId="{D441901D-B692-4CD7-B577-02732C210007}" type="parTrans" cxnId="{79E6930A-7E5B-4F4A-85C9-341FD8961133}">
      <dgm:prSet/>
      <dgm:spPr/>
      <dgm:t>
        <a:bodyPr/>
        <a:lstStyle/>
        <a:p>
          <a:endParaRPr lang="en-US"/>
        </a:p>
      </dgm:t>
    </dgm:pt>
    <dgm:pt modelId="{3A6680B7-0544-4A7B-8FC8-42608AE02A4A}" type="sibTrans" cxnId="{79E6930A-7E5B-4F4A-85C9-341FD8961133}">
      <dgm:prSet/>
      <dgm:spPr/>
      <dgm:t>
        <a:bodyPr/>
        <a:lstStyle/>
        <a:p>
          <a:endParaRPr lang="en-US"/>
        </a:p>
      </dgm:t>
    </dgm:pt>
    <dgm:pt modelId="{98AA4B01-2BC0-4243-BE12-B7C367EECA00}" type="pres">
      <dgm:prSet presAssocID="{6C37AA28-428A-4308-87A0-F045053FB1DE}" presName="Name0" presStyleCnt="0">
        <dgm:presLayoutVars>
          <dgm:dir/>
          <dgm:resizeHandles val="exact"/>
        </dgm:presLayoutVars>
      </dgm:prSet>
      <dgm:spPr/>
    </dgm:pt>
    <dgm:pt modelId="{3A3CC198-9257-4B83-AA9E-BAD256B05310}" type="pres">
      <dgm:prSet presAssocID="{13F1F4B5-74C0-4A66-B3B8-BC490AE15272}" presName="node" presStyleLbl="node1" presStyleIdx="0" presStyleCnt="6">
        <dgm:presLayoutVars>
          <dgm:bulletEnabled val="1"/>
        </dgm:presLayoutVars>
      </dgm:prSet>
      <dgm:spPr/>
    </dgm:pt>
    <dgm:pt modelId="{55D20283-5FF2-4CE2-B2F4-1EEA8DDC18A4}" type="pres">
      <dgm:prSet presAssocID="{0576E132-86EA-4799-B07C-D00B539892CE}" presName="sibTrans" presStyleLbl="sibTrans1D1" presStyleIdx="0" presStyleCnt="5"/>
      <dgm:spPr/>
    </dgm:pt>
    <dgm:pt modelId="{B14CE378-E13F-46AB-A255-5CB4F9D769AD}" type="pres">
      <dgm:prSet presAssocID="{0576E132-86EA-4799-B07C-D00B539892CE}" presName="connectorText" presStyleLbl="sibTrans1D1" presStyleIdx="0" presStyleCnt="5"/>
      <dgm:spPr/>
    </dgm:pt>
    <dgm:pt modelId="{BDDF09E1-E6C5-41DA-B029-EE2947A6F285}" type="pres">
      <dgm:prSet presAssocID="{F86C3EA5-2F26-4A53-9C00-F4ED036F9DBC}" presName="node" presStyleLbl="node1" presStyleIdx="1" presStyleCnt="6">
        <dgm:presLayoutVars>
          <dgm:bulletEnabled val="1"/>
        </dgm:presLayoutVars>
      </dgm:prSet>
      <dgm:spPr/>
    </dgm:pt>
    <dgm:pt modelId="{0649E66F-CC67-4CB5-BD5C-363A4EFC8D35}" type="pres">
      <dgm:prSet presAssocID="{3439D13C-6451-40F7-AB27-AF48C877E89F}" presName="sibTrans" presStyleLbl="sibTrans1D1" presStyleIdx="1" presStyleCnt="5"/>
      <dgm:spPr/>
    </dgm:pt>
    <dgm:pt modelId="{1CFE5BE1-9AFF-4769-858B-4B54FB5AEC9A}" type="pres">
      <dgm:prSet presAssocID="{3439D13C-6451-40F7-AB27-AF48C877E89F}" presName="connectorText" presStyleLbl="sibTrans1D1" presStyleIdx="1" presStyleCnt="5"/>
      <dgm:spPr/>
    </dgm:pt>
    <dgm:pt modelId="{1F5BC774-156E-4DF0-A111-0DBB9286787E}" type="pres">
      <dgm:prSet presAssocID="{66D9B086-1FB5-4CC5-8CFA-B23ECAD85EB7}" presName="node" presStyleLbl="node1" presStyleIdx="2" presStyleCnt="6">
        <dgm:presLayoutVars>
          <dgm:bulletEnabled val="1"/>
        </dgm:presLayoutVars>
      </dgm:prSet>
      <dgm:spPr/>
    </dgm:pt>
    <dgm:pt modelId="{FA1D32C2-8AE1-48C1-93DE-0400B58CA7F6}" type="pres">
      <dgm:prSet presAssocID="{A73F1250-212A-4607-B73E-3EAD1E0F6851}" presName="sibTrans" presStyleLbl="sibTrans1D1" presStyleIdx="2" presStyleCnt="5"/>
      <dgm:spPr/>
    </dgm:pt>
    <dgm:pt modelId="{B1CC7C92-1C00-43E2-B0D1-00E9342C79D5}" type="pres">
      <dgm:prSet presAssocID="{A73F1250-212A-4607-B73E-3EAD1E0F6851}" presName="connectorText" presStyleLbl="sibTrans1D1" presStyleIdx="2" presStyleCnt="5"/>
      <dgm:spPr/>
    </dgm:pt>
    <dgm:pt modelId="{D227F573-7BD9-4652-AF9E-D8EFF5240E01}" type="pres">
      <dgm:prSet presAssocID="{27969C04-9909-4390-8C63-AC11EB8FE442}" presName="node" presStyleLbl="node1" presStyleIdx="3" presStyleCnt="6">
        <dgm:presLayoutVars>
          <dgm:bulletEnabled val="1"/>
        </dgm:presLayoutVars>
      </dgm:prSet>
      <dgm:spPr/>
    </dgm:pt>
    <dgm:pt modelId="{78AFC8F0-52F8-4CE9-8E6D-FC002DC35B65}" type="pres">
      <dgm:prSet presAssocID="{2BBF5C53-F16F-44CA-A439-E621F79531B1}" presName="sibTrans" presStyleLbl="sibTrans1D1" presStyleIdx="3" presStyleCnt="5"/>
      <dgm:spPr/>
    </dgm:pt>
    <dgm:pt modelId="{8107BB9F-368D-4258-B61A-E39109336ECC}" type="pres">
      <dgm:prSet presAssocID="{2BBF5C53-F16F-44CA-A439-E621F79531B1}" presName="connectorText" presStyleLbl="sibTrans1D1" presStyleIdx="3" presStyleCnt="5"/>
      <dgm:spPr/>
    </dgm:pt>
    <dgm:pt modelId="{14348100-F000-4473-8C44-B1853E3CCB7F}" type="pres">
      <dgm:prSet presAssocID="{6981C7E6-6C08-47BC-874F-37C8A325A0C7}" presName="node" presStyleLbl="node1" presStyleIdx="4" presStyleCnt="6">
        <dgm:presLayoutVars>
          <dgm:bulletEnabled val="1"/>
        </dgm:presLayoutVars>
      </dgm:prSet>
      <dgm:spPr/>
    </dgm:pt>
    <dgm:pt modelId="{649A77B6-887D-4378-82D4-EF76074F17F1}" type="pres">
      <dgm:prSet presAssocID="{A173F474-C73B-4E1A-8F0A-E8A8EE331591}" presName="sibTrans" presStyleLbl="sibTrans1D1" presStyleIdx="4" presStyleCnt="5"/>
      <dgm:spPr/>
    </dgm:pt>
    <dgm:pt modelId="{58AECA50-E323-4816-A676-7F7DAF5AB56E}" type="pres">
      <dgm:prSet presAssocID="{A173F474-C73B-4E1A-8F0A-E8A8EE331591}" presName="connectorText" presStyleLbl="sibTrans1D1" presStyleIdx="4" presStyleCnt="5"/>
      <dgm:spPr/>
    </dgm:pt>
    <dgm:pt modelId="{74944B38-EE70-4FCD-91C5-CE97B9D500D8}" type="pres">
      <dgm:prSet presAssocID="{D2098513-059F-4D58-A0BC-43C0D60AE97F}" presName="node" presStyleLbl="node1" presStyleIdx="5" presStyleCnt="6">
        <dgm:presLayoutVars>
          <dgm:bulletEnabled val="1"/>
        </dgm:presLayoutVars>
      </dgm:prSet>
      <dgm:spPr/>
    </dgm:pt>
  </dgm:ptLst>
  <dgm:cxnLst>
    <dgm:cxn modelId="{0155C903-214A-4C49-B76A-3938CA252A1B}" srcId="{6C37AA28-428A-4308-87A0-F045053FB1DE}" destId="{6981C7E6-6C08-47BC-874F-37C8A325A0C7}" srcOrd="4" destOrd="0" parTransId="{1F61D24E-0895-45D7-9DFB-90C06B04143D}" sibTransId="{A173F474-C73B-4E1A-8F0A-E8A8EE331591}"/>
    <dgm:cxn modelId="{79E6930A-7E5B-4F4A-85C9-341FD8961133}" srcId="{6C37AA28-428A-4308-87A0-F045053FB1DE}" destId="{D2098513-059F-4D58-A0BC-43C0D60AE97F}" srcOrd="5" destOrd="0" parTransId="{D441901D-B692-4CD7-B577-02732C210007}" sibTransId="{3A6680B7-0544-4A7B-8FC8-42608AE02A4A}"/>
    <dgm:cxn modelId="{BB043317-8478-4E6A-88D0-78C1F602D588}" type="presOf" srcId="{27969C04-9909-4390-8C63-AC11EB8FE442}" destId="{D227F573-7BD9-4652-AF9E-D8EFF5240E01}" srcOrd="0" destOrd="0" presId="urn:microsoft.com/office/officeart/2016/7/layout/RepeatingBendingProcessNew"/>
    <dgm:cxn modelId="{6E6F0420-E096-47D2-A45E-7753ACAF4406}" type="presOf" srcId="{A173F474-C73B-4E1A-8F0A-E8A8EE331591}" destId="{649A77B6-887D-4378-82D4-EF76074F17F1}" srcOrd="0" destOrd="0" presId="urn:microsoft.com/office/officeart/2016/7/layout/RepeatingBendingProcessNew"/>
    <dgm:cxn modelId="{350D0C26-E101-4E48-8053-DAA8C235B303}" type="presOf" srcId="{A73F1250-212A-4607-B73E-3EAD1E0F6851}" destId="{FA1D32C2-8AE1-48C1-93DE-0400B58CA7F6}" srcOrd="0" destOrd="0" presId="urn:microsoft.com/office/officeart/2016/7/layout/RepeatingBendingProcessNew"/>
    <dgm:cxn modelId="{5FEBAA44-C10C-4373-9FD4-EF1FD1915183}" type="presOf" srcId="{2BBF5C53-F16F-44CA-A439-E621F79531B1}" destId="{78AFC8F0-52F8-4CE9-8E6D-FC002DC35B65}" srcOrd="0" destOrd="0" presId="urn:microsoft.com/office/officeart/2016/7/layout/RepeatingBendingProcessNew"/>
    <dgm:cxn modelId="{7E3BA766-6E5B-401E-B197-EB04246EE663}" type="presOf" srcId="{2BBF5C53-F16F-44CA-A439-E621F79531B1}" destId="{8107BB9F-368D-4258-B61A-E39109336ECC}" srcOrd="1" destOrd="0" presId="urn:microsoft.com/office/officeart/2016/7/layout/RepeatingBendingProcessNew"/>
    <dgm:cxn modelId="{049A9849-0104-415B-9875-FD7EDC9B13A8}" srcId="{6C37AA28-428A-4308-87A0-F045053FB1DE}" destId="{13F1F4B5-74C0-4A66-B3B8-BC490AE15272}" srcOrd="0" destOrd="0" parTransId="{730264AA-55F8-44FC-96F2-C12909CFF359}" sibTransId="{0576E132-86EA-4799-B07C-D00B539892CE}"/>
    <dgm:cxn modelId="{E4D93370-38FF-437B-9D5B-A4FA885CD0B6}" type="presOf" srcId="{0576E132-86EA-4799-B07C-D00B539892CE}" destId="{B14CE378-E13F-46AB-A255-5CB4F9D769AD}" srcOrd="1" destOrd="0" presId="urn:microsoft.com/office/officeart/2016/7/layout/RepeatingBendingProcessNew"/>
    <dgm:cxn modelId="{E45ADD86-6BE6-4073-94A7-9B170B104600}" srcId="{6C37AA28-428A-4308-87A0-F045053FB1DE}" destId="{27969C04-9909-4390-8C63-AC11EB8FE442}" srcOrd="3" destOrd="0" parTransId="{0DAE0A47-A959-4AD0-B2C4-48EB795DFCE5}" sibTransId="{2BBF5C53-F16F-44CA-A439-E621F79531B1}"/>
    <dgm:cxn modelId="{469E9691-8BEA-4C39-B71C-7EDEA2678B25}" type="presOf" srcId="{0576E132-86EA-4799-B07C-D00B539892CE}" destId="{55D20283-5FF2-4CE2-B2F4-1EEA8DDC18A4}" srcOrd="0" destOrd="0" presId="urn:microsoft.com/office/officeart/2016/7/layout/RepeatingBendingProcessNew"/>
    <dgm:cxn modelId="{A98B3F95-E9ED-46E1-A43B-6BC10C2DB53C}" type="presOf" srcId="{A173F474-C73B-4E1A-8F0A-E8A8EE331591}" destId="{58AECA50-E323-4816-A676-7F7DAF5AB56E}" srcOrd="1" destOrd="0" presId="urn:microsoft.com/office/officeart/2016/7/layout/RepeatingBendingProcessNew"/>
    <dgm:cxn modelId="{63CF169C-8961-4FB7-9219-2B2CDCF5B5C6}" type="presOf" srcId="{6C37AA28-428A-4308-87A0-F045053FB1DE}" destId="{98AA4B01-2BC0-4243-BE12-B7C367EECA00}" srcOrd="0" destOrd="0" presId="urn:microsoft.com/office/officeart/2016/7/layout/RepeatingBendingProcessNew"/>
    <dgm:cxn modelId="{6F70589E-24D1-4F0A-8248-7E1FA67E7037}" type="presOf" srcId="{3439D13C-6451-40F7-AB27-AF48C877E89F}" destId="{1CFE5BE1-9AFF-4769-858B-4B54FB5AEC9A}" srcOrd="1" destOrd="0" presId="urn:microsoft.com/office/officeart/2016/7/layout/RepeatingBendingProcessNew"/>
    <dgm:cxn modelId="{E688F39E-1E83-42AA-AAD3-86AEE5209FFB}" type="presOf" srcId="{66D9B086-1FB5-4CC5-8CFA-B23ECAD85EB7}" destId="{1F5BC774-156E-4DF0-A111-0DBB9286787E}" srcOrd="0" destOrd="0" presId="urn:microsoft.com/office/officeart/2016/7/layout/RepeatingBendingProcessNew"/>
    <dgm:cxn modelId="{858C34AB-C82F-419C-962E-51AB554286F1}" type="presOf" srcId="{A73F1250-212A-4607-B73E-3EAD1E0F6851}" destId="{B1CC7C92-1C00-43E2-B0D1-00E9342C79D5}" srcOrd="1" destOrd="0" presId="urn:microsoft.com/office/officeart/2016/7/layout/RepeatingBendingProcessNew"/>
    <dgm:cxn modelId="{F93A70B6-1E0B-475D-8AA1-D166CD01D2EF}" type="presOf" srcId="{F86C3EA5-2F26-4A53-9C00-F4ED036F9DBC}" destId="{BDDF09E1-E6C5-41DA-B029-EE2947A6F285}" srcOrd="0" destOrd="0" presId="urn:microsoft.com/office/officeart/2016/7/layout/RepeatingBendingProcessNew"/>
    <dgm:cxn modelId="{91366CCD-1295-4E21-B951-4FFFE14AB177}" srcId="{6C37AA28-428A-4308-87A0-F045053FB1DE}" destId="{F86C3EA5-2F26-4A53-9C00-F4ED036F9DBC}" srcOrd="1" destOrd="0" parTransId="{326ED126-4596-4D3C-9976-FA94C5C44C5E}" sibTransId="{3439D13C-6451-40F7-AB27-AF48C877E89F}"/>
    <dgm:cxn modelId="{980EDBD0-720B-4E18-B625-D53CF9921C4D}" type="presOf" srcId="{6981C7E6-6C08-47BC-874F-37C8A325A0C7}" destId="{14348100-F000-4473-8C44-B1853E3CCB7F}" srcOrd="0" destOrd="0" presId="urn:microsoft.com/office/officeart/2016/7/layout/RepeatingBendingProcessNew"/>
    <dgm:cxn modelId="{A57143DF-7920-41DE-BA4C-6FDE3832A61F}" type="presOf" srcId="{13F1F4B5-74C0-4A66-B3B8-BC490AE15272}" destId="{3A3CC198-9257-4B83-AA9E-BAD256B05310}" srcOrd="0" destOrd="0" presId="urn:microsoft.com/office/officeart/2016/7/layout/RepeatingBendingProcessNew"/>
    <dgm:cxn modelId="{86B4DBE3-A8AD-4BC3-BE95-398AD2690CC5}" type="presOf" srcId="{D2098513-059F-4D58-A0BC-43C0D60AE97F}" destId="{74944B38-EE70-4FCD-91C5-CE97B9D500D8}" srcOrd="0" destOrd="0" presId="urn:microsoft.com/office/officeart/2016/7/layout/RepeatingBendingProcessNew"/>
    <dgm:cxn modelId="{95D24EE6-68DB-458A-8A23-21D88A230EBF}" type="presOf" srcId="{3439D13C-6451-40F7-AB27-AF48C877E89F}" destId="{0649E66F-CC67-4CB5-BD5C-363A4EFC8D35}" srcOrd="0" destOrd="0" presId="urn:microsoft.com/office/officeart/2016/7/layout/RepeatingBendingProcessNew"/>
    <dgm:cxn modelId="{E65F06EF-672C-417A-8C2E-0F3993F62A15}" srcId="{6C37AA28-428A-4308-87A0-F045053FB1DE}" destId="{66D9B086-1FB5-4CC5-8CFA-B23ECAD85EB7}" srcOrd="2" destOrd="0" parTransId="{791D1E48-DD34-41FD-A7DB-27018B6FC124}" sibTransId="{A73F1250-212A-4607-B73E-3EAD1E0F6851}"/>
    <dgm:cxn modelId="{BDCE8AA6-3B85-4680-B810-9D715F67C724}" type="presParOf" srcId="{98AA4B01-2BC0-4243-BE12-B7C367EECA00}" destId="{3A3CC198-9257-4B83-AA9E-BAD256B05310}" srcOrd="0" destOrd="0" presId="urn:microsoft.com/office/officeart/2016/7/layout/RepeatingBendingProcessNew"/>
    <dgm:cxn modelId="{E0A3735C-6760-4C20-91B4-5F51870ACEC9}" type="presParOf" srcId="{98AA4B01-2BC0-4243-BE12-B7C367EECA00}" destId="{55D20283-5FF2-4CE2-B2F4-1EEA8DDC18A4}" srcOrd="1" destOrd="0" presId="urn:microsoft.com/office/officeart/2016/7/layout/RepeatingBendingProcessNew"/>
    <dgm:cxn modelId="{788C19DF-026D-49F2-9A3B-44A9A289385B}" type="presParOf" srcId="{55D20283-5FF2-4CE2-B2F4-1EEA8DDC18A4}" destId="{B14CE378-E13F-46AB-A255-5CB4F9D769AD}" srcOrd="0" destOrd="0" presId="urn:microsoft.com/office/officeart/2016/7/layout/RepeatingBendingProcessNew"/>
    <dgm:cxn modelId="{AEBBE59A-B66A-4DD2-8B62-907917C0D374}" type="presParOf" srcId="{98AA4B01-2BC0-4243-BE12-B7C367EECA00}" destId="{BDDF09E1-E6C5-41DA-B029-EE2947A6F285}" srcOrd="2" destOrd="0" presId="urn:microsoft.com/office/officeart/2016/7/layout/RepeatingBendingProcessNew"/>
    <dgm:cxn modelId="{ED73A40B-2127-422E-AA12-E8F9F5FEE630}" type="presParOf" srcId="{98AA4B01-2BC0-4243-BE12-B7C367EECA00}" destId="{0649E66F-CC67-4CB5-BD5C-363A4EFC8D35}" srcOrd="3" destOrd="0" presId="urn:microsoft.com/office/officeart/2016/7/layout/RepeatingBendingProcessNew"/>
    <dgm:cxn modelId="{D0BA5706-17B4-4155-9166-0299B323E648}" type="presParOf" srcId="{0649E66F-CC67-4CB5-BD5C-363A4EFC8D35}" destId="{1CFE5BE1-9AFF-4769-858B-4B54FB5AEC9A}" srcOrd="0" destOrd="0" presId="urn:microsoft.com/office/officeart/2016/7/layout/RepeatingBendingProcessNew"/>
    <dgm:cxn modelId="{5645C7DE-A883-4858-9977-0E5EBF3C9E7D}" type="presParOf" srcId="{98AA4B01-2BC0-4243-BE12-B7C367EECA00}" destId="{1F5BC774-156E-4DF0-A111-0DBB9286787E}" srcOrd="4" destOrd="0" presId="urn:microsoft.com/office/officeart/2016/7/layout/RepeatingBendingProcessNew"/>
    <dgm:cxn modelId="{A2B74D2E-DD11-44E1-877D-160BFB148CE3}" type="presParOf" srcId="{98AA4B01-2BC0-4243-BE12-B7C367EECA00}" destId="{FA1D32C2-8AE1-48C1-93DE-0400B58CA7F6}" srcOrd="5" destOrd="0" presId="urn:microsoft.com/office/officeart/2016/7/layout/RepeatingBendingProcessNew"/>
    <dgm:cxn modelId="{1E92270D-A296-4D3F-868E-752B262C5A15}" type="presParOf" srcId="{FA1D32C2-8AE1-48C1-93DE-0400B58CA7F6}" destId="{B1CC7C92-1C00-43E2-B0D1-00E9342C79D5}" srcOrd="0" destOrd="0" presId="urn:microsoft.com/office/officeart/2016/7/layout/RepeatingBendingProcessNew"/>
    <dgm:cxn modelId="{FF2042EA-73AA-4EAD-A6F8-1915DBDEFF37}" type="presParOf" srcId="{98AA4B01-2BC0-4243-BE12-B7C367EECA00}" destId="{D227F573-7BD9-4652-AF9E-D8EFF5240E01}" srcOrd="6" destOrd="0" presId="urn:microsoft.com/office/officeart/2016/7/layout/RepeatingBendingProcessNew"/>
    <dgm:cxn modelId="{8E3DE84B-7274-410C-A221-4B21376D7306}" type="presParOf" srcId="{98AA4B01-2BC0-4243-BE12-B7C367EECA00}" destId="{78AFC8F0-52F8-4CE9-8E6D-FC002DC35B65}" srcOrd="7" destOrd="0" presId="urn:microsoft.com/office/officeart/2016/7/layout/RepeatingBendingProcessNew"/>
    <dgm:cxn modelId="{57D908B6-4BE2-4262-B02C-107D0104E81A}" type="presParOf" srcId="{78AFC8F0-52F8-4CE9-8E6D-FC002DC35B65}" destId="{8107BB9F-368D-4258-B61A-E39109336ECC}" srcOrd="0" destOrd="0" presId="urn:microsoft.com/office/officeart/2016/7/layout/RepeatingBendingProcessNew"/>
    <dgm:cxn modelId="{08C6D1EB-1525-44C7-A9C4-455E78FB22D0}" type="presParOf" srcId="{98AA4B01-2BC0-4243-BE12-B7C367EECA00}" destId="{14348100-F000-4473-8C44-B1853E3CCB7F}" srcOrd="8" destOrd="0" presId="urn:microsoft.com/office/officeart/2016/7/layout/RepeatingBendingProcessNew"/>
    <dgm:cxn modelId="{8618D455-8EC2-4CCF-A217-3A4603097A68}" type="presParOf" srcId="{98AA4B01-2BC0-4243-BE12-B7C367EECA00}" destId="{649A77B6-887D-4378-82D4-EF76074F17F1}" srcOrd="9" destOrd="0" presId="urn:microsoft.com/office/officeart/2016/7/layout/RepeatingBendingProcessNew"/>
    <dgm:cxn modelId="{EDC39C77-B950-45BC-9FD4-D9AC1A856925}" type="presParOf" srcId="{649A77B6-887D-4378-82D4-EF76074F17F1}" destId="{58AECA50-E323-4816-A676-7F7DAF5AB56E}" srcOrd="0" destOrd="0" presId="urn:microsoft.com/office/officeart/2016/7/layout/RepeatingBendingProcessNew"/>
    <dgm:cxn modelId="{02E2937A-0C35-447B-A068-767007E12DB1}" type="presParOf" srcId="{98AA4B01-2BC0-4243-BE12-B7C367EECA00}" destId="{74944B38-EE70-4FCD-91C5-CE97B9D500D8}" srcOrd="10" destOrd="0" presId="urn:microsoft.com/office/officeart/2016/7/layout/RepeatingBendingProcessNew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906640C-ED98-4F58-8D6B-38E005DE647A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715095E9-B9DD-4553-A60A-DD8CE760CC9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 b="1"/>
            <a:t>Physical infrastructure</a:t>
          </a:r>
          <a:endParaRPr lang="en-US"/>
        </a:p>
      </dgm:t>
    </dgm:pt>
    <dgm:pt modelId="{CA477D98-9E93-493B-91F1-4B67550CC45B}" type="parTrans" cxnId="{8738E599-0ADD-4F88-B047-516CC31EC021}">
      <dgm:prSet/>
      <dgm:spPr/>
      <dgm:t>
        <a:bodyPr/>
        <a:lstStyle/>
        <a:p>
          <a:endParaRPr lang="en-US"/>
        </a:p>
      </dgm:t>
    </dgm:pt>
    <dgm:pt modelId="{B97C7A5D-7B3A-4A69-BE7F-AEB093D0627A}" type="sibTrans" cxnId="{8738E599-0ADD-4F88-B047-516CC31EC021}">
      <dgm:prSet/>
      <dgm:spPr/>
      <dgm:t>
        <a:bodyPr/>
        <a:lstStyle/>
        <a:p>
          <a:endParaRPr lang="en-US"/>
        </a:p>
      </dgm:t>
    </dgm:pt>
    <dgm:pt modelId="{844D5A21-E479-4618-A118-6C5EF91D60A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 b="1"/>
            <a:t>Installation</a:t>
          </a:r>
          <a:endParaRPr lang="en-US"/>
        </a:p>
      </dgm:t>
    </dgm:pt>
    <dgm:pt modelId="{99B67236-7D9B-4C48-AAAF-59F75BDE688E}" type="parTrans" cxnId="{32B41E24-4176-4C7F-A589-6D9AB21572EF}">
      <dgm:prSet/>
      <dgm:spPr/>
      <dgm:t>
        <a:bodyPr/>
        <a:lstStyle/>
        <a:p>
          <a:endParaRPr lang="en-US"/>
        </a:p>
      </dgm:t>
    </dgm:pt>
    <dgm:pt modelId="{E2FFB8A5-0C2E-4689-B03E-9DAE636C65FF}" type="sibTrans" cxnId="{32B41E24-4176-4C7F-A589-6D9AB21572EF}">
      <dgm:prSet/>
      <dgm:spPr/>
      <dgm:t>
        <a:bodyPr/>
        <a:lstStyle/>
        <a:p>
          <a:endParaRPr lang="en-US"/>
        </a:p>
      </dgm:t>
    </dgm:pt>
    <dgm:pt modelId="{35B8E763-1E95-4C7F-9B68-D1E5A8C0D4C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 b="1"/>
            <a:t>Backups</a:t>
          </a:r>
          <a:endParaRPr lang="en-US"/>
        </a:p>
      </dgm:t>
    </dgm:pt>
    <dgm:pt modelId="{0EF84F89-A8FB-41CA-9DF2-E8B664354047}" type="parTrans" cxnId="{C1DFEBB0-0262-456E-BA1E-CEC0FF6AF022}">
      <dgm:prSet/>
      <dgm:spPr/>
      <dgm:t>
        <a:bodyPr/>
        <a:lstStyle/>
        <a:p>
          <a:endParaRPr lang="en-US"/>
        </a:p>
      </dgm:t>
    </dgm:pt>
    <dgm:pt modelId="{283537CE-BFE7-44D0-A177-C17EE8F1A957}" type="sibTrans" cxnId="{C1DFEBB0-0262-456E-BA1E-CEC0FF6AF022}">
      <dgm:prSet/>
      <dgm:spPr/>
      <dgm:t>
        <a:bodyPr/>
        <a:lstStyle/>
        <a:p>
          <a:endParaRPr lang="en-US"/>
        </a:p>
      </dgm:t>
    </dgm:pt>
    <dgm:pt modelId="{4A68DECB-2829-450F-9A3C-BA7C905459E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 b="1" dirty="0"/>
            <a:t>Patching host OS &amp; SQL Server</a:t>
          </a:r>
          <a:endParaRPr lang="en-US" dirty="0"/>
        </a:p>
      </dgm:t>
    </dgm:pt>
    <dgm:pt modelId="{50201345-A631-473A-99C3-224A1AF4CAE5}" type="parTrans" cxnId="{91AAA568-8C3D-4AED-B797-C79340C6165C}">
      <dgm:prSet/>
      <dgm:spPr/>
      <dgm:t>
        <a:bodyPr/>
        <a:lstStyle/>
        <a:p>
          <a:endParaRPr lang="en-US"/>
        </a:p>
      </dgm:t>
    </dgm:pt>
    <dgm:pt modelId="{AFDE3832-B34E-4BBB-967F-2BA4B81859DB}" type="sibTrans" cxnId="{91AAA568-8C3D-4AED-B797-C79340C6165C}">
      <dgm:prSet/>
      <dgm:spPr/>
      <dgm:t>
        <a:bodyPr/>
        <a:lstStyle/>
        <a:p>
          <a:endParaRPr lang="en-US"/>
        </a:p>
      </dgm:t>
    </dgm:pt>
    <dgm:pt modelId="{E467FAC8-B555-408C-B897-364FE992B86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 b="1"/>
            <a:t>Automatic failover</a:t>
          </a:r>
          <a:endParaRPr lang="en-US"/>
        </a:p>
      </dgm:t>
    </dgm:pt>
    <dgm:pt modelId="{549439FC-D305-4FD6-B996-AFEDB1EC0BD9}" type="parTrans" cxnId="{9E36DB3E-88D8-4CC7-8A53-C5B3D9288A15}">
      <dgm:prSet/>
      <dgm:spPr/>
      <dgm:t>
        <a:bodyPr/>
        <a:lstStyle/>
        <a:p>
          <a:endParaRPr lang="en-US"/>
        </a:p>
      </dgm:t>
    </dgm:pt>
    <dgm:pt modelId="{9116A467-1F48-4687-9418-CEDDAD51C3E9}" type="sibTrans" cxnId="{9E36DB3E-88D8-4CC7-8A53-C5B3D9288A15}">
      <dgm:prSet/>
      <dgm:spPr/>
      <dgm:t>
        <a:bodyPr/>
        <a:lstStyle/>
        <a:p>
          <a:endParaRPr lang="en-US"/>
        </a:p>
      </dgm:t>
    </dgm:pt>
    <dgm:pt modelId="{0C3DD2D3-A6B5-4871-A476-D108B8349C0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 b="1"/>
            <a:t>Fixing host errors</a:t>
          </a:r>
          <a:endParaRPr lang="en-US"/>
        </a:p>
      </dgm:t>
    </dgm:pt>
    <dgm:pt modelId="{B4018FE8-84D9-4C9A-9C01-3227E801E605}" type="parTrans" cxnId="{A2AD1667-7DE3-4119-80E5-D1790FA3ACB7}">
      <dgm:prSet/>
      <dgm:spPr/>
      <dgm:t>
        <a:bodyPr/>
        <a:lstStyle/>
        <a:p>
          <a:endParaRPr lang="en-US"/>
        </a:p>
      </dgm:t>
    </dgm:pt>
    <dgm:pt modelId="{8441786A-2767-4E29-9E57-F12517C3CBDC}" type="sibTrans" cxnId="{A2AD1667-7DE3-4119-80E5-D1790FA3ACB7}">
      <dgm:prSet/>
      <dgm:spPr/>
      <dgm:t>
        <a:bodyPr/>
        <a:lstStyle/>
        <a:p>
          <a:endParaRPr lang="en-US"/>
        </a:p>
      </dgm:t>
    </dgm:pt>
    <dgm:pt modelId="{F5FFD4EE-9E75-4FB1-9190-C6D04E931EE1}" type="pres">
      <dgm:prSet presAssocID="{5906640C-ED98-4F58-8D6B-38E005DE647A}" presName="root" presStyleCnt="0">
        <dgm:presLayoutVars>
          <dgm:dir/>
          <dgm:resizeHandles val="exact"/>
        </dgm:presLayoutVars>
      </dgm:prSet>
      <dgm:spPr/>
    </dgm:pt>
    <dgm:pt modelId="{EB5474FA-3F5A-47BF-9436-BB5462A1F16E}" type="pres">
      <dgm:prSet presAssocID="{715095E9-B9DD-4553-A60A-DD8CE760CC99}" presName="compNode" presStyleCnt="0"/>
      <dgm:spPr/>
    </dgm:pt>
    <dgm:pt modelId="{D6B35889-E2A0-4AAD-AC38-F430C7979828}" type="pres">
      <dgm:prSet presAssocID="{715095E9-B9DD-4553-A60A-DD8CE760CC99}" presName="iconBgRect" presStyleLbl="bgShp" presStyleIdx="0" presStyleCnt="6"/>
      <dgm:spPr/>
    </dgm:pt>
    <dgm:pt modelId="{172D420C-B10C-4814-92F3-A06FF20AF96B}" type="pres">
      <dgm:prSet presAssocID="{715095E9-B9DD-4553-A60A-DD8CE760CC99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ty"/>
        </a:ext>
      </dgm:extLst>
    </dgm:pt>
    <dgm:pt modelId="{91CFADC2-424A-48BB-B821-08F9031F0870}" type="pres">
      <dgm:prSet presAssocID="{715095E9-B9DD-4553-A60A-DD8CE760CC99}" presName="spaceRect" presStyleCnt="0"/>
      <dgm:spPr/>
    </dgm:pt>
    <dgm:pt modelId="{E32F181A-63F8-4E5E-A946-A73828B9DEA4}" type="pres">
      <dgm:prSet presAssocID="{715095E9-B9DD-4553-A60A-DD8CE760CC99}" presName="textRect" presStyleLbl="revTx" presStyleIdx="0" presStyleCnt="6">
        <dgm:presLayoutVars>
          <dgm:chMax val="1"/>
          <dgm:chPref val="1"/>
        </dgm:presLayoutVars>
      </dgm:prSet>
      <dgm:spPr/>
    </dgm:pt>
    <dgm:pt modelId="{3D67A85E-65D3-45EF-B0DE-627D8B6480B2}" type="pres">
      <dgm:prSet presAssocID="{B97C7A5D-7B3A-4A69-BE7F-AEB093D0627A}" presName="sibTrans" presStyleCnt="0"/>
      <dgm:spPr/>
    </dgm:pt>
    <dgm:pt modelId="{D7086FB5-890D-4F89-80FD-B3727CC9D276}" type="pres">
      <dgm:prSet presAssocID="{844D5A21-E479-4618-A118-6C5EF91D60A2}" presName="compNode" presStyleCnt="0"/>
      <dgm:spPr/>
    </dgm:pt>
    <dgm:pt modelId="{33F7A9E5-A883-4015-9210-54CE0017E0EC}" type="pres">
      <dgm:prSet presAssocID="{844D5A21-E479-4618-A118-6C5EF91D60A2}" presName="iconBgRect" presStyleLbl="bgShp" presStyleIdx="1" presStyleCnt="6"/>
      <dgm:spPr/>
    </dgm:pt>
    <dgm:pt modelId="{5703A557-11B3-45A2-AB3B-8B955EFC3D09}" type="pres">
      <dgm:prSet presAssocID="{844D5A21-E479-4618-A118-6C5EF91D60A2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60034B19-3965-415E-BF42-3915FECA2EAF}" type="pres">
      <dgm:prSet presAssocID="{844D5A21-E479-4618-A118-6C5EF91D60A2}" presName="spaceRect" presStyleCnt="0"/>
      <dgm:spPr/>
    </dgm:pt>
    <dgm:pt modelId="{540C1DC7-206E-4EE5-90E9-5610345CE256}" type="pres">
      <dgm:prSet presAssocID="{844D5A21-E479-4618-A118-6C5EF91D60A2}" presName="textRect" presStyleLbl="revTx" presStyleIdx="1" presStyleCnt="6">
        <dgm:presLayoutVars>
          <dgm:chMax val="1"/>
          <dgm:chPref val="1"/>
        </dgm:presLayoutVars>
      </dgm:prSet>
      <dgm:spPr/>
    </dgm:pt>
    <dgm:pt modelId="{BD0627E9-1BF0-4FCB-B63B-17968E2AB1A7}" type="pres">
      <dgm:prSet presAssocID="{E2FFB8A5-0C2E-4689-B03E-9DAE636C65FF}" presName="sibTrans" presStyleCnt="0"/>
      <dgm:spPr/>
    </dgm:pt>
    <dgm:pt modelId="{0AA537E0-EB8A-4B55-8420-CF3302B3A182}" type="pres">
      <dgm:prSet presAssocID="{35B8E763-1E95-4C7F-9B68-D1E5A8C0D4C2}" presName="compNode" presStyleCnt="0"/>
      <dgm:spPr/>
    </dgm:pt>
    <dgm:pt modelId="{EBB53C66-C454-4BF2-8F75-3BB4D286B341}" type="pres">
      <dgm:prSet presAssocID="{35B8E763-1E95-4C7F-9B68-D1E5A8C0D4C2}" presName="iconBgRect" presStyleLbl="bgShp" presStyleIdx="2" presStyleCnt="6"/>
      <dgm:spPr/>
    </dgm:pt>
    <dgm:pt modelId="{6D254C83-D027-419B-AB4D-B17E64B6DDB3}" type="pres">
      <dgm:prSet presAssocID="{35B8E763-1E95-4C7F-9B68-D1E5A8C0D4C2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k"/>
        </a:ext>
      </dgm:extLst>
    </dgm:pt>
    <dgm:pt modelId="{50A99F5F-DFAA-43F6-A950-064FA293D6B1}" type="pres">
      <dgm:prSet presAssocID="{35B8E763-1E95-4C7F-9B68-D1E5A8C0D4C2}" presName="spaceRect" presStyleCnt="0"/>
      <dgm:spPr/>
    </dgm:pt>
    <dgm:pt modelId="{AD862530-5E33-4BAF-9923-458621E1C0A6}" type="pres">
      <dgm:prSet presAssocID="{35B8E763-1E95-4C7F-9B68-D1E5A8C0D4C2}" presName="textRect" presStyleLbl="revTx" presStyleIdx="2" presStyleCnt="6">
        <dgm:presLayoutVars>
          <dgm:chMax val="1"/>
          <dgm:chPref val="1"/>
        </dgm:presLayoutVars>
      </dgm:prSet>
      <dgm:spPr/>
    </dgm:pt>
    <dgm:pt modelId="{E9CB0CF3-3BA9-4688-A2B3-3014208382BA}" type="pres">
      <dgm:prSet presAssocID="{283537CE-BFE7-44D0-A177-C17EE8F1A957}" presName="sibTrans" presStyleCnt="0"/>
      <dgm:spPr/>
    </dgm:pt>
    <dgm:pt modelId="{8CCB771F-C6F9-438E-8B12-7B7502E1A55E}" type="pres">
      <dgm:prSet presAssocID="{4A68DECB-2829-450F-9A3C-BA7C905459E3}" presName="compNode" presStyleCnt="0"/>
      <dgm:spPr/>
    </dgm:pt>
    <dgm:pt modelId="{25E0B842-826A-4692-B021-7B7796292177}" type="pres">
      <dgm:prSet presAssocID="{4A68DECB-2829-450F-9A3C-BA7C905459E3}" presName="iconBgRect" presStyleLbl="bgShp" presStyleIdx="3" presStyleCnt="6"/>
      <dgm:spPr/>
    </dgm:pt>
    <dgm:pt modelId="{247EB0D0-2F32-496F-A0F0-DF8081366B6B}" type="pres">
      <dgm:prSet presAssocID="{4A68DECB-2829-450F-9A3C-BA7C905459E3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C596918D-D4C9-451E-9C29-3FE108A47B48}" type="pres">
      <dgm:prSet presAssocID="{4A68DECB-2829-450F-9A3C-BA7C905459E3}" presName="spaceRect" presStyleCnt="0"/>
      <dgm:spPr/>
    </dgm:pt>
    <dgm:pt modelId="{DB09E9FA-E717-402F-8864-1B09EC19E50A}" type="pres">
      <dgm:prSet presAssocID="{4A68DECB-2829-450F-9A3C-BA7C905459E3}" presName="textRect" presStyleLbl="revTx" presStyleIdx="3" presStyleCnt="6">
        <dgm:presLayoutVars>
          <dgm:chMax val="1"/>
          <dgm:chPref val="1"/>
        </dgm:presLayoutVars>
      </dgm:prSet>
      <dgm:spPr/>
    </dgm:pt>
    <dgm:pt modelId="{D5D9A289-5452-42D7-81EF-0A1A14CD9ECC}" type="pres">
      <dgm:prSet presAssocID="{AFDE3832-B34E-4BBB-967F-2BA4B81859DB}" presName="sibTrans" presStyleCnt="0"/>
      <dgm:spPr/>
    </dgm:pt>
    <dgm:pt modelId="{E484BCA2-6ECC-479A-B77A-158768062949}" type="pres">
      <dgm:prSet presAssocID="{E467FAC8-B555-408C-B897-364FE992B865}" presName="compNode" presStyleCnt="0"/>
      <dgm:spPr/>
    </dgm:pt>
    <dgm:pt modelId="{54C6DC75-F5EC-4947-B121-71E1B57CA973}" type="pres">
      <dgm:prSet presAssocID="{E467FAC8-B555-408C-B897-364FE992B865}" presName="iconBgRect" presStyleLbl="bgShp" presStyleIdx="4" presStyleCnt="6"/>
      <dgm:spPr/>
    </dgm:pt>
    <dgm:pt modelId="{BA991675-45A8-4576-B0B5-80F24CC68539}" type="pres">
      <dgm:prSet presAssocID="{E467FAC8-B555-408C-B897-364FE992B865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vron arrows"/>
        </a:ext>
      </dgm:extLst>
    </dgm:pt>
    <dgm:pt modelId="{66CA95BA-827E-4139-B963-E2D3A0DAC09B}" type="pres">
      <dgm:prSet presAssocID="{E467FAC8-B555-408C-B897-364FE992B865}" presName="spaceRect" presStyleCnt="0"/>
      <dgm:spPr/>
    </dgm:pt>
    <dgm:pt modelId="{BDE28013-BD33-446C-AAE0-191750CD5470}" type="pres">
      <dgm:prSet presAssocID="{E467FAC8-B555-408C-B897-364FE992B865}" presName="textRect" presStyleLbl="revTx" presStyleIdx="4" presStyleCnt="6">
        <dgm:presLayoutVars>
          <dgm:chMax val="1"/>
          <dgm:chPref val="1"/>
        </dgm:presLayoutVars>
      </dgm:prSet>
      <dgm:spPr/>
    </dgm:pt>
    <dgm:pt modelId="{1FE42A0F-3B94-4148-AE92-6D8850630174}" type="pres">
      <dgm:prSet presAssocID="{9116A467-1F48-4687-9418-CEDDAD51C3E9}" presName="sibTrans" presStyleCnt="0"/>
      <dgm:spPr/>
    </dgm:pt>
    <dgm:pt modelId="{891B628C-7760-4969-8FC2-93B6D8AC0840}" type="pres">
      <dgm:prSet presAssocID="{0C3DD2D3-A6B5-4871-A476-D108B8349C0B}" presName="compNode" presStyleCnt="0"/>
      <dgm:spPr/>
    </dgm:pt>
    <dgm:pt modelId="{10141B33-90B7-4D5B-9B08-EFC73904EF44}" type="pres">
      <dgm:prSet presAssocID="{0C3DD2D3-A6B5-4871-A476-D108B8349C0B}" presName="iconBgRect" presStyleLbl="bgShp" presStyleIdx="5" presStyleCnt="6"/>
      <dgm:spPr/>
    </dgm:pt>
    <dgm:pt modelId="{DDC2F4B4-2FAA-46C8-9DBB-3EB63C5E7DFD}" type="pres">
      <dgm:prSet presAssocID="{0C3DD2D3-A6B5-4871-A476-D108B8349C0B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dical"/>
        </a:ext>
      </dgm:extLst>
    </dgm:pt>
    <dgm:pt modelId="{80EE78A2-4813-489D-BAA6-0F5763ED0735}" type="pres">
      <dgm:prSet presAssocID="{0C3DD2D3-A6B5-4871-A476-D108B8349C0B}" presName="spaceRect" presStyleCnt="0"/>
      <dgm:spPr/>
    </dgm:pt>
    <dgm:pt modelId="{1322E24D-DF4B-4958-8819-25B916366BFB}" type="pres">
      <dgm:prSet presAssocID="{0C3DD2D3-A6B5-4871-A476-D108B8349C0B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32B41E24-4176-4C7F-A589-6D9AB21572EF}" srcId="{5906640C-ED98-4F58-8D6B-38E005DE647A}" destId="{844D5A21-E479-4618-A118-6C5EF91D60A2}" srcOrd="1" destOrd="0" parTransId="{99B67236-7D9B-4C48-AAAF-59F75BDE688E}" sibTransId="{E2FFB8A5-0C2E-4689-B03E-9DAE636C65FF}"/>
    <dgm:cxn modelId="{9E36DB3E-88D8-4CC7-8A53-C5B3D9288A15}" srcId="{5906640C-ED98-4F58-8D6B-38E005DE647A}" destId="{E467FAC8-B555-408C-B897-364FE992B865}" srcOrd="4" destOrd="0" parTransId="{549439FC-D305-4FD6-B996-AFEDB1EC0BD9}" sibTransId="{9116A467-1F48-4687-9418-CEDDAD51C3E9}"/>
    <dgm:cxn modelId="{7AA57864-7A7A-4285-B931-B58DF56A6BE9}" type="presOf" srcId="{715095E9-B9DD-4553-A60A-DD8CE760CC99}" destId="{E32F181A-63F8-4E5E-A946-A73828B9DEA4}" srcOrd="0" destOrd="0" presId="urn:microsoft.com/office/officeart/2018/5/layout/IconCircleLabelList"/>
    <dgm:cxn modelId="{A2AD1667-7DE3-4119-80E5-D1790FA3ACB7}" srcId="{5906640C-ED98-4F58-8D6B-38E005DE647A}" destId="{0C3DD2D3-A6B5-4871-A476-D108B8349C0B}" srcOrd="5" destOrd="0" parTransId="{B4018FE8-84D9-4C9A-9C01-3227E801E605}" sibTransId="{8441786A-2767-4E29-9E57-F12517C3CBDC}"/>
    <dgm:cxn modelId="{11054947-DCCD-45BF-88D6-0822ADEA443C}" type="presOf" srcId="{35B8E763-1E95-4C7F-9B68-D1E5A8C0D4C2}" destId="{AD862530-5E33-4BAF-9923-458621E1C0A6}" srcOrd="0" destOrd="0" presId="urn:microsoft.com/office/officeart/2018/5/layout/IconCircleLabelList"/>
    <dgm:cxn modelId="{91AAA568-8C3D-4AED-B797-C79340C6165C}" srcId="{5906640C-ED98-4F58-8D6B-38E005DE647A}" destId="{4A68DECB-2829-450F-9A3C-BA7C905459E3}" srcOrd="3" destOrd="0" parTransId="{50201345-A631-473A-99C3-224A1AF4CAE5}" sibTransId="{AFDE3832-B34E-4BBB-967F-2BA4B81859DB}"/>
    <dgm:cxn modelId="{5D86D697-CE50-40FD-84E2-762D26A2FE79}" type="presOf" srcId="{0C3DD2D3-A6B5-4871-A476-D108B8349C0B}" destId="{1322E24D-DF4B-4958-8819-25B916366BFB}" srcOrd="0" destOrd="0" presId="urn:microsoft.com/office/officeart/2018/5/layout/IconCircleLabelList"/>
    <dgm:cxn modelId="{8738E599-0ADD-4F88-B047-516CC31EC021}" srcId="{5906640C-ED98-4F58-8D6B-38E005DE647A}" destId="{715095E9-B9DD-4553-A60A-DD8CE760CC99}" srcOrd="0" destOrd="0" parTransId="{CA477D98-9E93-493B-91F1-4B67550CC45B}" sibTransId="{B97C7A5D-7B3A-4A69-BE7F-AEB093D0627A}"/>
    <dgm:cxn modelId="{C1DFEBB0-0262-456E-BA1E-CEC0FF6AF022}" srcId="{5906640C-ED98-4F58-8D6B-38E005DE647A}" destId="{35B8E763-1E95-4C7F-9B68-D1E5A8C0D4C2}" srcOrd="2" destOrd="0" parTransId="{0EF84F89-A8FB-41CA-9DF2-E8B664354047}" sibTransId="{283537CE-BFE7-44D0-A177-C17EE8F1A957}"/>
    <dgm:cxn modelId="{23FD9FB4-CC07-4D43-92AF-3694C7E3463C}" type="presOf" srcId="{4A68DECB-2829-450F-9A3C-BA7C905459E3}" destId="{DB09E9FA-E717-402F-8864-1B09EC19E50A}" srcOrd="0" destOrd="0" presId="urn:microsoft.com/office/officeart/2018/5/layout/IconCircleLabelList"/>
    <dgm:cxn modelId="{962E74C0-5926-479C-9A8E-8C3B36A3E135}" type="presOf" srcId="{844D5A21-E479-4618-A118-6C5EF91D60A2}" destId="{540C1DC7-206E-4EE5-90E9-5610345CE256}" srcOrd="0" destOrd="0" presId="urn:microsoft.com/office/officeart/2018/5/layout/IconCircleLabelList"/>
    <dgm:cxn modelId="{987B3AD7-CAD5-4C10-A90D-E2F17E602042}" type="presOf" srcId="{E467FAC8-B555-408C-B897-364FE992B865}" destId="{BDE28013-BD33-446C-AAE0-191750CD5470}" srcOrd="0" destOrd="0" presId="urn:microsoft.com/office/officeart/2018/5/layout/IconCircleLabelList"/>
    <dgm:cxn modelId="{628344DD-4672-49F3-82FD-1EA802D31984}" type="presOf" srcId="{5906640C-ED98-4F58-8D6B-38E005DE647A}" destId="{F5FFD4EE-9E75-4FB1-9190-C6D04E931EE1}" srcOrd="0" destOrd="0" presId="urn:microsoft.com/office/officeart/2018/5/layout/IconCircleLabelList"/>
    <dgm:cxn modelId="{C616E4F5-ADCB-4193-8DAE-12FEFD4A890F}" type="presParOf" srcId="{F5FFD4EE-9E75-4FB1-9190-C6D04E931EE1}" destId="{EB5474FA-3F5A-47BF-9436-BB5462A1F16E}" srcOrd="0" destOrd="0" presId="urn:microsoft.com/office/officeart/2018/5/layout/IconCircleLabelList"/>
    <dgm:cxn modelId="{1A506369-9933-4F31-AB56-318D3B5E57C4}" type="presParOf" srcId="{EB5474FA-3F5A-47BF-9436-BB5462A1F16E}" destId="{D6B35889-E2A0-4AAD-AC38-F430C7979828}" srcOrd="0" destOrd="0" presId="urn:microsoft.com/office/officeart/2018/5/layout/IconCircleLabelList"/>
    <dgm:cxn modelId="{4E186867-530C-428C-AB42-4393A6A26F87}" type="presParOf" srcId="{EB5474FA-3F5A-47BF-9436-BB5462A1F16E}" destId="{172D420C-B10C-4814-92F3-A06FF20AF96B}" srcOrd="1" destOrd="0" presId="urn:microsoft.com/office/officeart/2018/5/layout/IconCircleLabelList"/>
    <dgm:cxn modelId="{CF82F3E8-C42F-4CA6-8F49-B4B59E5360BD}" type="presParOf" srcId="{EB5474FA-3F5A-47BF-9436-BB5462A1F16E}" destId="{91CFADC2-424A-48BB-B821-08F9031F0870}" srcOrd="2" destOrd="0" presId="urn:microsoft.com/office/officeart/2018/5/layout/IconCircleLabelList"/>
    <dgm:cxn modelId="{D491EB22-9BBA-4A1A-BB93-8A75A1A56393}" type="presParOf" srcId="{EB5474FA-3F5A-47BF-9436-BB5462A1F16E}" destId="{E32F181A-63F8-4E5E-A946-A73828B9DEA4}" srcOrd="3" destOrd="0" presId="urn:microsoft.com/office/officeart/2018/5/layout/IconCircleLabelList"/>
    <dgm:cxn modelId="{5F033B4D-3AE2-451E-A17F-74138ED65367}" type="presParOf" srcId="{F5FFD4EE-9E75-4FB1-9190-C6D04E931EE1}" destId="{3D67A85E-65D3-45EF-B0DE-627D8B6480B2}" srcOrd="1" destOrd="0" presId="urn:microsoft.com/office/officeart/2018/5/layout/IconCircleLabelList"/>
    <dgm:cxn modelId="{2E0FD0A9-9637-4B37-A67E-A12EA131E92F}" type="presParOf" srcId="{F5FFD4EE-9E75-4FB1-9190-C6D04E931EE1}" destId="{D7086FB5-890D-4F89-80FD-B3727CC9D276}" srcOrd="2" destOrd="0" presId="urn:microsoft.com/office/officeart/2018/5/layout/IconCircleLabelList"/>
    <dgm:cxn modelId="{AEC0C3FA-7C90-407B-8BD4-B91A121F99C8}" type="presParOf" srcId="{D7086FB5-890D-4F89-80FD-B3727CC9D276}" destId="{33F7A9E5-A883-4015-9210-54CE0017E0EC}" srcOrd="0" destOrd="0" presId="urn:microsoft.com/office/officeart/2018/5/layout/IconCircleLabelList"/>
    <dgm:cxn modelId="{DA2D574A-F250-400F-AAF7-6DD3FEE1DB63}" type="presParOf" srcId="{D7086FB5-890D-4F89-80FD-B3727CC9D276}" destId="{5703A557-11B3-45A2-AB3B-8B955EFC3D09}" srcOrd="1" destOrd="0" presId="urn:microsoft.com/office/officeart/2018/5/layout/IconCircleLabelList"/>
    <dgm:cxn modelId="{48C970DF-85CA-44E9-BB60-033C538D56AE}" type="presParOf" srcId="{D7086FB5-890D-4F89-80FD-B3727CC9D276}" destId="{60034B19-3965-415E-BF42-3915FECA2EAF}" srcOrd="2" destOrd="0" presId="urn:microsoft.com/office/officeart/2018/5/layout/IconCircleLabelList"/>
    <dgm:cxn modelId="{BF159500-5A14-4167-9148-7C1E89862FE8}" type="presParOf" srcId="{D7086FB5-890D-4F89-80FD-B3727CC9D276}" destId="{540C1DC7-206E-4EE5-90E9-5610345CE256}" srcOrd="3" destOrd="0" presId="urn:microsoft.com/office/officeart/2018/5/layout/IconCircleLabelList"/>
    <dgm:cxn modelId="{0EE93ECD-3585-4E32-8641-16C52E59B7A3}" type="presParOf" srcId="{F5FFD4EE-9E75-4FB1-9190-C6D04E931EE1}" destId="{BD0627E9-1BF0-4FCB-B63B-17968E2AB1A7}" srcOrd="3" destOrd="0" presId="urn:microsoft.com/office/officeart/2018/5/layout/IconCircleLabelList"/>
    <dgm:cxn modelId="{5C7E28F9-B75E-4ECE-9E11-86E0D8253D44}" type="presParOf" srcId="{F5FFD4EE-9E75-4FB1-9190-C6D04E931EE1}" destId="{0AA537E0-EB8A-4B55-8420-CF3302B3A182}" srcOrd="4" destOrd="0" presId="urn:microsoft.com/office/officeart/2018/5/layout/IconCircleLabelList"/>
    <dgm:cxn modelId="{6AEDC6C7-1895-4C28-ABD3-A30AD3D3EF8F}" type="presParOf" srcId="{0AA537E0-EB8A-4B55-8420-CF3302B3A182}" destId="{EBB53C66-C454-4BF2-8F75-3BB4D286B341}" srcOrd="0" destOrd="0" presId="urn:microsoft.com/office/officeart/2018/5/layout/IconCircleLabelList"/>
    <dgm:cxn modelId="{EE33DF9C-04A8-4879-BB51-602BB07B1D3A}" type="presParOf" srcId="{0AA537E0-EB8A-4B55-8420-CF3302B3A182}" destId="{6D254C83-D027-419B-AB4D-B17E64B6DDB3}" srcOrd="1" destOrd="0" presId="urn:microsoft.com/office/officeart/2018/5/layout/IconCircleLabelList"/>
    <dgm:cxn modelId="{95003C31-226F-4113-B924-34602FFE62A0}" type="presParOf" srcId="{0AA537E0-EB8A-4B55-8420-CF3302B3A182}" destId="{50A99F5F-DFAA-43F6-A950-064FA293D6B1}" srcOrd="2" destOrd="0" presId="urn:microsoft.com/office/officeart/2018/5/layout/IconCircleLabelList"/>
    <dgm:cxn modelId="{66B81FE7-63F5-4651-B091-89FDA67EA016}" type="presParOf" srcId="{0AA537E0-EB8A-4B55-8420-CF3302B3A182}" destId="{AD862530-5E33-4BAF-9923-458621E1C0A6}" srcOrd="3" destOrd="0" presId="urn:microsoft.com/office/officeart/2018/5/layout/IconCircleLabelList"/>
    <dgm:cxn modelId="{7896A844-B381-4763-990F-81D58E9C75E3}" type="presParOf" srcId="{F5FFD4EE-9E75-4FB1-9190-C6D04E931EE1}" destId="{E9CB0CF3-3BA9-4688-A2B3-3014208382BA}" srcOrd="5" destOrd="0" presId="urn:microsoft.com/office/officeart/2018/5/layout/IconCircleLabelList"/>
    <dgm:cxn modelId="{4650005D-28C4-4164-9C0A-0F1EA1E454A4}" type="presParOf" srcId="{F5FFD4EE-9E75-4FB1-9190-C6D04E931EE1}" destId="{8CCB771F-C6F9-438E-8B12-7B7502E1A55E}" srcOrd="6" destOrd="0" presId="urn:microsoft.com/office/officeart/2018/5/layout/IconCircleLabelList"/>
    <dgm:cxn modelId="{79934A62-6765-4428-A10A-5E0D4516E259}" type="presParOf" srcId="{8CCB771F-C6F9-438E-8B12-7B7502E1A55E}" destId="{25E0B842-826A-4692-B021-7B7796292177}" srcOrd="0" destOrd="0" presId="urn:microsoft.com/office/officeart/2018/5/layout/IconCircleLabelList"/>
    <dgm:cxn modelId="{F3D09CED-3241-486D-886E-C7BB8852AA5E}" type="presParOf" srcId="{8CCB771F-C6F9-438E-8B12-7B7502E1A55E}" destId="{247EB0D0-2F32-496F-A0F0-DF8081366B6B}" srcOrd="1" destOrd="0" presId="urn:microsoft.com/office/officeart/2018/5/layout/IconCircleLabelList"/>
    <dgm:cxn modelId="{5886DD4D-8010-4813-9BDD-41A9CE9FE4F7}" type="presParOf" srcId="{8CCB771F-C6F9-438E-8B12-7B7502E1A55E}" destId="{C596918D-D4C9-451E-9C29-3FE108A47B48}" srcOrd="2" destOrd="0" presId="urn:microsoft.com/office/officeart/2018/5/layout/IconCircleLabelList"/>
    <dgm:cxn modelId="{C261C98A-B95F-427A-A254-64743F708538}" type="presParOf" srcId="{8CCB771F-C6F9-438E-8B12-7B7502E1A55E}" destId="{DB09E9FA-E717-402F-8864-1B09EC19E50A}" srcOrd="3" destOrd="0" presId="urn:microsoft.com/office/officeart/2018/5/layout/IconCircleLabelList"/>
    <dgm:cxn modelId="{880E07B2-8136-4978-97D3-459488634DAF}" type="presParOf" srcId="{F5FFD4EE-9E75-4FB1-9190-C6D04E931EE1}" destId="{D5D9A289-5452-42D7-81EF-0A1A14CD9ECC}" srcOrd="7" destOrd="0" presId="urn:microsoft.com/office/officeart/2018/5/layout/IconCircleLabelList"/>
    <dgm:cxn modelId="{091DF411-3971-4ADD-A14A-DB48E195E343}" type="presParOf" srcId="{F5FFD4EE-9E75-4FB1-9190-C6D04E931EE1}" destId="{E484BCA2-6ECC-479A-B77A-158768062949}" srcOrd="8" destOrd="0" presId="urn:microsoft.com/office/officeart/2018/5/layout/IconCircleLabelList"/>
    <dgm:cxn modelId="{F20613AE-2F45-4EA8-A63E-72EBDB1D59D2}" type="presParOf" srcId="{E484BCA2-6ECC-479A-B77A-158768062949}" destId="{54C6DC75-F5EC-4947-B121-71E1B57CA973}" srcOrd="0" destOrd="0" presId="urn:microsoft.com/office/officeart/2018/5/layout/IconCircleLabelList"/>
    <dgm:cxn modelId="{5E6491E0-2DD0-4C18-A5E6-2D6D245B1303}" type="presParOf" srcId="{E484BCA2-6ECC-479A-B77A-158768062949}" destId="{BA991675-45A8-4576-B0B5-80F24CC68539}" srcOrd="1" destOrd="0" presId="urn:microsoft.com/office/officeart/2018/5/layout/IconCircleLabelList"/>
    <dgm:cxn modelId="{A36C00DC-4524-4980-B1C0-037E9754EC20}" type="presParOf" srcId="{E484BCA2-6ECC-479A-B77A-158768062949}" destId="{66CA95BA-827E-4139-B963-E2D3A0DAC09B}" srcOrd="2" destOrd="0" presId="urn:microsoft.com/office/officeart/2018/5/layout/IconCircleLabelList"/>
    <dgm:cxn modelId="{CB7BFDC4-5BDA-44DB-AFF7-A26A0CE5DFF9}" type="presParOf" srcId="{E484BCA2-6ECC-479A-B77A-158768062949}" destId="{BDE28013-BD33-446C-AAE0-191750CD5470}" srcOrd="3" destOrd="0" presId="urn:microsoft.com/office/officeart/2018/5/layout/IconCircleLabelList"/>
    <dgm:cxn modelId="{157DC66E-2ABA-4C30-BC37-83CFC0C2825B}" type="presParOf" srcId="{F5FFD4EE-9E75-4FB1-9190-C6D04E931EE1}" destId="{1FE42A0F-3B94-4148-AE92-6D8850630174}" srcOrd="9" destOrd="0" presId="urn:microsoft.com/office/officeart/2018/5/layout/IconCircleLabelList"/>
    <dgm:cxn modelId="{CE9739F6-F0AB-4942-8D50-CCF7DFC3AA8E}" type="presParOf" srcId="{F5FFD4EE-9E75-4FB1-9190-C6D04E931EE1}" destId="{891B628C-7760-4969-8FC2-93B6D8AC0840}" srcOrd="10" destOrd="0" presId="urn:microsoft.com/office/officeart/2018/5/layout/IconCircleLabelList"/>
    <dgm:cxn modelId="{E3CA9BE7-9D02-451C-83B1-E44CD565CF4C}" type="presParOf" srcId="{891B628C-7760-4969-8FC2-93B6D8AC0840}" destId="{10141B33-90B7-4D5B-9B08-EFC73904EF44}" srcOrd="0" destOrd="0" presId="urn:microsoft.com/office/officeart/2018/5/layout/IconCircleLabelList"/>
    <dgm:cxn modelId="{E6546244-8472-46A4-A9D0-439D7119E6B7}" type="presParOf" srcId="{891B628C-7760-4969-8FC2-93B6D8AC0840}" destId="{DDC2F4B4-2FAA-46C8-9DBB-3EB63C5E7DFD}" srcOrd="1" destOrd="0" presId="urn:microsoft.com/office/officeart/2018/5/layout/IconCircleLabelList"/>
    <dgm:cxn modelId="{A2177FBD-898A-4918-ABA4-61F89B9232D3}" type="presParOf" srcId="{891B628C-7760-4969-8FC2-93B6D8AC0840}" destId="{80EE78A2-4813-489D-BAA6-0F5763ED0735}" srcOrd="2" destOrd="0" presId="urn:microsoft.com/office/officeart/2018/5/layout/IconCircleLabelList"/>
    <dgm:cxn modelId="{38DEEE39-276C-4CE1-B983-FCCA22ABCBA2}" type="presParOf" srcId="{891B628C-7760-4969-8FC2-93B6D8AC0840}" destId="{1322E24D-DF4B-4958-8819-25B916366BF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906640C-ED98-4F58-8D6B-38E005DE647A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715095E9-B9DD-4553-A60A-DD8CE760CC9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 b="1" dirty="0"/>
            <a:t>No developer EDITION</a:t>
          </a:r>
          <a:endParaRPr lang="en-US" dirty="0"/>
        </a:p>
      </dgm:t>
    </dgm:pt>
    <dgm:pt modelId="{CA477D98-9E93-493B-91F1-4B67550CC45B}" type="parTrans" cxnId="{8738E599-0ADD-4F88-B047-516CC31EC021}">
      <dgm:prSet/>
      <dgm:spPr/>
      <dgm:t>
        <a:bodyPr/>
        <a:lstStyle/>
        <a:p>
          <a:endParaRPr lang="en-US"/>
        </a:p>
      </dgm:t>
    </dgm:pt>
    <dgm:pt modelId="{B97C7A5D-7B3A-4A69-BE7F-AEB093D0627A}" type="sibTrans" cxnId="{8738E599-0ADD-4F88-B047-516CC31EC021}">
      <dgm:prSet/>
      <dgm:spPr/>
      <dgm:t>
        <a:bodyPr/>
        <a:lstStyle/>
        <a:p>
          <a:endParaRPr lang="en-US"/>
        </a:p>
      </dgm:t>
    </dgm:pt>
    <dgm:pt modelId="{844D5A21-E479-4618-A118-6C5EF91D60A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 b="1" dirty="0"/>
            <a:t>NO RESOURCE</a:t>
          </a:r>
          <a:br>
            <a:rPr lang="en-GB" b="1" dirty="0"/>
          </a:br>
          <a:r>
            <a:rPr lang="en-GB" b="1" dirty="0"/>
            <a:t>GOVERNOR</a:t>
          </a:r>
          <a:endParaRPr lang="en-US" dirty="0"/>
        </a:p>
      </dgm:t>
    </dgm:pt>
    <dgm:pt modelId="{99B67236-7D9B-4C48-AAAF-59F75BDE688E}" type="parTrans" cxnId="{32B41E24-4176-4C7F-A589-6D9AB21572EF}">
      <dgm:prSet/>
      <dgm:spPr/>
      <dgm:t>
        <a:bodyPr/>
        <a:lstStyle/>
        <a:p>
          <a:endParaRPr lang="en-US"/>
        </a:p>
      </dgm:t>
    </dgm:pt>
    <dgm:pt modelId="{E2FFB8A5-0C2E-4689-B03E-9DAE636C65FF}" type="sibTrans" cxnId="{32B41E24-4176-4C7F-A589-6D9AB21572EF}">
      <dgm:prSet/>
      <dgm:spPr/>
      <dgm:t>
        <a:bodyPr/>
        <a:lstStyle/>
        <a:p>
          <a:endParaRPr lang="en-US"/>
        </a:p>
      </dgm:t>
    </dgm:pt>
    <dgm:pt modelId="{35B8E763-1E95-4C7F-9B68-D1E5A8C0D4C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 b="1" dirty="0"/>
            <a:t>No REPLICATION</a:t>
          </a:r>
          <a:endParaRPr lang="en-US" dirty="0"/>
        </a:p>
      </dgm:t>
    </dgm:pt>
    <dgm:pt modelId="{0EF84F89-A8FB-41CA-9DF2-E8B664354047}" type="parTrans" cxnId="{C1DFEBB0-0262-456E-BA1E-CEC0FF6AF022}">
      <dgm:prSet/>
      <dgm:spPr/>
      <dgm:t>
        <a:bodyPr/>
        <a:lstStyle/>
        <a:p>
          <a:endParaRPr lang="en-US"/>
        </a:p>
      </dgm:t>
    </dgm:pt>
    <dgm:pt modelId="{283537CE-BFE7-44D0-A177-C17EE8F1A957}" type="sibTrans" cxnId="{C1DFEBB0-0262-456E-BA1E-CEC0FF6AF022}">
      <dgm:prSet/>
      <dgm:spPr/>
      <dgm:t>
        <a:bodyPr/>
        <a:lstStyle/>
        <a:p>
          <a:endParaRPr lang="en-US"/>
        </a:p>
      </dgm:t>
    </dgm:pt>
    <dgm:pt modelId="{4A68DECB-2829-450F-9A3C-BA7C905459E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 b="1" dirty="0"/>
            <a:t>No LOGSHIPPING</a:t>
          </a:r>
          <a:endParaRPr lang="en-US" dirty="0"/>
        </a:p>
      </dgm:t>
    </dgm:pt>
    <dgm:pt modelId="{50201345-A631-473A-99C3-224A1AF4CAE5}" type="parTrans" cxnId="{91AAA568-8C3D-4AED-B797-C79340C6165C}">
      <dgm:prSet/>
      <dgm:spPr/>
      <dgm:t>
        <a:bodyPr/>
        <a:lstStyle/>
        <a:p>
          <a:endParaRPr lang="en-US"/>
        </a:p>
      </dgm:t>
    </dgm:pt>
    <dgm:pt modelId="{AFDE3832-B34E-4BBB-967F-2BA4B81859DB}" type="sibTrans" cxnId="{91AAA568-8C3D-4AED-B797-C79340C6165C}">
      <dgm:prSet/>
      <dgm:spPr/>
      <dgm:t>
        <a:bodyPr/>
        <a:lstStyle/>
        <a:p>
          <a:endParaRPr lang="en-US"/>
        </a:p>
      </dgm:t>
    </dgm:pt>
    <dgm:pt modelId="{E467FAC8-B555-408C-B897-364FE992B86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 b="1" dirty="0"/>
            <a:t>NO </a:t>
          </a:r>
          <a:br>
            <a:rPr lang="en-GB" b="1" dirty="0"/>
          </a:br>
          <a:r>
            <a:rPr lang="en-GB" b="1" dirty="0"/>
            <a:t>DATABASE MAIL</a:t>
          </a:r>
          <a:endParaRPr lang="en-US" dirty="0"/>
        </a:p>
      </dgm:t>
    </dgm:pt>
    <dgm:pt modelId="{549439FC-D305-4FD6-B996-AFEDB1EC0BD9}" type="parTrans" cxnId="{9E36DB3E-88D8-4CC7-8A53-C5B3D9288A15}">
      <dgm:prSet/>
      <dgm:spPr/>
      <dgm:t>
        <a:bodyPr/>
        <a:lstStyle/>
        <a:p>
          <a:endParaRPr lang="en-US"/>
        </a:p>
      </dgm:t>
    </dgm:pt>
    <dgm:pt modelId="{9116A467-1F48-4687-9418-CEDDAD51C3E9}" type="sibTrans" cxnId="{9E36DB3E-88D8-4CC7-8A53-C5B3D9288A15}">
      <dgm:prSet/>
      <dgm:spPr/>
      <dgm:t>
        <a:bodyPr/>
        <a:lstStyle/>
        <a:p>
          <a:endParaRPr lang="en-US"/>
        </a:p>
      </dgm:t>
    </dgm:pt>
    <dgm:pt modelId="{0C3DD2D3-A6B5-4871-A476-D108B8349C0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 b="1" dirty="0"/>
            <a:t>No </a:t>
          </a:r>
          <a:br>
            <a:rPr lang="en-GB" b="1" dirty="0"/>
          </a:br>
          <a:r>
            <a:rPr lang="en-GB" b="1" dirty="0"/>
            <a:t>FILESTREAM</a:t>
          </a:r>
          <a:endParaRPr lang="en-US" dirty="0"/>
        </a:p>
      </dgm:t>
    </dgm:pt>
    <dgm:pt modelId="{B4018FE8-84D9-4C9A-9C01-3227E801E605}" type="parTrans" cxnId="{A2AD1667-7DE3-4119-80E5-D1790FA3ACB7}">
      <dgm:prSet/>
      <dgm:spPr/>
      <dgm:t>
        <a:bodyPr/>
        <a:lstStyle/>
        <a:p>
          <a:endParaRPr lang="en-US"/>
        </a:p>
      </dgm:t>
    </dgm:pt>
    <dgm:pt modelId="{8441786A-2767-4E29-9E57-F12517C3CBDC}" type="sibTrans" cxnId="{A2AD1667-7DE3-4119-80E5-D1790FA3ACB7}">
      <dgm:prSet/>
      <dgm:spPr/>
      <dgm:t>
        <a:bodyPr/>
        <a:lstStyle/>
        <a:p>
          <a:endParaRPr lang="en-US"/>
        </a:p>
      </dgm:t>
    </dgm:pt>
    <dgm:pt modelId="{F5FFD4EE-9E75-4FB1-9190-C6D04E931EE1}" type="pres">
      <dgm:prSet presAssocID="{5906640C-ED98-4F58-8D6B-38E005DE647A}" presName="root" presStyleCnt="0">
        <dgm:presLayoutVars>
          <dgm:dir/>
          <dgm:resizeHandles val="exact"/>
        </dgm:presLayoutVars>
      </dgm:prSet>
      <dgm:spPr/>
    </dgm:pt>
    <dgm:pt modelId="{EB5474FA-3F5A-47BF-9436-BB5462A1F16E}" type="pres">
      <dgm:prSet presAssocID="{715095E9-B9DD-4553-A60A-DD8CE760CC99}" presName="compNode" presStyleCnt="0"/>
      <dgm:spPr/>
    </dgm:pt>
    <dgm:pt modelId="{D6B35889-E2A0-4AAD-AC38-F430C7979828}" type="pres">
      <dgm:prSet presAssocID="{715095E9-B9DD-4553-A60A-DD8CE760CC99}" presName="iconBgRect" presStyleLbl="bgShp" presStyleIdx="0" presStyleCnt="6"/>
      <dgm:spPr/>
    </dgm:pt>
    <dgm:pt modelId="{172D420C-B10C-4814-92F3-A06FF20AF96B}" type="pres">
      <dgm:prSet presAssocID="{715095E9-B9DD-4553-A60A-DD8CE760CC99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ty"/>
        </a:ext>
      </dgm:extLst>
    </dgm:pt>
    <dgm:pt modelId="{91CFADC2-424A-48BB-B821-08F9031F0870}" type="pres">
      <dgm:prSet presAssocID="{715095E9-B9DD-4553-A60A-DD8CE760CC99}" presName="spaceRect" presStyleCnt="0"/>
      <dgm:spPr/>
    </dgm:pt>
    <dgm:pt modelId="{E32F181A-63F8-4E5E-A946-A73828B9DEA4}" type="pres">
      <dgm:prSet presAssocID="{715095E9-B9DD-4553-A60A-DD8CE760CC99}" presName="textRect" presStyleLbl="revTx" presStyleIdx="0" presStyleCnt="6">
        <dgm:presLayoutVars>
          <dgm:chMax val="1"/>
          <dgm:chPref val="1"/>
        </dgm:presLayoutVars>
      </dgm:prSet>
      <dgm:spPr/>
    </dgm:pt>
    <dgm:pt modelId="{3D67A85E-65D3-45EF-B0DE-627D8B6480B2}" type="pres">
      <dgm:prSet presAssocID="{B97C7A5D-7B3A-4A69-BE7F-AEB093D0627A}" presName="sibTrans" presStyleCnt="0"/>
      <dgm:spPr/>
    </dgm:pt>
    <dgm:pt modelId="{D7086FB5-890D-4F89-80FD-B3727CC9D276}" type="pres">
      <dgm:prSet presAssocID="{844D5A21-E479-4618-A118-6C5EF91D60A2}" presName="compNode" presStyleCnt="0"/>
      <dgm:spPr/>
    </dgm:pt>
    <dgm:pt modelId="{33F7A9E5-A883-4015-9210-54CE0017E0EC}" type="pres">
      <dgm:prSet presAssocID="{844D5A21-E479-4618-A118-6C5EF91D60A2}" presName="iconBgRect" presStyleLbl="bgShp" presStyleIdx="1" presStyleCnt="6"/>
      <dgm:spPr/>
    </dgm:pt>
    <dgm:pt modelId="{5703A557-11B3-45A2-AB3B-8B955EFC3D09}" type="pres">
      <dgm:prSet presAssocID="{844D5A21-E479-4618-A118-6C5EF91D60A2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60034B19-3965-415E-BF42-3915FECA2EAF}" type="pres">
      <dgm:prSet presAssocID="{844D5A21-E479-4618-A118-6C5EF91D60A2}" presName="spaceRect" presStyleCnt="0"/>
      <dgm:spPr/>
    </dgm:pt>
    <dgm:pt modelId="{540C1DC7-206E-4EE5-90E9-5610345CE256}" type="pres">
      <dgm:prSet presAssocID="{844D5A21-E479-4618-A118-6C5EF91D60A2}" presName="textRect" presStyleLbl="revTx" presStyleIdx="1" presStyleCnt="6">
        <dgm:presLayoutVars>
          <dgm:chMax val="1"/>
          <dgm:chPref val="1"/>
        </dgm:presLayoutVars>
      </dgm:prSet>
      <dgm:spPr/>
    </dgm:pt>
    <dgm:pt modelId="{BD0627E9-1BF0-4FCB-B63B-17968E2AB1A7}" type="pres">
      <dgm:prSet presAssocID="{E2FFB8A5-0C2E-4689-B03E-9DAE636C65FF}" presName="sibTrans" presStyleCnt="0"/>
      <dgm:spPr/>
    </dgm:pt>
    <dgm:pt modelId="{0AA537E0-EB8A-4B55-8420-CF3302B3A182}" type="pres">
      <dgm:prSet presAssocID="{35B8E763-1E95-4C7F-9B68-D1E5A8C0D4C2}" presName="compNode" presStyleCnt="0"/>
      <dgm:spPr/>
    </dgm:pt>
    <dgm:pt modelId="{EBB53C66-C454-4BF2-8F75-3BB4D286B341}" type="pres">
      <dgm:prSet presAssocID="{35B8E763-1E95-4C7F-9B68-D1E5A8C0D4C2}" presName="iconBgRect" presStyleLbl="bgShp" presStyleIdx="2" presStyleCnt="6"/>
      <dgm:spPr/>
    </dgm:pt>
    <dgm:pt modelId="{6D254C83-D027-419B-AB4D-B17E64B6DDB3}" type="pres">
      <dgm:prSet presAssocID="{35B8E763-1E95-4C7F-9B68-D1E5A8C0D4C2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k"/>
        </a:ext>
      </dgm:extLst>
    </dgm:pt>
    <dgm:pt modelId="{50A99F5F-DFAA-43F6-A950-064FA293D6B1}" type="pres">
      <dgm:prSet presAssocID="{35B8E763-1E95-4C7F-9B68-D1E5A8C0D4C2}" presName="spaceRect" presStyleCnt="0"/>
      <dgm:spPr/>
    </dgm:pt>
    <dgm:pt modelId="{AD862530-5E33-4BAF-9923-458621E1C0A6}" type="pres">
      <dgm:prSet presAssocID="{35B8E763-1E95-4C7F-9B68-D1E5A8C0D4C2}" presName="textRect" presStyleLbl="revTx" presStyleIdx="2" presStyleCnt="6">
        <dgm:presLayoutVars>
          <dgm:chMax val="1"/>
          <dgm:chPref val="1"/>
        </dgm:presLayoutVars>
      </dgm:prSet>
      <dgm:spPr/>
    </dgm:pt>
    <dgm:pt modelId="{E9CB0CF3-3BA9-4688-A2B3-3014208382BA}" type="pres">
      <dgm:prSet presAssocID="{283537CE-BFE7-44D0-A177-C17EE8F1A957}" presName="sibTrans" presStyleCnt="0"/>
      <dgm:spPr/>
    </dgm:pt>
    <dgm:pt modelId="{8CCB771F-C6F9-438E-8B12-7B7502E1A55E}" type="pres">
      <dgm:prSet presAssocID="{4A68DECB-2829-450F-9A3C-BA7C905459E3}" presName="compNode" presStyleCnt="0"/>
      <dgm:spPr/>
    </dgm:pt>
    <dgm:pt modelId="{25E0B842-826A-4692-B021-7B7796292177}" type="pres">
      <dgm:prSet presAssocID="{4A68DECB-2829-450F-9A3C-BA7C905459E3}" presName="iconBgRect" presStyleLbl="bgShp" presStyleIdx="3" presStyleCnt="6"/>
      <dgm:spPr/>
    </dgm:pt>
    <dgm:pt modelId="{247EB0D0-2F32-496F-A0F0-DF8081366B6B}" type="pres">
      <dgm:prSet presAssocID="{4A68DECB-2829-450F-9A3C-BA7C905459E3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C596918D-D4C9-451E-9C29-3FE108A47B48}" type="pres">
      <dgm:prSet presAssocID="{4A68DECB-2829-450F-9A3C-BA7C905459E3}" presName="spaceRect" presStyleCnt="0"/>
      <dgm:spPr/>
    </dgm:pt>
    <dgm:pt modelId="{DB09E9FA-E717-402F-8864-1B09EC19E50A}" type="pres">
      <dgm:prSet presAssocID="{4A68DECB-2829-450F-9A3C-BA7C905459E3}" presName="textRect" presStyleLbl="revTx" presStyleIdx="3" presStyleCnt="6">
        <dgm:presLayoutVars>
          <dgm:chMax val="1"/>
          <dgm:chPref val="1"/>
        </dgm:presLayoutVars>
      </dgm:prSet>
      <dgm:spPr/>
    </dgm:pt>
    <dgm:pt modelId="{D5D9A289-5452-42D7-81EF-0A1A14CD9ECC}" type="pres">
      <dgm:prSet presAssocID="{AFDE3832-B34E-4BBB-967F-2BA4B81859DB}" presName="sibTrans" presStyleCnt="0"/>
      <dgm:spPr/>
    </dgm:pt>
    <dgm:pt modelId="{E484BCA2-6ECC-479A-B77A-158768062949}" type="pres">
      <dgm:prSet presAssocID="{E467FAC8-B555-408C-B897-364FE992B865}" presName="compNode" presStyleCnt="0"/>
      <dgm:spPr/>
    </dgm:pt>
    <dgm:pt modelId="{54C6DC75-F5EC-4947-B121-71E1B57CA973}" type="pres">
      <dgm:prSet presAssocID="{E467FAC8-B555-408C-B897-364FE992B865}" presName="iconBgRect" presStyleLbl="bgShp" presStyleIdx="4" presStyleCnt="6"/>
      <dgm:spPr/>
    </dgm:pt>
    <dgm:pt modelId="{BA991675-45A8-4576-B0B5-80F24CC68539}" type="pres">
      <dgm:prSet presAssocID="{E467FAC8-B555-408C-B897-364FE992B865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vron arrows"/>
        </a:ext>
      </dgm:extLst>
    </dgm:pt>
    <dgm:pt modelId="{66CA95BA-827E-4139-B963-E2D3A0DAC09B}" type="pres">
      <dgm:prSet presAssocID="{E467FAC8-B555-408C-B897-364FE992B865}" presName="spaceRect" presStyleCnt="0"/>
      <dgm:spPr/>
    </dgm:pt>
    <dgm:pt modelId="{BDE28013-BD33-446C-AAE0-191750CD5470}" type="pres">
      <dgm:prSet presAssocID="{E467FAC8-B555-408C-B897-364FE992B865}" presName="textRect" presStyleLbl="revTx" presStyleIdx="4" presStyleCnt="6">
        <dgm:presLayoutVars>
          <dgm:chMax val="1"/>
          <dgm:chPref val="1"/>
        </dgm:presLayoutVars>
      </dgm:prSet>
      <dgm:spPr/>
    </dgm:pt>
    <dgm:pt modelId="{1FE42A0F-3B94-4148-AE92-6D8850630174}" type="pres">
      <dgm:prSet presAssocID="{9116A467-1F48-4687-9418-CEDDAD51C3E9}" presName="sibTrans" presStyleCnt="0"/>
      <dgm:spPr/>
    </dgm:pt>
    <dgm:pt modelId="{891B628C-7760-4969-8FC2-93B6D8AC0840}" type="pres">
      <dgm:prSet presAssocID="{0C3DD2D3-A6B5-4871-A476-D108B8349C0B}" presName="compNode" presStyleCnt="0"/>
      <dgm:spPr/>
    </dgm:pt>
    <dgm:pt modelId="{10141B33-90B7-4D5B-9B08-EFC73904EF44}" type="pres">
      <dgm:prSet presAssocID="{0C3DD2D3-A6B5-4871-A476-D108B8349C0B}" presName="iconBgRect" presStyleLbl="bgShp" presStyleIdx="5" presStyleCnt="6"/>
      <dgm:spPr/>
    </dgm:pt>
    <dgm:pt modelId="{DDC2F4B4-2FAA-46C8-9DBB-3EB63C5E7DFD}" type="pres">
      <dgm:prSet presAssocID="{0C3DD2D3-A6B5-4871-A476-D108B8349C0B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dical"/>
        </a:ext>
      </dgm:extLst>
    </dgm:pt>
    <dgm:pt modelId="{80EE78A2-4813-489D-BAA6-0F5763ED0735}" type="pres">
      <dgm:prSet presAssocID="{0C3DD2D3-A6B5-4871-A476-D108B8349C0B}" presName="spaceRect" presStyleCnt="0"/>
      <dgm:spPr/>
    </dgm:pt>
    <dgm:pt modelId="{1322E24D-DF4B-4958-8819-25B916366BFB}" type="pres">
      <dgm:prSet presAssocID="{0C3DD2D3-A6B5-4871-A476-D108B8349C0B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32B41E24-4176-4C7F-A589-6D9AB21572EF}" srcId="{5906640C-ED98-4F58-8D6B-38E005DE647A}" destId="{844D5A21-E479-4618-A118-6C5EF91D60A2}" srcOrd="1" destOrd="0" parTransId="{99B67236-7D9B-4C48-AAAF-59F75BDE688E}" sibTransId="{E2FFB8A5-0C2E-4689-B03E-9DAE636C65FF}"/>
    <dgm:cxn modelId="{9E36DB3E-88D8-4CC7-8A53-C5B3D9288A15}" srcId="{5906640C-ED98-4F58-8D6B-38E005DE647A}" destId="{E467FAC8-B555-408C-B897-364FE992B865}" srcOrd="4" destOrd="0" parTransId="{549439FC-D305-4FD6-B996-AFEDB1EC0BD9}" sibTransId="{9116A467-1F48-4687-9418-CEDDAD51C3E9}"/>
    <dgm:cxn modelId="{7AA57864-7A7A-4285-B931-B58DF56A6BE9}" type="presOf" srcId="{715095E9-B9DD-4553-A60A-DD8CE760CC99}" destId="{E32F181A-63F8-4E5E-A946-A73828B9DEA4}" srcOrd="0" destOrd="0" presId="urn:microsoft.com/office/officeart/2018/5/layout/IconCircleLabelList"/>
    <dgm:cxn modelId="{A2AD1667-7DE3-4119-80E5-D1790FA3ACB7}" srcId="{5906640C-ED98-4F58-8D6B-38E005DE647A}" destId="{0C3DD2D3-A6B5-4871-A476-D108B8349C0B}" srcOrd="5" destOrd="0" parTransId="{B4018FE8-84D9-4C9A-9C01-3227E801E605}" sibTransId="{8441786A-2767-4E29-9E57-F12517C3CBDC}"/>
    <dgm:cxn modelId="{11054947-DCCD-45BF-88D6-0822ADEA443C}" type="presOf" srcId="{35B8E763-1E95-4C7F-9B68-D1E5A8C0D4C2}" destId="{AD862530-5E33-4BAF-9923-458621E1C0A6}" srcOrd="0" destOrd="0" presId="urn:microsoft.com/office/officeart/2018/5/layout/IconCircleLabelList"/>
    <dgm:cxn modelId="{91AAA568-8C3D-4AED-B797-C79340C6165C}" srcId="{5906640C-ED98-4F58-8D6B-38E005DE647A}" destId="{4A68DECB-2829-450F-9A3C-BA7C905459E3}" srcOrd="3" destOrd="0" parTransId="{50201345-A631-473A-99C3-224A1AF4CAE5}" sibTransId="{AFDE3832-B34E-4BBB-967F-2BA4B81859DB}"/>
    <dgm:cxn modelId="{5D86D697-CE50-40FD-84E2-762D26A2FE79}" type="presOf" srcId="{0C3DD2D3-A6B5-4871-A476-D108B8349C0B}" destId="{1322E24D-DF4B-4958-8819-25B916366BFB}" srcOrd="0" destOrd="0" presId="urn:microsoft.com/office/officeart/2018/5/layout/IconCircleLabelList"/>
    <dgm:cxn modelId="{8738E599-0ADD-4F88-B047-516CC31EC021}" srcId="{5906640C-ED98-4F58-8D6B-38E005DE647A}" destId="{715095E9-B9DD-4553-A60A-DD8CE760CC99}" srcOrd="0" destOrd="0" parTransId="{CA477D98-9E93-493B-91F1-4B67550CC45B}" sibTransId="{B97C7A5D-7B3A-4A69-BE7F-AEB093D0627A}"/>
    <dgm:cxn modelId="{C1DFEBB0-0262-456E-BA1E-CEC0FF6AF022}" srcId="{5906640C-ED98-4F58-8D6B-38E005DE647A}" destId="{35B8E763-1E95-4C7F-9B68-D1E5A8C0D4C2}" srcOrd="2" destOrd="0" parTransId="{0EF84F89-A8FB-41CA-9DF2-E8B664354047}" sibTransId="{283537CE-BFE7-44D0-A177-C17EE8F1A957}"/>
    <dgm:cxn modelId="{23FD9FB4-CC07-4D43-92AF-3694C7E3463C}" type="presOf" srcId="{4A68DECB-2829-450F-9A3C-BA7C905459E3}" destId="{DB09E9FA-E717-402F-8864-1B09EC19E50A}" srcOrd="0" destOrd="0" presId="urn:microsoft.com/office/officeart/2018/5/layout/IconCircleLabelList"/>
    <dgm:cxn modelId="{962E74C0-5926-479C-9A8E-8C3B36A3E135}" type="presOf" srcId="{844D5A21-E479-4618-A118-6C5EF91D60A2}" destId="{540C1DC7-206E-4EE5-90E9-5610345CE256}" srcOrd="0" destOrd="0" presId="urn:microsoft.com/office/officeart/2018/5/layout/IconCircleLabelList"/>
    <dgm:cxn modelId="{987B3AD7-CAD5-4C10-A90D-E2F17E602042}" type="presOf" srcId="{E467FAC8-B555-408C-B897-364FE992B865}" destId="{BDE28013-BD33-446C-AAE0-191750CD5470}" srcOrd="0" destOrd="0" presId="urn:microsoft.com/office/officeart/2018/5/layout/IconCircleLabelList"/>
    <dgm:cxn modelId="{628344DD-4672-49F3-82FD-1EA802D31984}" type="presOf" srcId="{5906640C-ED98-4F58-8D6B-38E005DE647A}" destId="{F5FFD4EE-9E75-4FB1-9190-C6D04E931EE1}" srcOrd="0" destOrd="0" presId="urn:microsoft.com/office/officeart/2018/5/layout/IconCircleLabelList"/>
    <dgm:cxn modelId="{C616E4F5-ADCB-4193-8DAE-12FEFD4A890F}" type="presParOf" srcId="{F5FFD4EE-9E75-4FB1-9190-C6D04E931EE1}" destId="{EB5474FA-3F5A-47BF-9436-BB5462A1F16E}" srcOrd="0" destOrd="0" presId="urn:microsoft.com/office/officeart/2018/5/layout/IconCircleLabelList"/>
    <dgm:cxn modelId="{1A506369-9933-4F31-AB56-318D3B5E57C4}" type="presParOf" srcId="{EB5474FA-3F5A-47BF-9436-BB5462A1F16E}" destId="{D6B35889-E2A0-4AAD-AC38-F430C7979828}" srcOrd="0" destOrd="0" presId="urn:microsoft.com/office/officeart/2018/5/layout/IconCircleLabelList"/>
    <dgm:cxn modelId="{4E186867-530C-428C-AB42-4393A6A26F87}" type="presParOf" srcId="{EB5474FA-3F5A-47BF-9436-BB5462A1F16E}" destId="{172D420C-B10C-4814-92F3-A06FF20AF96B}" srcOrd="1" destOrd="0" presId="urn:microsoft.com/office/officeart/2018/5/layout/IconCircleLabelList"/>
    <dgm:cxn modelId="{CF82F3E8-C42F-4CA6-8F49-B4B59E5360BD}" type="presParOf" srcId="{EB5474FA-3F5A-47BF-9436-BB5462A1F16E}" destId="{91CFADC2-424A-48BB-B821-08F9031F0870}" srcOrd="2" destOrd="0" presId="urn:microsoft.com/office/officeart/2018/5/layout/IconCircleLabelList"/>
    <dgm:cxn modelId="{D491EB22-9BBA-4A1A-BB93-8A75A1A56393}" type="presParOf" srcId="{EB5474FA-3F5A-47BF-9436-BB5462A1F16E}" destId="{E32F181A-63F8-4E5E-A946-A73828B9DEA4}" srcOrd="3" destOrd="0" presId="urn:microsoft.com/office/officeart/2018/5/layout/IconCircleLabelList"/>
    <dgm:cxn modelId="{5F033B4D-3AE2-451E-A17F-74138ED65367}" type="presParOf" srcId="{F5FFD4EE-9E75-4FB1-9190-C6D04E931EE1}" destId="{3D67A85E-65D3-45EF-B0DE-627D8B6480B2}" srcOrd="1" destOrd="0" presId="urn:microsoft.com/office/officeart/2018/5/layout/IconCircleLabelList"/>
    <dgm:cxn modelId="{2E0FD0A9-9637-4B37-A67E-A12EA131E92F}" type="presParOf" srcId="{F5FFD4EE-9E75-4FB1-9190-C6D04E931EE1}" destId="{D7086FB5-890D-4F89-80FD-B3727CC9D276}" srcOrd="2" destOrd="0" presId="urn:microsoft.com/office/officeart/2018/5/layout/IconCircleLabelList"/>
    <dgm:cxn modelId="{AEC0C3FA-7C90-407B-8BD4-B91A121F99C8}" type="presParOf" srcId="{D7086FB5-890D-4F89-80FD-B3727CC9D276}" destId="{33F7A9E5-A883-4015-9210-54CE0017E0EC}" srcOrd="0" destOrd="0" presId="urn:microsoft.com/office/officeart/2018/5/layout/IconCircleLabelList"/>
    <dgm:cxn modelId="{DA2D574A-F250-400F-AAF7-6DD3FEE1DB63}" type="presParOf" srcId="{D7086FB5-890D-4F89-80FD-B3727CC9D276}" destId="{5703A557-11B3-45A2-AB3B-8B955EFC3D09}" srcOrd="1" destOrd="0" presId="urn:microsoft.com/office/officeart/2018/5/layout/IconCircleLabelList"/>
    <dgm:cxn modelId="{48C970DF-85CA-44E9-BB60-033C538D56AE}" type="presParOf" srcId="{D7086FB5-890D-4F89-80FD-B3727CC9D276}" destId="{60034B19-3965-415E-BF42-3915FECA2EAF}" srcOrd="2" destOrd="0" presId="urn:microsoft.com/office/officeart/2018/5/layout/IconCircleLabelList"/>
    <dgm:cxn modelId="{BF159500-5A14-4167-9148-7C1E89862FE8}" type="presParOf" srcId="{D7086FB5-890D-4F89-80FD-B3727CC9D276}" destId="{540C1DC7-206E-4EE5-90E9-5610345CE256}" srcOrd="3" destOrd="0" presId="urn:microsoft.com/office/officeart/2018/5/layout/IconCircleLabelList"/>
    <dgm:cxn modelId="{0EE93ECD-3585-4E32-8641-16C52E59B7A3}" type="presParOf" srcId="{F5FFD4EE-9E75-4FB1-9190-C6D04E931EE1}" destId="{BD0627E9-1BF0-4FCB-B63B-17968E2AB1A7}" srcOrd="3" destOrd="0" presId="urn:microsoft.com/office/officeart/2018/5/layout/IconCircleLabelList"/>
    <dgm:cxn modelId="{5C7E28F9-B75E-4ECE-9E11-86E0D8253D44}" type="presParOf" srcId="{F5FFD4EE-9E75-4FB1-9190-C6D04E931EE1}" destId="{0AA537E0-EB8A-4B55-8420-CF3302B3A182}" srcOrd="4" destOrd="0" presId="urn:microsoft.com/office/officeart/2018/5/layout/IconCircleLabelList"/>
    <dgm:cxn modelId="{6AEDC6C7-1895-4C28-ABD3-A30AD3D3EF8F}" type="presParOf" srcId="{0AA537E0-EB8A-4B55-8420-CF3302B3A182}" destId="{EBB53C66-C454-4BF2-8F75-3BB4D286B341}" srcOrd="0" destOrd="0" presId="urn:microsoft.com/office/officeart/2018/5/layout/IconCircleLabelList"/>
    <dgm:cxn modelId="{EE33DF9C-04A8-4879-BB51-602BB07B1D3A}" type="presParOf" srcId="{0AA537E0-EB8A-4B55-8420-CF3302B3A182}" destId="{6D254C83-D027-419B-AB4D-B17E64B6DDB3}" srcOrd="1" destOrd="0" presId="urn:microsoft.com/office/officeart/2018/5/layout/IconCircleLabelList"/>
    <dgm:cxn modelId="{95003C31-226F-4113-B924-34602FFE62A0}" type="presParOf" srcId="{0AA537E0-EB8A-4B55-8420-CF3302B3A182}" destId="{50A99F5F-DFAA-43F6-A950-064FA293D6B1}" srcOrd="2" destOrd="0" presId="urn:microsoft.com/office/officeart/2018/5/layout/IconCircleLabelList"/>
    <dgm:cxn modelId="{66B81FE7-63F5-4651-B091-89FDA67EA016}" type="presParOf" srcId="{0AA537E0-EB8A-4B55-8420-CF3302B3A182}" destId="{AD862530-5E33-4BAF-9923-458621E1C0A6}" srcOrd="3" destOrd="0" presId="urn:microsoft.com/office/officeart/2018/5/layout/IconCircleLabelList"/>
    <dgm:cxn modelId="{7896A844-B381-4763-990F-81D58E9C75E3}" type="presParOf" srcId="{F5FFD4EE-9E75-4FB1-9190-C6D04E931EE1}" destId="{E9CB0CF3-3BA9-4688-A2B3-3014208382BA}" srcOrd="5" destOrd="0" presId="urn:microsoft.com/office/officeart/2018/5/layout/IconCircleLabelList"/>
    <dgm:cxn modelId="{4650005D-28C4-4164-9C0A-0F1EA1E454A4}" type="presParOf" srcId="{F5FFD4EE-9E75-4FB1-9190-C6D04E931EE1}" destId="{8CCB771F-C6F9-438E-8B12-7B7502E1A55E}" srcOrd="6" destOrd="0" presId="urn:microsoft.com/office/officeart/2018/5/layout/IconCircleLabelList"/>
    <dgm:cxn modelId="{79934A62-6765-4428-A10A-5E0D4516E259}" type="presParOf" srcId="{8CCB771F-C6F9-438E-8B12-7B7502E1A55E}" destId="{25E0B842-826A-4692-B021-7B7796292177}" srcOrd="0" destOrd="0" presId="urn:microsoft.com/office/officeart/2018/5/layout/IconCircleLabelList"/>
    <dgm:cxn modelId="{F3D09CED-3241-486D-886E-C7BB8852AA5E}" type="presParOf" srcId="{8CCB771F-C6F9-438E-8B12-7B7502E1A55E}" destId="{247EB0D0-2F32-496F-A0F0-DF8081366B6B}" srcOrd="1" destOrd="0" presId="urn:microsoft.com/office/officeart/2018/5/layout/IconCircleLabelList"/>
    <dgm:cxn modelId="{5886DD4D-8010-4813-9BDD-41A9CE9FE4F7}" type="presParOf" srcId="{8CCB771F-C6F9-438E-8B12-7B7502E1A55E}" destId="{C596918D-D4C9-451E-9C29-3FE108A47B48}" srcOrd="2" destOrd="0" presId="urn:microsoft.com/office/officeart/2018/5/layout/IconCircleLabelList"/>
    <dgm:cxn modelId="{C261C98A-B95F-427A-A254-64743F708538}" type="presParOf" srcId="{8CCB771F-C6F9-438E-8B12-7B7502E1A55E}" destId="{DB09E9FA-E717-402F-8864-1B09EC19E50A}" srcOrd="3" destOrd="0" presId="urn:microsoft.com/office/officeart/2018/5/layout/IconCircleLabelList"/>
    <dgm:cxn modelId="{880E07B2-8136-4978-97D3-459488634DAF}" type="presParOf" srcId="{F5FFD4EE-9E75-4FB1-9190-C6D04E931EE1}" destId="{D5D9A289-5452-42D7-81EF-0A1A14CD9ECC}" srcOrd="7" destOrd="0" presId="urn:microsoft.com/office/officeart/2018/5/layout/IconCircleLabelList"/>
    <dgm:cxn modelId="{091DF411-3971-4ADD-A14A-DB48E195E343}" type="presParOf" srcId="{F5FFD4EE-9E75-4FB1-9190-C6D04E931EE1}" destId="{E484BCA2-6ECC-479A-B77A-158768062949}" srcOrd="8" destOrd="0" presId="urn:microsoft.com/office/officeart/2018/5/layout/IconCircleLabelList"/>
    <dgm:cxn modelId="{F20613AE-2F45-4EA8-A63E-72EBDB1D59D2}" type="presParOf" srcId="{E484BCA2-6ECC-479A-B77A-158768062949}" destId="{54C6DC75-F5EC-4947-B121-71E1B57CA973}" srcOrd="0" destOrd="0" presId="urn:microsoft.com/office/officeart/2018/5/layout/IconCircleLabelList"/>
    <dgm:cxn modelId="{5E6491E0-2DD0-4C18-A5E6-2D6D245B1303}" type="presParOf" srcId="{E484BCA2-6ECC-479A-B77A-158768062949}" destId="{BA991675-45A8-4576-B0B5-80F24CC68539}" srcOrd="1" destOrd="0" presId="urn:microsoft.com/office/officeart/2018/5/layout/IconCircleLabelList"/>
    <dgm:cxn modelId="{A36C00DC-4524-4980-B1C0-037E9754EC20}" type="presParOf" srcId="{E484BCA2-6ECC-479A-B77A-158768062949}" destId="{66CA95BA-827E-4139-B963-E2D3A0DAC09B}" srcOrd="2" destOrd="0" presId="urn:microsoft.com/office/officeart/2018/5/layout/IconCircleLabelList"/>
    <dgm:cxn modelId="{CB7BFDC4-5BDA-44DB-AFF7-A26A0CE5DFF9}" type="presParOf" srcId="{E484BCA2-6ECC-479A-B77A-158768062949}" destId="{BDE28013-BD33-446C-AAE0-191750CD5470}" srcOrd="3" destOrd="0" presId="urn:microsoft.com/office/officeart/2018/5/layout/IconCircleLabelList"/>
    <dgm:cxn modelId="{157DC66E-2ABA-4C30-BC37-83CFC0C2825B}" type="presParOf" srcId="{F5FFD4EE-9E75-4FB1-9190-C6D04E931EE1}" destId="{1FE42A0F-3B94-4148-AE92-6D8850630174}" srcOrd="9" destOrd="0" presId="urn:microsoft.com/office/officeart/2018/5/layout/IconCircleLabelList"/>
    <dgm:cxn modelId="{CE9739F6-F0AB-4942-8D50-CCF7DFC3AA8E}" type="presParOf" srcId="{F5FFD4EE-9E75-4FB1-9190-C6D04E931EE1}" destId="{891B628C-7760-4969-8FC2-93B6D8AC0840}" srcOrd="10" destOrd="0" presId="urn:microsoft.com/office/officeart/2018/5/layout/IconCircleLabelList"/>
    <dgm:cxn modelId="{E3CA9BE7-9D02-451C-83B1-E44CD565CF4C}" type="presParOf" srcId="{891B628C-7760-4969-8FC2-93B6D8AC0840}" destId="{10141B33-90B7-4D5B-9B08-EFC73904EF44}" srcOrd="0" destOrd="0" presId="urn:microsoft.com/office/officeart/2018/5/layout/IconCircleLabelList"/>
    <dgm:cxn modelId="{E6546244-8472-46A4-A9D0-439D7119E6B7}" type="presParOf" srcId="{891B628C-7760-4969-8FC2-93B6D8AC0840}" destId="{DDC2F4B4-2FAA-46C8-9DBB-3EB63C5E7DFD}" srcOrd="1" destOrd="0" presId="urn:microsoft.com/office/officeart/2018/5/layout/IconCircleLabelList"/>
    <dgm:cxn modelId="{A2177FBD-898A-4918-ABA4-61F89B9232D3}" type="presParOf" srcId="{891B628C-7760-4969-8FC2-93B6D8AC0840}" destId="{80EE78A2-4813-489D-BAA6-0F5763ED0735}" srcOrd="2" destOrd="0" presId="urn:microsoft.com/office/officeart/2018/5/layout/IconCircleLabelList"/>
    <dgm:cxn modelId="{38DEEE39-276C-4CE1-B983-FCCA22ABCBA2}" type="presParOf" srcId="{891B628C-7760-4969-8FC2-93B6D8AC0840}" destId="{1322E24D-DF4B-4958-8819-25B916366BF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D20283-5FF2-4CE2-B2F4-1EEA8DDC18A4}">
      <dsp:nvSpPr>
        <dsp:cNvPr id="0" name=""/>
        <dsp:cNvSpPr/>
      </dsp:nvSpPr>
      <dsp:spPr>
        <a:xfrm>
          <a:off x="2984059" y="787790"/>
          <a:ext cx="60699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06999" y="45720"/>
              </a:lnTo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271619" y="830322"/>
        <a:ext cx="31879" cy="6375"/>
      </dsp:txXfrm>
    </dsp:sp>
    <dsp:sp modelId="{3A3CC198-9257-4B83-AA9E-BAD256B05310}">
      <dsp:nvSpPr>
        <dsp:cNvPr id="0" name=""/>
        <dsp:cNvSpPr/>
      </dsp:nvSpPr>
      <dsp:spPr>
        <a:xfrm>
          <a:off x="213689" y="1859"/>
          <a:ext cx="2772170" cy="166330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839" tIns="142587" rIns="135839" bIns="142587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b="1" kern="1200"/>
            <a:t>AWS</a:t>
          </a:r>
          <a:r>
            <a:rPr lang="en-GB" sz="2200" kern="1200"/>
            <a:t> – Amazon Web Services (Cloud computing company)</a:t>
          </a:r>
          <a:endParaRPr lang="en-US" sz="2200" kern="1200"/>
        </a:p>
      </dsp:txBody>
      <dsp:txXfrm>
        <a:off x="213689" y="1859"/>
        <a:ext cx="2772170" cy="1663302"/>
      </dsp:txXfrm>
    </dsp:sp>
    <dsp:sp modelId="{0649E66F-CC67-4CB5-BD5C-363A4EFC8D35}">
      <dsp:nvSpPr>
        <dsp:cNvPr id="0" name=""/>
        <dsp:cNvSpPr/>
      </dsp:nvSpPr>
      <dsp:spPr>
        <a:xfrm>
          <a:off x="1599774" y="1663361"/>
          <a:ext cx="3409769" cy="606999"/>
        </a:xfrm>
        <a:custGeom>
          <a:avLst/>
          <a:gdLst/>
          <a:ahLst/>
          <a:cxnLst/>
          <a:rect l="0" t="0" r="0" b="0"/>
          <a:pathLst>
            <a:path>
              <a:moveTo>
                <a:pt x="3409769" y="0"/>
              </a:moveTo>
              <a:lnTo>
                <a:pt x="3409769" y="320599"/>
              </a:lnTo>
              <a:lnTo>
                <a:pt x="0" y="320599"/>
              </a:lnTo>
              <a:lnTo>
                <a:pt x="0" y="606999"/>
              </a:lnTo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217937" y="1963673"/>
        <a:ext cx="173443" cy="6375"/>
      </dsp:txXfrm>
    </dsp:sp>
    <dsp:sp modelId="{BDDF09E1-E6C5-41DA-B029-EE2947A6F285}">
      <dsp:nvSpPr>
        <dsp:cNvPr id="0" name=""/>
        <dsp:cNvSpPr/>
      </dsp:nvSpPr>
      <dsp:spPr>
        <a:xfrm>
          <a:off x="3623459" y="1859"/>
          <a:ext cx="2772170" cy="166330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839" tIns="142587" rIns="135839" bIns="142587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b="1" kern="1200"/>
            <a:t>Region</a:t>
          </a:r>
          <a:r>
            <a:rPr lang="en-GB" sz="2200" kern="1200"/>
            <a:t> – A geographic area comprising of 2 or more AZs</a:t>
          </a:r>
          <a:endParaRPr lang="en-US" sz="2200" kern="1200"/>
        </a:p>
      </dsp:txBody>
      <dsp:txXfrm>
        <a:off x="3623459" y="1859"/>
        <a:ext cx="2772170" cy="1663302"/>
      </dsp:txXfrm>
    </dsp:sp>
    <dsp:sp modelId="{FA1D32C2-8AE1-48C1-93DE-0400B58CA7F6}">
      <dsp:nvSpPr>
        <dsp:cNvPr id="0" name=""/>
        <dsp:cNvSpPr/>
      </dsp:nvSpPr>
      <dsp:spPr>
        <a:xfrm>
          <a:off x="2984059" y="3088692"/>
          <a:ext cx="60699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06999" y="45720"/>
              </a:lnTo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271619" y="3131224"/>
        <a:ext cx="31879" cy="6375"/>
      </dsp:txXfrm>
    </dsp:sp>
    <dsp:sp modelId="{1F5BC774-156E-4DF0-A111-0DBB9286787E}">
      <dsp:nvSpPr>
        <dsp:cNvPr id="0" name=""/>
        <dsp:cNvSpPr/>
      </dsp:nvSpPr>
      <dsp:spPr>
        <a:xfrm>
          <a:off x="213689" y="2302760"/>
          <a:ext cx="2772170" cy="166330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839" tIns="142587" rIns="135839" bIns="142587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b="1" kern="1200"/>
            <a:t>Availability Zone (AZ) </a:t>
          </a:r>
          <a:r>
            <a:rPr lang="en-GB" sz="2200" kern="1200"/>
            <a:t>– A data centre within a region, providing options for HA/DR</a:t>
          </a:r>
          <a:endParaRPr lang="en-US" sz="2200" kern="1200"/>
        </a:p>
      </dsp:txBody>
      <dsp:txXfrm>
        <a:off x="213689" y="2302760"/>
        <a:ext cx="2772170" cy="1663302"/>
      </dsp:txXfrm>
    </dsp:sp>
    <dsp:sp modelId="{78AFC8F0-52F8-4CE9-8E6D-FC002DC35B65}">
      <dsp:nvSpPr>
        <dsp:cNvPr id="0" name=""/>
        <dsp:cNvSpPr/>
      </dsp:nvSpPr>
      <dsp:spPr>
        <a:xfrm>
          <a:off x="1599774" y="3964263"/>
          <a:ext cx="3409769" cy="606999"/>
        </a:xfrm>
        <a:custGeom>
          <a:avLst/>
          <a:gdLst/>
          <a:ahLst/>
          <a:cxnLst/>
          <a:rect l="0" t="0" r="0" b="0"/>
          <a:pathLst>
            <a:path>
              <a:moveTo>
                <a:pt x="3409769" y="0"/>
              </a:moveTo>
              <a:lnTo>
                <a:pt x="3409769" y="320599"/>
              </a:lnTo>
              <a:lnTo>
                <a:pt x="0" y="320599"/>
              </a:lnTo>
              <a:lnTo>
                <a:pt x="0" y="606999"/>
              </a:lnTo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217937" y="4264574"/>
        <a:ext cx="173443" cy="6375"/>
      </dsp:txXfrm>
    </dsp:sp>
    <dsp:sp modelId="{D227F573-7BD9-4652-AF9E-D8EFF5240E01}">
      <dsp:nvSpPr>
        <dsp:cNvPr id="0" name=""/>
        <dsp:cNvSpPr/>
      </dsp:nvSpPr>
      <dsp:spPr>
        <a:xfrm>
          <a:off x="3623459" y="2302760"/>
          <a:ext cx="2772170" cy="166330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839" tIns="142587" rIns="135839" bIns="142587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b="1" kern="1200"/>
            <a:t>EC2</a:t>
          </a:r>
          <a:r>
            <a:rPr lang="en-GB" sz="2200" kern="1200"/>
            <a:t> – VM within AWS (Windows or Linux)</a:t>
          </a:r>
          <a:endParaRPr lang="en-US" sz="2200" kern="1200"/>
        </a:p>
      </dsp:txBody>
      <dsp:txXfrm>
        <a:off x="3623459" y="2302760"/>
        <a:ext cx="2772170" cy="1663302"/>
      </dsp:txXfrm>
    </dsp:sp>
    <dsp:sp modelId="{649A77B6-887D-4378-82D4-EF76074F17F1}">
      <dsp:nvSpPr>
        <dsp:cNvPr id="0" name=""/>
        <dsp:cNvSpPr/>
      </dsp:nvSpPr>
      <dsp:spPr>
        <a:xfrm>
          <a:off x="2984059" y="5389593"/>
          <a:ext cx="60699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06999" y="45720"/>
              </a:lnTo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271619" y="5432125"/>
        <a:ext cx="31879" cy="6375"/>
      </dsp:txXfrm>
    </dsp:sp>
    <dsp:sp modelId="{14348100-F000-4473-8C44-B1853E3CCB7F}">
      <dsp:nvSpPr>
        <dsp:cNvPr id="0" name=""/>
        <dsp:cNvSpPr/>
      </dsp:nvSpPr>
      <dsp:spPr>
        <a:xfrm>
          <a:off x="213689" y="4603662"/>
          <a:ext cx="2772170" cy="166330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839" tIns="142587" rIns="135839" bIns="142587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b="1" kern="1200"/>
            <a:t>S3</a:t>
          </a:r>
          <a:r>
            <a:rPr lang="en-GB" sz="2200" kern="1200"/>
            <a:t> – Object storage based in AWS (think dropbox) </a:t>
          </a:r>
          <a:endParaRPr lang="en-US" sz="2200" kern="1200"/>
        </a:p>
      </dsp:txBody>
      <dsp:txXfrm>
        <a:off x="213689" y="4603662"/>
        <a:ext cx="2772170" cy="1663302"/>
      </dsp:txXfrm>
    </dsp:sp>
    <dsp:sp modelId="{74944B38-EE70-4FCD-91C5-CE97B9D500D8}">
      <dsp:nvSpPr>
        <dsp:cNvPr id="0" name=""/>
        <dsp:cNvSpPr/>
      </dsp:nvSpPr>
      <dsp:spPr>
        <a:xfrm>
          <a:off x="3623459" y="4603662"/>
          <a:ext cx="2772170" cy="166330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839" tIns="142587" rIns="135839" bIns="142587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b="1" kern="1200"/>
            <a:t>RDS</a:t>
          </a:r>
          <a:r>
            <a:rPr lang="en-GB" sz="2200" kern="1200"/>
            <a:t> – Relational Database Service. </a:t>
          </a:r>
          <a:br>
            <a:rPr lang="en-GB" sz="2200" kern="1200"/>
          </a:br>
          <a:r>
            <a:rPr lang="en-GB" sz="2200" kern="1200"/>
            <a:t>e.g. SQL Server, MySQL, Aurora etc.</a:t>
          </a:r>
          <a:endParaRPr lang="en-US" sz="2200" kern="1200"/>
        </a:p>
      </dsp:txBody>
      <dsp:txXfrm>
        <a:off x="3623459" y="4603662"/>
        <a:ext cx="2772170" cy="16633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B35889-E2A0-4AAD-AC38-F430C7979828}">
      <dsp:nvSpPr>
        <dsp:cNvPr id="0" name=""/>
        <dsp:cNvSpPr/>
      </dsp:nvSpPr>
      <dsp:spPr>
        <a:xfrm>
          <a:off x="328690" y="229345"/>
          <a:ext cx="1027230" cy="102723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2D420C-B10C-4814-92F3-A06FF20AF96B}">
      <dsp:nvSpPr>
        <dsp:cNvPr id="0" name=""/>
        <dsp:cNvSpPr/>
      </dsp:nvSpPr>
      <dsp:spPr>
        <a:xfrm>
          <a:off x="547608" y="448263"/>
          <a:ext cx="589394" cy="58939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2F181A-63F8-4E5E-A946-A73828B9DEA4}">
      <dsp:nvSpPr>
        <dsp:cNvPr id="0" name=""/>
        <dsp:cNvSpPr/>
      </dsp:nvSpPr>
      <dsp:spPr>
        <a:xfrm>
          <a:off x="313" y="1576533"/>
          <a:ext cx="1683984" cy="673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700" b="1" kern="1200"/>
            <a:t>Physical infrastructure</a:t>
          </a:r>
          <a:endParaRPr lang="en-US" sz="1700" kern="1200"/>
        </a:p>
      </dsp:txBody>
      <dsp:txXfrm>
        <a:off x="313" y="1576533"/>
        <a:ext cx="1683984" cy="673593"/>
      </dsp:txXfrm>
    </dsp:sp>
    <dsp:sp modelId="{33F7A9E5-A883-4015-9210-54CE0017E0EC}">
      <dsp:nvSpPr>
        <dsp:cNvPr id="0" name=""/>
        <dsp:cNvSpPr/>
      </dsp:nvSpPr>
      <dsp:spPr>
        <a:xfrm>
          <a:off x="2307372" y="229345"/>
          <a:ext cx="1027230" cy="102723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03A557-11B3-45A2-AB3B-8B955EFC3D09}">
      <dsp:nvSpPr>
        <dsp:cNvPr id="0" name=""/>
        <dsp:cNvSpPr/>
      </dsp:nvSpPr>
      <dsp:spPr>
        <a:xfrm>
          <a:off x="2526290" y="448263"/>
          <a:ext cx="589394" cy="58939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0C1DC7-206E-4EE5-90E9-5610345CE256}">
      <dsp:nvSpPr>
        <dsp:cNvPr id="0" name=""/>
        <dsp:cNvSpPr/>
      </dsp:nvSpPr>
      <dsp:spPr>
        <a:xfrm>
          <a:off x="1978995" y="1576533"/>
          <a:ext cx="1683984" cy="673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700" b="1" kern="1200"/>
            <a:t>Installation</a:t>
          </a:r>
          <a:endParaRPr lang="en-US" sz="1700" kern="1200"/>
        </a:p>
      </dsp:txBody>
      <dsp:txXfrm>
        <a:off x="1978995" y="1576533"/>
        <a:ext cx="1683984" cy="673593"/>
      </dsp:txXfrm>
    </dsp:sp>
    <dsp:sp modelId="{EBB53C66-C454-4BF2-8F75-3BB4D286B341}">
      <dsp:nvSpPr>
        <dsp:cNvPr id="0" name=""/>
        <dsp:cNvSpPr/>
      </dsp:nvSpPr>
      <dsp:spPr>
        <a:xfrm>
          <a:off x="4286053" y="229345"/>
          <a:ext cx="1027230" cy="102723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254C83-D027-419B-AB4D-B17E64B6DDB3}">
      <dsp:nvSpPr>
        <dsp:cNvPr id="0" name=""/>
        <dsp:cNvSpPr/>
      </dsp:nvSpPr>
      <dsp:spPr>
        <a:xfrm>
          <a:off x="4504971" y="448263"/>
          <a:ext cx="589394" cy="58939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862530-5E33-4BAF-9923-458621E1C0A6}">
      <dsp:nvSpPr>
        <dsp:cNvPr id="0" name=""/>
        <dsp:cNvSpPr/>
      </dsp:nvSpPr>
      <dsp:spPr>
        <a:xfrm>
          <a:off x="3957676" y="1576533"/>
          <a:ext cx="1683984" cy="673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700" b="1" kern="1200"/>
            <a:t>Backups</a:t>
          </a:r>
          <a:endParaRPr lang="en-US" sz="1700" kern="1200"/>
        </a:p>
      </dsp:txBody>
      <dsp:txXfrm>
        <a:off x="3957676" y="1576533"/>
        <a:ext cx="1683984" cy="673593"/>
      </dsp:txXfrm>
    </dsp:sp>
    <dsp:sp modelId="{25E0B842-826A-4692-B021-7B7796292177}">
      <dsp:nvSpPr>
        <dsp:cNvPr id="0" name=""/>
        <dsp:cNvSpPr/>
      </dsp:nvSpPr>
      <dsp:spPr>
        <a:xfrm>
          <a:off x="328690" y="2671123"/>
          <a:ext cx="1027230" cy="102723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7EB0D0-2F32-496F-A0F0-DF8081366B6B}">
      <dsp:nvSpPr>
        <dsp:cNvPr id="0" name=""/>
        <dsp:cNvSpPr/>
      </dsp:nvSpPr>
      <dsp:spPr>
        <a:xfrm>
          <a:off x="547608" y="2890041"/>
          <a:ext cx="589394" cy="58939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09E9FA-E717-402F-8864-1B09EC19E50A}">
      <dsp:nvSpPr>
        <dsp:cNvPr id="0" name=""/>
        <dsp:cNvSpPr/>
      </dsp:nvSpPr>
      <dsp:spPr>
        <a:xfrm>
          <a:off x="313" y="4018310"/>
          <a:ext cx="1683984" cy="673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700" b="1" kern="1200" dirty="0"/>
            <a:t>Patching host OS &amp; SQL Server</a:t>
          </a:r>
          <a:endParaRPr lang="en-US" sz="1700" kern="1200" dirty="0"/>
        </a:p>
      </dsp:txBody>
      <dsp:txXfrm>
        <a:off x="313" y="4018310"/>
        <a:ext cx="1683984" cy="673593"/>
      </dsp:txXfrm>
    </dsp:sp>
    <dsp:sp modelId="{54C6DC75-F5EC-4947-B121-71E1B57CA973}">
      <dsp:nvSpPr>
        <dsp:cNvPr id="0" name=""/>
        <dsp:cNvSpPr/>
      </dsp:nvSpPr>
      <dsp:spPr>
        <a:xfrm>
          <a:off x="2307372" y="2671123"/>
          <a:ext cx="1027230" cy="102723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991675-45A8-4576-B0B5-80F24CC68539}">
      <dsp:nvSpPr>
        <dsp:cNvPr id="0" name=""/>
        <dsp:cNvSpPr/>
      </dsp:nvSpPr>
      <dsp:spPr>
        <a:xfrm>
          <a:off x="2526290" y="2890041"/>
          <a:ext cx="589394" cy="58939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E28013-BD33-446C-AAE0-191750CD5470}">
      <dsp:nvSpPr>
        <dsp:cNvPr id="0" name=""/>
        <dsp:cNvSpPr/>
      </dsp:nvSpPr>
      <dsp:spPr>
        <a:xfrm>
          <a:off x="1978995" y="4018310"/>
          <a:ext cx="1683984" cy="673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700" b="1" kern="1200"/>
            <a:t>Automatic failover</a:t>
          </a:r>
          <a:endParaRPr lang="en-US" sz="1700" kern="1200"/>
        </a:p>
      </dsp:txBody>
      <dsp:txXfrm>
        <a:off x="1978995" y="4018310"/>
        <a:ext cx="1683984" cy="673593"/>
      </dsp:txXfrm>
    </dsp:sp>
    <dsp:sp modelId="{10141B33-90B7-4D5B-9B08-EFC73904EF44}">
      <dsp:nvSpPr>
        <dsp:cNvPr id="0" name=""/>
        <dsp:cNvSpPr/>
      </dsp:nvSpPr>
      <dsp:spPr>
        <a:xfrm>
          <a:off x="4286053" y="2671123"/>
          <a:ext cx="1027230" cy="102723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C2F4B4-2FAA-46C8-9DBB-3EB63C5E7DFD}">
      <dsp:nvSpPr>
        <dsp:cNvPr id="0" name=""/>
        <dsp:cNvSpPr/>
      </dsp:nvSpPr>
      <dsp:spPr>
        <a:xfrm>
          <a:off x="4504971" y="2890041"/>
          <a:ext cx="589394" cy="589394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22E24D-DF4B-4958-8819-25B916366BFB}">
      <dsp:nvSpPr>
        <dsp:cNvPr id="0" name=""/>
        <dsp:cNvSpPr/>
      </dsp:nvSpPr>
      <dsp:spPr>
        <a:xfrm>
          <a:off x="3957676" y="4018310"/>
          <a:ext cx="1683984" cy="673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700" b="1" kern="1200"/>
            <a:t>Fixing host errors</a:t>
          </a:r>
          <a:endParaRPr lang="en-US" sz="1700" kern="1200"/>
        </a:p>
      </dsp:txBody>
      <dsp:txXfrm>
        <a:off x="3957676" y="4018310"/>
        <a:ext cx="1683984" cy="67359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B35889-E2A0-4AAD-AC38-F430C7979828}">
      <dsp:nvSpPr>
        <dsp:cNvPr id="0" name=""/>
        <dsp:cNvSpPr/>
      </dsp:nvSpPr>
      <dsp:spPr>
        <a:xfrm>
          <a:off x="328690" y="229345"/>
          <a:ext cx="1027230" cy="102723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2D420C-B10C-4814-92F3-A06FF20AF96B}">
      <dsp:nvSpPr>
        <dsp:cNvPr id="0" name=""/>
        <dsp:cNvSpPr/>
      </dsp:nvSpPr>
      <dsp:spPr>
        <a:xfrm>
          <a:off x="547608" y="448263"/>
          <a:ext cx="589394" cy="58939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2F181A-63F8-4E5E-A946-A73828B9DEA4}">
      <dsp:nvSpPr>
        <dsp:cNvPr id="0" name=""/>
        <dsp:cNvSpPr/>
      </dsp:nvSpPr>
      <dsp:spPr>
        <a:xfrm>
          <a:off x="313" y="1576533"/>
          <a:ext cx="1683984" cy="673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900" b="1" kern="1200" dirty="0"/>
            <a:t>No developer EDITION</a:t>
          </a:r>
          <a:endParaRPr lang="en-US" sz="1900" kern="1200" dirty="0"/>
        </a:p>
      </dsp:txBody>
      <dsp:txXfrm>
        <a:off x="313" y="1576533"/>
        <a:ext cx="1683984" cy="673593"/>
      </dsp:txXfrm>
    </dsp:sp>
    <dsp:sp modelId="{33F7A9E5-A883-4015-9210-54CE0017E0EC}">
      <dsp:nvSpPr>
        <dsp:cNvPr id="0" name=""/>
        <dsp:cNvSpPr/>
      </dsp:nvSpPr>
      <dsp:spPr>
        <a:xfrm>
          <a:off x="2307372" y="229345"/>
          <a:ext cx="1027230" cy="102723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03A557-11B3-45A2-AB3B-8B955EFC3D09}">
      <dsp:nvSpPr>
        <dsp:cNvPr id="0" name=""/>
        <dsp:cNvSpPr/>
      </dsp:nvSpPr>
      <dsp:spPr>
        <a:xfrm>
          <a:off x="2526290" y="448263"/>
          <a:ext cx="589394" cy="58939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0C1DC7-206E-4EE5-90E9-5610345CE256}">
      <dsp:nvSpPr>
        <dsp:cNvPr id="0" name=""/>
        <dsp:cNvSpPr/>
      </dsp:nvSpPr>
      <dsp:spPr>
        <a:xfrm>
          <a:off x="1978995" y="1576533"/>
          <a:ext cx="1683984" cy="673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900" b="1" kern="1200" dirty="0"/>
            <a:t>NO RESOURCE</a:t>
          </a:r>
          <a:br>
            <a:rPr lang="en-GB" sz="1900" b="1" kern="1200" dirty="0"/>
          </a:br>
          <a:r>
            <a:rPr lang="en-GB" sz="1900" b="1" kern="1200" dirty="0"/>
            <a:t>GOVERNOR</a:t>
          </a:r>
          <a:endParaRPr lang="en-US" sz="1900" kern="1200" dirty="0"/>
        </a:p>
      </dsp:txBody>
      <dsp:txXfrm>
        <a:off x="1978995" y="1576533"/>
        <a:ext cx="1683984" cy="673593"/>
      </dsp:txXfrm>
    </dsp:sp>
    <dsp:sp modelId="{EBB53C66-C454-4BF2-8F75-3BB4D286B341}">
      <dsp:nvSpPr>
        <dsp:cNvPr id="0" name=""/>
        <dsp:cNvSpPr/>
      </dsp:nvSpPr>
      <dsp:spPr>
        <a:xfrm>
          <a:off x="4286053" y="229345"/>
          <a:ext cx="1027230" cy="102723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254C83-D027-419B-AB4D-B17E64B6DDB3}">
      <dsp:nvSpPr>
        <dsp:cNvPr id="0" name=""/>
        <dsp:cNvSpPr/>
      </dsp:nvSpPr>
      <dsp:spPr>
        <a:xfrm>
          <a:off x="4504971" y="448263"/>
          <a:ext cx="589394" cy="58939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862530-5E33-4BAF-9923-458621E1C0A6}">
      <dsp:nvSpPr>
        <dsp:cNvPr id="0" name=""/>
        <dsp:cNvSpPr/>
      </dsp:nvSpPr>
      <dsp:spPr>
        <a:xfrm>
          <a:off x="3957676" y="1576533"/>
          <a:ext cx="1683984" cy="673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900" b="1" kern="1200" dirty="0"/>
            <a:t>No REPLICATION</a:t>
          </a:r>
          <a:endParaRPr lang="en-US" sz="1900" kern="1200" dirty="0"/>
        </a:p>
      </dsp:txBody>
      <dsp:txXfrm>
        <a:off x="3957676" y="1576533"/>
        <a:ext cx="1683984" cy="673593"/>
      </dsp:txXfrm>
    </dsp:sp>
    <dsp:sp modelId="{25E0B842-826A-4692-B021-7B7796292177}">
      <dsp:nvSpPr>
        <dsp:cNvPr id="0" name=""/>
        <dsp:cNvSpPr/>
      </dsp:nvSpPr>
      <dsp:spPr>
        <a:xfrm>
          <a:off x="328690" y="2671123"/>
          <a:ext cx="1027230" cy="102723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7EB0D0-2F32-496F-A0F0-DF8081366B6B}">
      <dsp:nvSpPr>
        <dsp:cNvPr id="0" name=""/>
        <dsp:cNvSpPr/>
      </dsp:nvSpPr>
      <dsp:spPr>
        <a:xfrm>
          <a:off x="547608" y="2890041"/>
          <a:ext cx="589394" cy="58939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09E9FA-E717-402F-8864-1B09EC19E50A}">
      <dsp:nvSpPr>
        <dsp:cNvPr id="0" name=""/>
        <dsp:cNvSpPr/>
      </dsp:nvSpPr>
      <dsp:spPr>
        <a:xfrm>
          <a:off x="313" y="4018310"/>
          <a:ext cx="1683984" cy="673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900" b="1" kern="1200" dirty="0"/>
            <a:t>No LOGSHIPPING</a:t>
          </a:r>
          <a:endParaRPr lang="en-US" sz="1900" kern="1200" dirty="0"/>
        </a:p>
      </dsp:txBody>
      <dsp:txXfrm>
        <a:off x="313" y="4018310"/>
        <a:ext cx="1683984" cy="673593"/>
      </dsp:txXfrm>
    </dsp:sp>
    <dsp:sp modelId="{54C6DC75-F5EC-4947-B121-71E1B57CA973}">
      <dsp:nvSpPr>
        <dsp:cNvPr id="0" name=""/>
        <dsp:cNvSpPr/>
      </dsp:nvSpPr>
      <dsp:spPr>
        <a:xfrm>
          <a:off x="2307372" y="2671123"/>
          <a:ext cx="1027230" cy="102723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991675-45A8-4576-B0B5-80F24CC68539}">
      <dsp:nvSpPr>
        <dsp:cNvPr id="0" name=""/>
        <dsp:cNvSpPr/>
      </dsp:nvSpPr>
      <dsp:spPr>
        <a:xfrm>
          <a:off x="2526290" y="2890041"/>
          <a:ext cx="589394" cy="58939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E28013-BD33-446C-AAE0-191750CD5470}">
      <dsp:nvSpPr>
        <dsp:cNvPr id="0" name=""/>
        <dsp:cNvSpPr/>
      </dsp:nvSpPr>
      <dsp:spPr>
        <a:xfrm>
          <a:off x="1978995" y="4018310"/>
          <a:ext cx="1683984" cy="673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900" b="1" kern="1200" dirty="0"/>
            <a:t>NO </a:t>
          </a:r>
          <a:br>
            <a:rPr lang="en-GB" sz="1900" b="1" kern="1200" dirty="0"/>
          </a:br>
          <a:r>
            <a:rPr lang="en-GB" sz="1900" b="1" kern="1200" dirty="0"/>
            <a:t>DATABASE MAIL</a:t>
          </a:r>
          <a:endParaRPr lang="en-US" sz="1900" kern="1200" dirty="0"/>
        </a:p>
      </dsp:txBody>
      <dsp:txXfrm>
        <a:off x="1978995" y="4018310"/>
        <a:ext cx="1683984" cy="673593"/>
      </dsp:txXfrm>
    </dsp:sp>
    <dsp:sp modelId="{10141B33-90B7-4D5B-9B08-EFC73904EF44}">
      <dsp:nvSpPr>
        <dsp:cNvPr id="0" name=""/>
        <dsp:cNvSpPr/>
      </dsp:nvSpPr>
      <dsp:spPr>
        <a:xfrm>
          <a:off x="4286053" y="2671123"/>
          <a:ext cx="1027230" cy="102723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C2F4B4-2FAA-46C8-9DBB-3EB63C5E7DFD}">
      <dsp:nvSpPr>
        <dsp:cNvPr id="0" name=""/>
        <dsp:cNvSpPr/>
      </dsp:nvSpPr>
      <dsp:spPr>
        <a:xfrm>
          <a:off x="4504971" y="2890041"/>
          <a:ext cx="589394" cy="589394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22E24D-DF4B-4958-8819-25B916366BFB}">
      <dsp:nvSpPr>
        <dsp:cNvPr id="0" name=""/>
        <dsp:cNvSpPr/>
      </dsp:nvSpPr>
      <dsp:spPr>
        <a:xfrm>
          <a:off x="3957676" y="4018310"/>
          <a:ext cx="1683984" cy="673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900" b="1" kern="1200" dirty="0"/>
            <a:t>No </a:t>
          </a:r>
          <a:br>
            <a:rPr lang="en-GB" sz="1900" b="1" kern="1200" dirty="0"/>
          </a:br>
          <a:r>
            <a:rPr lang="en-GB" sz="1900" b="1" kern="1200" dirty="0"/>
            <a:t>FILESTREAM</a:t>
          </a:r>
          <a:endParaRPr lang="en-US" sz="1900" kern="1200" dirty="0"/>
        </a:p>
      </dsp:txBody>
      <dsp:txXfrm>
        <a:off x="3957676" y="4018310"/>
        <a:ext cx="1683984" cy="6735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4614DEB4-6AF8-41A1-AEA6-7EF1FE016153}" type="datetimeFigureOut">
              <a:rPr lang="en-GB" smtClean="0"/>
              <a:t>07/04/2020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9B5E6-34DA-4FC1-843F-A4C3756EA5AF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2169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4DEB4-6AF8-41A1-AEA6-7EF1FE016153}" type="datetimeFigureOut">
              <a:rPr lang="en-GB" smtClean="0"/>
              <a:t>07/04/2020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9B5E6-34DA-4FC1-843F-A4C3756EA5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2203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4DEB4-6AF8-41A1-AEA6-7EF1FE016153}" type="datetimeFigureOut">
              <a:rPr lang="en-GB" smtClean="0"/>
              <a:t>07/04/2020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9B5E6-34DA-4FC1-843F-A4C3756EA5AF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8303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4DEB4-6AF8-41A1-AEA6-7EF1FE016153}" type="datetimeFigureOut">
              <a:rPr lang="en-GB" smtClean="0"/>
              <a:t>07/04/2020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9B5E6-34DA-4FC1-843F-A4C3756EA5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9265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4DEB4-6AF8-41A1-AEA6-7EF1FE016153}" type="datetimeFigureOut">
              <a:rPr lang="en-GB" smtClean="0"/>
              <a:t>07/04/2020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9B5E6-34DA-4FC1-843F-A4C3756EA5AF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7843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4DEB4-6AF8-41A1-AEA6-7EF1FE016153}" type="datetimeFigureOut">
              <a:rPr lang="en-GB" smtClean="0"/>
              <a:t>07/04/2020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9B5E6-34DA-4FC1-843F-A4C3756EA5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8654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4DEB4-6AF8-41A1-AEA6-7EF1FE016153}" type="datetimeFigureOut">
              <a:rPr lang="en-GB" smtClean="0"/>
              <a:t>07/04/2020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9B5E6-34DA-4FC1-843F-A4C3756EA5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4741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4DEB4-6AF8-41A1-AEA6-7EF1FE016153}" type="datetimeFigureOut">
              <a:rPr lang="en-GB" smtClean="0"/>
              <a:t>07/04/2020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9B5E6-34DA-4FC1-843F-A4C3756EA5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4991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4DEB4-6AF8-41A1-AEA6-7EF1FE016153}" type="datetimeFigureOut">
              <a:rPr lang="en-GB" smtClean="0"/>
              <a:t>07/04/2020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9B5E6-34DA-4FC1-843F-A4C3756EA5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0520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4DEB4-6AF8-41A1-AEA6-7EF1FE016153}" type="datetimeFigureOut">
              <a:rPr lang="en-GB" smtClean="0"/>
              <a:t>07/04/2020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9B5E6-34DA-4FC1-843F-A4C3756EA5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7303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4DEB4-6AF8-41A1-AEA6-7EF1FE016153}" type="datetimeFigureOut">
              <a:rPr lang="en-GB" smtClean="0"/>
              <a:t>07/04/2020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9B5E6-34DA-4FC1-843F-A4C3756EA5AF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229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614DEB4-6AF8-41A1-AEA6-7EF1FE016153}" type="datetimeFigureOut">
              <a:rPr lang="en-GB" smtClean="0"/>
              <a:t>07/04/2020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BF9B5E6-34DA-4FC1-843F-A4C3756EA5AF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2214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hyperlink" Target="https://docs.aws.amazon.com/AmazonRDS/latest/UserGuide/CHAP_SQLServer.html#SQLServer.Concepts.General.FeatureNonSupport" TargetMode="Externa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540FAC9-3505-49ED-9B06-A0F8C1485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79B3CD-E329-42F5-B136-BA1F37EC05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5464" y="484632"/>
            <a:ext cx="7453538" cy="588091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F8B683-CBD2-4574-9EC5-95C47B9DA8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0095" y="977900"/>
            <a:ext cx="6807989" cy="3327734"/>
          </a:xfrm>
        </p:spPr>
        <p:txBody>
          <a:bodyPr anchor="b">
            <a:normAutofit/>
          </a:bodyPr>
          <a:lstStyle/>
          <a:p>
            <a:r>
              <a:rPr lang="en-GB" sz="5400" dirty="0"/>
              <a:t>SQL Server on Amazon RDS</a:t>
            </a:r>
            <a:br>
              <a:rPr lang="en-GB" sz="5400" dirty="0"/>
            </a:br>
            <a:r>
              <a:rPr lang="en-US" sz="2200" dirty="0"/>
              <a:t>Building on the Amazon Web Services Cloud Platform</a:t>
            </a:r>
            <a:endParaRPr lang="en-GB" sz="2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EC0250-092A-4F98-9DE7-4416034DFA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0096" y="4621235"/>
            <a:ext cx="6539558" cy="1225028"/>
          </a:xfrm>
        </p:spPr>
        <p:txBody>
          <a:bodyPr anchor="t">
            <a:normAutofit/>
          </a:bodyPr>
          <a:lstStyle/>
          <a:p>
            <a:pPr algn="r"/>
            <a:r>
              <a:rPr lang="en-US" sz="2000" dirty="0"/>
              <a:t>John McCormack</a:t>
            </a:r>
            <a:endParaRPr lang="en-GB" sz="20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1B042EF-3024-4C57-B282-1B30607FB7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158680" y="4476657"/>
            <a:ext cx="5370974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A0B4097-B645-43E0-A2B5-B8D688E74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70" y="484632"/>
            <a:ext cx="3584224" cy="58809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666336-399E-4842-8C5B-09205FC23EDD}"/>
              </a:ext>
            </a:extLst>
          </p:cNvPr>
          <p:cNvSpPr txBox="1"/>
          <p:nvPr/>
        </p:nvSpPr>
        <p:spPr>
          <a:xfrm>
            <a:off x="8346045" y="2989780"/>
            <a:ext cx="31318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Benefits and limitations of RDS</a:t>
            </a:r>
            <a:endParaRPr lang="en-GB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503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F7422F06-6017-4361-8872-E0E2CEB20B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481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9E8D87-3FAD-4EF6-89A9-4908FD419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3415612" cy="557106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Useful Terminology</a:t>
            </a:r>
            <a:endParaRPr lang="en-GB" dirty="0">
              <a:solidFill>
                <a:srgbClr val="FFFFFF"/>
              </a:solidFill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2DFC939C-0112-4B43-AE70-CEB7C7E8EE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6586732"/>
              </p:ext>
            </p:extLst>
          </p:nvPr>
        </p:nvGraphicFramePr>
        <p:xfrm>
          <a:off x="4930218" y="254524"/>
          <a:ext cx="6609319" cy="62688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20881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F7422F06-6017-4361-8872-E0E2CEB20B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481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9E8D87-3FAD-4EF6-89A9-4908FD419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3415612" cy="557106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Benefits of a managed Service</a:t>
            </a:r>
            <a:endParaRPr lang="en-GB" dirty="0">
              <a:solidFill>
                <a:srgbClr val="FFFFFF"/>
              </a:solidFill>
            </a:endParaRPr>
          </a:p>
        </p:txBody>
      </p:sp>
      <p:graphicFrame>
        <p:nvGraphicFramePr>
          <p:cNvPr id="18" name="Content Placeholder 3">
            <a:extLst>
              <a:ext uri="{FF2B5EF4-FFF2-40B4-BE49-F238E27FC236}">
                <a16:creationId xmlns:a16="http://schemas.microsoft.com/office/drawing/2014/main" id="{8CF60EA6-1998-429D-9275-1CFCFBF576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3461616"/>
              </p:ext>
            </p:extLst>
          </p:nvPr>
        </p:nvGraphicFramePr>
        <p:xfrm>
          <a:off x="5603875" y="954088"/>
          <a:ext cx="5641975" cy="4921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27905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F7422F06-6017-4361-8872-E0E2CEB20B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481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9E8D87-3FAD-4EF6-89A9-4908FD419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3415612" cy="557106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Limitations of a managed Service</a:t>
            </a:r>
            <a:endParaRPr lang="en-GB" dirty="0">
              <a:solidFill>
                <a:srgbClr val="FFFFFF"/>
              </a:solidFill>
            </a:endParaRPr>
          </a:p>
        </p:txBody>
      </p:sp>
      <p:graphicFrame>
        <p:nvGraphicFramePr>
          <p:cNvPr id="18" name="Content Placeholder 3">
            <a:extLst>
              <a:ext uri="{FF2B5EF4-FFF2-40B4-BE49-F238E27FC236}">
                <a16:creationId xmlns:a16="http://schemas.microsoft.com/office/drawing/2014/main" id="{8CF60EA6-1998-429D-9275-1CFCFBF576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1701075"/>
              </p:ext>
            </p:extLst>
          </p:nvPr>
        </p:nvGraphicFramePr>
        <p:xfrm>
          <a:off x="5603875" y="954088"/>
          <a:ext cx="5641975" cy="4921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326D5C10-A53A-4D83-B38A-40C4041412DC}"/>
              </a:ext>
            </a:extLst>
          </p:cNvPr>
          <p:cNvSpPr/>
          <p:nvPr/>
        </p:nvSpPr>
        <p:spPr>
          <a:xfrm>
            <a:off x="5603875" y="575286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hlinkClick r:id="rId7"/>
              </a:rPr>
              <a:t>https://docs.aws.amazon.com/AmazonRDS/latest/UserGuide/CHAP_SQLServer.html#SQLServer.Concepts.General.FeatureNonSupport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017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5790</TotalTime>
  <Words>175</Words>
  <Application>Microsoft Office PowerPoint</Application>
  <PresentationFormat>Widescreen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Tw Cen MT</vt:lpstr>
      <vt:lpstr>Tw Cen MT Condensed</vt:lpstr>
      <vt:lpstr>Wingdings 3</vt:lpstr>
      <vt:lpstr>Integral</vt:lpstr>
      <vt:lpstr>SQL Server on Amazon RDS Building on the Amazon Web Services Cloud Platform</vt:lpstr>
      <vt:lpstr>Useful Terminology</vt:lpstr>
      <vt:lpstr>Benefits of a managed Service</vt:lpstr>
      <vt:lpstr>Limitations of a managed Service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Server on Amazon RDS Building on the Amazon Web Services Cloud Platform</dc:title>
  <dc:creator>John McCormack</dc:creator>
  <cp:lastModifiedBy>John McCormack</cp:lastModifiedBy>
  <cp:revision>9</cp:revision>
  <dcterms:created xsi:type="dcterms:W3CDTF">2020-04-03T19:13:37Z</dcterms:created>
  <dcterms:modified xsi:type="dcterms:W3CDTF">2020-04-10T18:24:09Z</dcterms:modified>
</cp:coreProperties>
</file>