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1"/>
  </p:notesMasterIdLst>
  <p:sldIdLst>
    <p:sldId id="295" r:id="rId2"/>
    <p:sldId id="257" r:id="rId3"/>
    <p:sldId id="297" r:id="rId4"/>
    <p:sldId id="261" r:id="rId5"/>
    <p:sldId id="275" r:id="rId6"/>
    <p:sldId id="271" r:id="rId7"/>
    <p:sldId id="270" r:id="rId8"/>
    <p:sldId id="267" r:id="rId9"/>
    <p:sldId id="269" r:id="rId10"/>
    <p:sldId id="260" r:id="rId11"/>
    <p:sldId id="272" r:id="rId12"/>
    <p:sldId id="277" r:id="rId13"/>
    <p:sldId id="278" r:id="rId14"/>
    <p:sldId id="279" r:id="rId15"/>
    <p:sldId id="289" r:id="rId16"/>
    <p:sldId id="282" r:id="rId17"/>
    <p:sldId id="283" r:id="rId18"/>
    <p:sldId id="285" r:id="rId19"/>
    <p:sldId id="288" r:id="rId20"/>
    <p:sldId id="287" r:id="rId21"/>
    <p:sldId id="263" r:id="rId22"/>
    <p:sldId id="274" r:id="rId23"/>
    <p:sldId id="293" r:id="rId24"/>
    <p:sldId id="273" r:id="rId25"/>
    <p:sldId id="264" r:id="rId26"/>
    <p:sldId id="291" r:id="rId27"/>
    <p:sldId id="266" r:id="rId28"/>
    <p:sldId id="262" r:id="rId29"/>
    <p:sldId id="26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99B3"/>
    <a:srgbClr val="296482"/>
    <a:srgbClr val="429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AE7978-746D-46D4-97AA-E21C37157A62}" v="7" dt="2019-02-20T22:17:49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5" autoAdjust="0"/>
    <p:restoredTop sz="93817" autoAdjust="0"/>
  </p:normalViewPr>
  <p:slideViewPr>
    <p:cSldViewPr snapToGrid="0">
      <p:cViewPr varScale="1">
        <p:scale>
          <a:sx n="63" d="100"/>
          <a:sy n="63" d="100"/>
        </p:scale>
        <p:origin x="72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06294-ADBA-4139-AD23-2EBAE154E6FA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F666ED5-5013-4AC4-8F83-BFEE3AD0523D}">
      <dgm:prSet custT="1"/>
      <dgm:spPr>
        <a:solidFill>
          <a:schemeClr val="tx1">
            <a:lumMod val="65000"/>
            <a:alpha val="9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Leelawadee" panose="020B0502040204020203" pitchFamily="34" charset="-34"/>
              <a:cs typeface="Leelawadee" panose="020B0502040204020203" pitchFamily="34" charset="-34"/>
            </a:rPr>
            <a:t>Express edition is the only license free edition</a:t>
          </a:r>
        </a:p>
      </dgm:t>
    </dgm:pt>
    <dgm:pt modelId="{ADAC0616-B634-403F-B678-4269A9D142F3}" type="parTrans" cxnId="{0898AD01-B500-4CB4-811A-09B9DBE19861}">
      <dgm:prSet/>
      <dgm:spPr/>
      <dgm:t>
        <a:bodyPr/>
        <a:lstStyle/>
        <a:p>
          <a:endParaRPr lang="en-US"/>
        </a:p>
      </dgm:t>
    </dgm:pt>
    <dgm:pt modelId="{7AC34DD6-D18F-40F9-BFD2-48AEEF0826B8}" type="sibTrans" cxnId="{0898AD01-B500-4CB4-811A-09B9DBE19861}">
      <dgm:prSet/>
      <dgm:spPr/>
      <dgm:t>
        <a:bodyPr/>
        <a:lstStyle/>
        <a:p>
          <a:endParaRPr lang="en-US"/>
        </a:p>
      </dgm:t>
    </dgm:pt>
    <dgm:pt modelId="{B5CB2C8E-B518-49A1-8C69-B2F193CC26A4}">
      <dgm:prSet custT="1"/>
      <dgm:spPr>
        <a:solidFill>
          <a:schemeClr val="tx1">
            <a:lumMod val="65000"/>
            <a:alpha val="9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Leelawadee" panose="020B0502040204020203" pitchFamily="34" charset="-34"/>
              <a:cs typeface="Leelawadee" panose="020B0502040204020203" pitchFamily="34" charset="-34"/>
            </a:rPr>
            <a:t>License included in instance cost</a:t>
          </a:r>
        </a:p>
      </dgm:t>
    </dgm:pt>
    <dgm:pt modelId="{DBBC0162-8773-484A-AE2A-DF0B9872B4B3}" type="parTrans" cxnId="{A2A4B740-86AC-4793-BD75-6EF51934612A}">
      <dgm:prSet/>
      <dgm:spPr/>
      <dgm:t>
        <a:bodyPr/>
        <a:lstStyle/>
        <a:p>
          <a:endParaRPr lang="en-US"/>
        </a:p>
      </dgm:t>
    </dgm:pt>
    <dgm:pt modelId="{2EAA5B8F-9AE4-47DE-A084-F8E5ACEB4630}" type="sibTrans" cxnId="{A2A4B740-86AC-4793-BD75-6EF51934612A}">
      <dgm:prSet/>
      <dgm:spPr/>
      <dgm:t>
        <a:bodyPr/>
        <a:lstStyle/>
        <a:p>
          <a:endParaRPr lang="en-US"/>
        </a:p>
      </dgm:t>
    </dgm:pt>
    <dgm:pt modelId="{DD74F3CE-322C-46CD-8C0E-48546FCDD375}">
      <dgm:prSet/>
      <dgm:spPr/>
      <dgm:t>
        <a:bodyPr/>
        <a:lstStyle/>
        <a:p>
          <a:pPr algn="l">
            <a:lnSpc>
              <a:spcPct val="100000"/>
            </a:lnSpc>
            <a:defRPr b="1"/>
          </a:pPr>
          <a:r>
            <a:rPr lang="en-US" dirty="0">
              <a:latin typeface="Leelawadee" panose="020B0502040204020203" pitchFamily="34" charset="-34"/>
              <a:cs typeface="Leelawadee" panose="020B0502040204020203" pitchFamily="34" charset="-34"/>
            </a:rPr>
            <a:t>EC2</a:t>
          </a:r>
        </a:p>
      </dgm:t>
    </dgm:pt>
    <dgm:pt modelId="{2FCF8507-4FDA-4971-A1F5-43B6F69E5683}" type="parTrans" cxnId="{2696DB53-5244-4DA6-A1AE-5483F2AFD91C}">
      <dgm:prSet/>
      <dgm:spPr/>
      <dgm:t>
        <a:bodyPr/>
        <a:lstStyle/>
        <a:p>
          <a:endParaRPr lang="en-US"/>
        </a:p>
      </dgm:t>
    </dgm:pt>
    <dgm:pt modelId="{D5E1C1CE-DAB6-41D3-9375-48EC8CDDC6A1}" type="sibTrans" cxnId="{2696DB53-5244-4DA6-A1AE-5483F2AFD91C}">
      <dgm:prSet/>
      <dgm:spPr/>
      <dgm:t>
        <a:bodyPr/>
        <a:lstStyle/>
        <a:p>
          <a:endParaRPr lang="en-US"/>
        </a:p>
      </dgm:t>
    </dgm:pt>
    <dgm:pt modelId="{D4EDCAFD-8F97-45D7-BA15-2439932C1BE1}">
      <dgm:prSet custT="1"/>
      <dgm:spPr>
        <a:solidFill>
          <a:schemeClr val="tx1">
            <a:lumMod val="50000"/>
            <a:alpha val="9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Leelawadee" panose="020B0502040204020203" pitchFamily="34" charset="-34"/>
              <a:cs typeface="Leelawadee" panose="020B0502040204020203" pitchFamily="34" charset="-34"/>
            </a:rPr>
            <a:t>You can use developer edition for non prod workloads</a:t>
          </a:r>
        </a:p>
      </dgm:t>
    </dgm:pt>
    <dgm:pt modelId="{566FC314-284D-4F56-91D1-38F3245D4B9D}" type="parTrans" cxnId="{D77477E3-D914-4F23-8F43-9AD5CDBAA0C5}">
      <dgm:prSet/>
      <dgm:spPr/>
      <dgm:t>
        <a:bodyPr/>
        <a:lstStyle/>
        <a:p>
          <a:endParaRPr lang="en-US"/>
        </a:p>
      </dgm:t>
    </dgm:pt>
    <dgm:pt modelId="{D2399019-0B9D-4DBB-8377-1486D706EE74}" type="sibTrans" cxnId="{D77477E3-D914-4F23-8F43-9AD5CDBAA0C5}">
      <dgm:prSet/>
      <dgm:spPr/>
      <dgm:t>
        <a:bodyPr/>
        <a:lstStyle/>
        <a:p>
          <a:endParaRPr lang="en-US"/>
        </a:p>
      </dgm:t>
    </dgm:pt>
    <dgm:pt modelId="{0EF64F5A-2062-4E28-A59D-372C011AEC9A}">
      <dgm:prSet/>
      <dgm:spPr/>
      <dgm:t>
        <a:bodyPr/>
        <a:lstStyle/>
        <a:p>
          <a:pPr algn="l">
            <a:lnSpc>
              <a:spcPct val="100000"/>
            </a:lnSpc>
            <a:defRPr b="1"/>
          </a:pPr>
          <a:r>
            <a:rPr lang="en-US" dirty="0">
              <a:latin typeface="Leelawadee" panose="020B0502040204020203" pitchFamily="34" charset="-34"/>
              <a:cs typeface="Leelawadee" panose="020B0502040204020203" pitchFamily="34" charset="-34"/>
            </a:rPr>
            <a:t>RDS</a:t>
          </a:r>
        </a:p>
      </dgm:t>
    </dgm:pt>
    <dgm:pt modelId="{DEBD311E-060B-4ACE-8ECD-338293267BA9}" type="sibTrans" cxnId="{D77E2C89-0F7B-4A65-9F0C-ED960799EEAA}">
      <dgm:prSet/>
      <dgm:spPr/>
      <dgm:t>
        <a:bodyPr/>
        <a:lstStyle/>
        <a:p>
          <a:endParaRPr lang="en-US"/>
        </a:p>
      </dgm:t>
    </dgm:pt>
    <dgm:pt modelId="{CEA13E2B-8870-44BD-BA5A-9B0C49411B40}" type="parTrans" cxnId="{D77E2C89-0F7B-4A65-9F0C-ED960799EEAA}">
      <dgm:prSet/>
      <dgm:spPr/>
      <dgm:t>
        <a:bodyPr/>
        <a:lstStyle/>
        <a:p>
          <a:endParaRPr lang="en-US"/>
        </a:p>
      </dgm:t>
    </dgm:pt>
    <dgm:pt modelId="{BE26B151-61BD-4C49-B8EF-44000FE9222A}">
      <dgm:prSet custT="1"/>
      <dgm:spPr>
        <a:solidFill>
          <a:schemeClr val="tx1">
            <a:lumMod val="65000"/>
            <a:alpha val="90000"/>
          </a:schemeClr>
        </a:solidFill>
      </dgm:spPr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sz="2000" dirty="0">
              <a:solidFill>
                <a:schemeClr val="tx1"/>
              </a:solidFill>
              <a:latin typeface="Leelawadee" panose="020B0502040204020203" pitchFamily="34" charset="-34"/>
              <a:cs typeface="Leelawadee" panose="020B0502040204020203" pitchFamily="34" charset="-34"/>
            </a:rPr>
            <a:t>No developer</a:t>
          </a:r>
        </a:p>
      </dgm:t>
    </dgm:pt>
    <dgm:pt modelId="{2B305482-359B-46C2-A3E0-0CA63B2B04A5}" type="parTrans" cxnId="{5F2EFB3A-4BD4-4706-9AC6-D130DB05B942}">
      <dgm:prSet/>
      <dgm:spPr/>
      <dgm:t>
        <a:bodyPr/>
        <a:lstStyle/>
        <a:p>
          <a:endParaRPr lang="en-GB"/>
        </a:p>
      </dgm:t>
    </dgm:pt>
    <dgm:pt modelId="{43A5D5BC-112F-47FA-A572-9FED4AA56C4B}" type="sibTrans" cxnId="{5F2EFB3A-4BD4-4706-9AC6-D130DB05B942}">
      <dgm:prSet/>
      <dgm:spPr/>
      <dgm:t>
        <a:bodyPr/>
        <a:lstStyle/>
        <a:p>
          <a:endParaRPr lang="en-GB"/>
        </a:p>
      </dgm:t>
    </dgm:pt>
    <dgm:pt modelId="{36CC8E27-3687-4056-A310-FF2911283779}">
      <dgm:prSet custT="1"/>
      <dgm:spPr>
        <a:solidFill>
          <a:schemeClr val="tx1">
            <a:lumMod val="65000"/>
            <a:alpha val="90000"/>
          </a:schemeClr>
        </a:solidFill>
      </dgm:spPr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sz="2000" dirty="0">
              <a:solidFill>
                <a:schemeClr val="tx1"/>
              </a:solidFill>
              <a:latin typeface="Leelawadee" panose="020B0502040204020203" pitchFamily="34" charset="-34"/>
              <a:cs typeface="Leelawadee" panose="020B0502040204020203" pitchFamily="34" charset="-34"/>
            </a:rPr>
            <a:t>Enterprise, Standard &amp; Web</a:t>
          </a:r>
        </a:p>
      </dgm:t>
    </dgm:pt>
    <dgm:pt modelId="{BFB119A6-BD5B-4438-B00C-FCFCB272F325}" type="parTrans" cxnId="{0A157911-B5DF-43CE-AF93-75F737E94998}">
      <dgm:prSet/>
      <dgm:spPr/>
      <dgm:t>
        <a:bodyPr/>
        <a:lstStyle/>
        <a:p>
          <a:endParaRPr lang="en-GB"/>
        </a:p>
      </dgm:t>
    </dgm:pt>
    <dgm:pt modelId="{CED61B89-0BD8-4711-B195-3900CDF47EBB}" type="sibTrans" cxnId="{0A157911-B5DF-43CE-AF93-75F737E94998}">
      <dgm:prSet/>
      <dgm:spPr/>
      <dgm:t>
        <a:bodyPr/>
        <a:lstStyle/>
        <a:p>
          <a:endParaRPr lang="en-GB"/>
        </a:p>
      </dgm:t>
    </dgm:pt>
    <dgm:pt modelId="{B4634DDA-BFA9-4D43-885B-2BD41384E287}">
      <dgm:prSet custT="1"/>
      <dgm:spPr>
        <a:solidFill>
          <a:schemeClr val="tx1">
            <a:lumMod val="50000"/>
            <a:alpha val="9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Leelawadee" panose="020B0502040204020203" pitchFamily="34" charset="-34"/>
              <a:cs typeface="Leelawadee" panose="020B0502040204020203" pitchFamily="34" charset="-34"/>
            </a:rPr>
            <a:t>BYOL or License included</a:t>
          </a:r>
        </a:p>
      </dgm:t>
    </dgm:pt>
    <dgm:pt modelId="{7AA1BB00-440F-4631-B723-4D09520C0887}" type="parTrans" cxnId="{2603D13B-A953-405D-8F3D-E8D327A76C9C}">
      <dgm:prSet/>
      <dgm:spPr/>
      <dgm:t>
        <a:bodyPr/>
        <a:lstStyle/>
        <a:p>
          <a:endParaRPr lang="en-GB"/>
        </a:p>
      </dgm:t>
    </dgm:pt>
    <dgm:pt modelId="{64A2DBF8-EC68-4442-A9DE-DCF3F0EBB0E8}" type="sibTrans" cxnId="{2603D13B-A953-405D-8F3D-E8D327A76C9C}">
      <dgm:prSet/>
      <dgm:spPr/>
      <dgm:t>
        <a:bodyPr/>
        <a:lstStyle/>
        <a:p>
          <a:endParaRPr lang="en-GB"/>
        </a:p>
      </dgm:t>
    </dgm:pt>
    <dgm:pt modelId="{E6CBC2C9-D7C5-494F-8F90-6696043B40D3}">
      <dgm:prSet custT="1"/>
      <dgm:spPr>
        <a:solidFill>
          <a:schemeClr val="tx1">
            <a:lumMod val="50000"/>
            <a:alpha val="9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Leelawadee" panose="020B0502040204020203" pitchFamily="34" charset="-34"/>
              <a:cs typeface="Leelawadee" panose="020B0502040204020203" pitchFamily="34" charset="-34"/>
            </a:rPr>
            <a:t>No software assurance = Dedicated host</a:t>
          </a:r>
        </a:p>
      </dgm:t>
    </dgm:pt>
    <dgm:pt modelId="{9F09BADD-7F0B-4156-A526-E9B5DAD2D89C}" type="parTrans" cxnId="{6B9537C7-7B0A-4AF4-B1EA-6D7F80BC2C98}">
      <dgm:prSet/>
      <dgm:spPr/>
    </dgm:pt>
    <dgm:pt modelId="{9F15AC10-BFB6-4D85-859A-FFFA1E2A9DB5}" type="sibTrans" cxnId="{6B9537C7-7B0A-4AF4-B1EA-6D7F80BC2C98}">
      <dgm:prSet/>
      <dgm:spPr/>
    </dgm:pt>
    <dgm:pt modelId="{CF771970-34CF-4BD7-BA59-55FA22CE4788}" type="pres">
      <dgm:prSet presAssocID="{1E106294-ADBA-4139-AD23-2EBAE154E6FA}" presName="Name0" presStyleCnt="0">
        <dgm:presLayoutVars>
          <dgm:dir/>
          <dgm:animLvl val="lvl"/>
          <dgm:resizeHandles val="exact"/>
        </dgm:presLayoutVars>
      </dgm:prSet>
      <dgm:spPr/>
    </dgm:pt>
    <dgm:pt modelId="{CE951330-FE94-40D1-957B-38CAB46242E8}" type="pres">
      <dgm:prSet presAssocID="{0EF64F5A-2062-4E28-A59D-372C011AEC9A}" presName="linNode" presStyleCnt="0"/>
      <dgm:spPr/>
    </dgm:pt>
    <dgm:pt modelId="{E1923082-D9E8-4540-9BBF-089134370A1C}" type="pres">
      <dgm:prSet presAssocID="{0EF64F5A-2062-4E28-A59D-372C011AEC9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F1EA608F-0AAE-4E77-9371-7BC05AAE432B}" type="pres">
      <dgm:prSet presAssocID="{0EF64F5A-2062-4E28-A59D-372C011AEC9A}" presName="descendantText" presStyleLbl="alignAccFollowNode1" presStyleIdx="0" presStyleCnt="2">
        <dgm:presLayoutVars>
          <dgm:bulletEnabled val="1"/>
        </dgm:presLayoutVars>
      </dgm:prSet>
      <dgm:spPr/>
    </dgm:pt>
    <dgm:pt modelId="{FCCB2FDA-9A58-4D98-A73B-427E8517C4DC}" type="pres">
      <dgm:prSet presAssocID="{DEBD311E-060B-4ACE-8ECD-338293267BA9}" presName="sp" presStyleCnt="0"/>
      <dgm:spPr/>
    </dgm:pt>
    <dgm:pt modelId="{F74A7390-C43A-444E-808C-64BAF18D1DF6}" type="pres">
      <dgm:prSet presAssocID="{DD74F3CE-322C-46CD-8C0E-48546FCDD375}" presName="linNode" presStyleCnt="0"/>
      <dgm:spPr/>
    </dgm:pt>
    <dgm:pt modelId="{A61232A2-6D80-4728-9C8F-21C97CCB7FA1}" type="pres">
      <dgm:prSet presAssocID="{DD74F3CE-322C-46CD-8C0E-48546FCDD37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8E4700E-F42F-45C7-9FBA-E44766A7975D}" type="pres">
      <dgm:prSet presAssocID="{DD74F3CE-322C-46CD-8C0E-48546FCDD37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0898AD01-B500-4CB4-811A-09B9DBE19861}" srcId="{0EF64F5A-2062-4E28-A59D-372C011AEC9A}" destId="{8F666ED5-5013-4AC4-8F83-BFEE3AD0523D}" srcOrd="0" destOrd="0" parTransId="{ADAC0616-B634-403F-B678-4269A9D142F3}" sibTransId="{7AC34DD6-D18F-40F9-BFD2-48AEEF0826B8}"/>
    <dgm:cxn modelId="{0A157911-B5DF-43CE-AF93-75F737E94998}" srcId="{B5CB2C8E-B518-49A1-8C69-B2F193CC26A4}" destId="{36CC8E27-3687-4056-A310-FF2911283779}" srcOrd="0" destOrd="0" parTransId="{BFB119A6-BD5B-4438-B00C-FCFCB272F325}" sibTransId="{CED61B89-0BD8-4711-B195-3900CDF47EBB}"/>
    <dgm:cxn modelId="{5F2EFB3A-4BD4-4706-9AC6-D130DB05B942}" srcId="{8F666ED5-5013-4AC4-8F83-BFEE3AD0523D}" destId="{BE26B151-61BD-4C49-B8EF-44000FE9222A}" srcOrd="0" destOrd="0" parTransId="{2B305482-359B-46C2-A3E0-0CA63B2B04A5}" sibTransId="{43A5D5BC-112F-47FA-A572-9FED4AA56C4B}"/>
    <dgm:cxn modelId="{2603D13B-A953-405D-8F3D-E8D327A76C9C}" srcId="{DD74F3CE-322C-46CD-8C0E-48546FCDD375}" destId="{B4634DDA-BFA9-4D43-885B-2BD41384E287}" srcOrd="1" destOrd="0" parTransId="{7AA1BB00-440F-4631-B723-4D09520C0887}" sibTransId="{64A2DBF8-EC68-4442-A9DE-DCF3F0EBB0E8}"/>
    <dgm:cxn modelId="{A2A4B740-86AC-4793-BD75-6EF51934612A}" srcId="{0EF64F5A-2062-4E28-A59D-372C011AEC9A}" destId="{B5CB2C8E-B518-49A1-8C69-B2F193CC26A4}" srcOrd="1" destOrd="0" parTransId="{DBBC0162-8773-484A-AE2A-DF0B9872B4B3}" sibTransId="{2EAA5B8F-9AE4-47DE-A084-F8E5ACEB4630}"/>
    <dgm:cxn modelId="{2696DB53-5244-4DA6-A1AE-5483F2AFD91C}" srcId="{1E106294-ADBA-4139-AD23-2EBAE154E6FA}" destId="{DD74F3CE-322C-46CD-8C0E-48546FCDD375}" srcOrd="1" destOrd="0" parTransId="{2FCF8507-4FDA-4971-A1F5-43B6F69E5683}" sibTransId="{D5E1C1CE-DAB6-41D3-9375-48EC8CDDC6A1}"/>
    <dgm:cxn modelId="{8DBA4A7E-496B-443B-8E2F-ABF00F506DC7}" type="presOf" srcId="{B4634DDA-BFA9-4D43-885B-2BD41384E287}" destId="{78E4700E-F42F-45C7-9FBA-E44766A7975D}" srcOrd="0" destOrd="1" presId="urn:microsoft.com/office/officeart/2005/8/layout/vList5"/>
    <dgm:cxn modelId="{EC9C1386-BAC1-4705-83B0-93AB6014FD24}" type="presOf" srcId="{DD74F3CE-322C-46CD-8C0E-48546FCDD375}" destId="{A61232A2-6D80-4728-9C8F-21C97CCB7FA1}" srcOrd="0" destOrd="0" presId="urn:microsoft.com/office/officeart/2005/8/layout/vList5"/>
    <dgm:cxn modelId="{D77E2C89-0F7B-4A65-9F0C-ED960799EEAA}" srcId="{1E106294-ADBA-4139-AD23-2EBAE154E6FA}" destId="{0EF64F5A-2062-4E28-A59D-372C011AEC9A}" srcOrd="0" destOrd="0" parTransId="{CEA13E2B-8870-44BD-BA5A-9B0C49411B40}" sibTransId="{DEBD311E-060B-4ACE-8ECD-338293267BA9}"/>
    <dgm:cxn modelId="{22D65A98-E023-4695-9997-4C7ABB85CA65}" type="presOf" srcId="{8F666ED5-5013-4AC4-8F83-BFEE3AD0523D}" destId="{F1EA608F-0AAE-4E77-9371-7BC05AAE432B}" srcOrd="0" destOrd="0" presId="urn:microsoft.com/office/officeart/2005/8/layout/vList5"/>
    <dgm:cxn modelId="{60109B99-9453-418B-990D-0F2733A1BB43}" type="presOf" srcId="{BE26B151-61BD-4C49-B8EF-44000FE9222A}" destId="{F1EA608F-0AAE-4E77-9371-7BC05AAE432B}" srcOrd="0" destOrd="1" presId="urn:microsoft.com/office/officeart/2005/8/layout/vList5"/>
    <dgm:cxn modelId="{9703C29D-2475-4565-B19B-2F117C130B8A}" type="presOf" srcId="{0EF64F5A-2062-4E28-A59D-372C011AEC9A}" destId="{E1923082-D9E8-4540-9BBF-089134370A1C}" srcOrd="0" destOrd="0" presId="urn:microsoft.com/office/officeart/2005/8/layout/vList5"/>
    <dgm:cxn modelId="{405EDAA2-8D61-4190-85A1-9A396EA3E2A5}" type="presOf" srcId="{E6CBC2C9-D7C5-494F-8F90-6696043B40D3}" destId="{78E4700E-F42F-45C7-9FBA-E44766A7975D}" srcOrd="0" destOrd="2" presId="urn:microsoft.com/office/officeart/2005/8/layout/vList5"/>
    <dgm:cxn modelId="{61993CB9-EE6D-4D17-BD81-6A75C584AB03}" type="presOf" srcId="{1E106294-ADBA-4139-AD23-2EBAE154E6FA}" destId="{CF771970-34CF-4BD7-BA59-55FA22CE4788}" srcOrd="0" destOrd="0" presId="urn:microsoft.com/office/officeart/2005/8/layout/vList5"/>
    <dgm:cxn modelId="{B86FD3BC-AC9F-4FD7-AE9A-5D090073D981}" type="presOf" srcId="{36CC8E27-3687-4056-A310-FF2911283779}" destId="{F1EA608F-0AAE-4E77-9371-7BC05AAE432B}" srcOrd="0" destOrd="3" presId="urn:microsoft.com/office/officeart/2005/8/layout/vList5"/>
    <dgm:cxn modelId="{6B9537C7-7B0A-4AF4-B1EA-6D7F80BC2C98}" srcId="{DD74F3CE-322C-46CD-8C0E-48546FCDD375}" destId="{E6CBC2C9-D7C5-494F-8F90-6696043B40D3}" srcOrd="2" destOrd="0" parTransId="{9F09BADD-7F0B-4156-A526-E9B5DAD2D89C}" sibTransId="{9F15AC10-BFB6-4D85-859A-FFFA1E2A9DB5}"/>
    <dgm:cxn modelId="{2B97C3D1-158B-4CA5-991D-D39DE4F9263C}" type="presOf" srcId="{B5CB2C8E-B518-49A1-8C69-B2F193CC26A4}" destId="{F1EA608F-0AAE-4E77-9371-7BC05AAE432B}" srcOrd="0" destOrd="2" presId="urn:microsoft.com/office/officeart/2005/8/layout/vList5"/>
    <dgm:cxn modelId="{D77477E3-D914-4F23-8F43-9AD5CDBAA0C5}" srcId="{DD74F3CE-322C-46CD-8C0E-48546FCDD375}" destId="{D4EDCAFD-8F97-45D7-BA15-2439932C1BE1}" srcOrd="0" destOrd="0" parTransId="{566FC314-284D-4F56-91D1-38F3245D4B9D}" sibTransId="{D2399019-0B9D-4DBB-8377-1486D706EE74}"/>
    <dgm:cxn modelId="{3886B4E5-400C-4444-8DBD-D2C69D1E8A97}" type="presOf" srcId="{D4EDCAFD-8F97-45D7-BA15-2439932C1BE1}" destId="{78E4700E-F42F-45C7-9FBA-E44766A7975D}" srcOrd="0" destOrd="0" presId="urn:microsoft.com/office/officeart/2005/8/layout/vList5"/>
    <dgm:cxn modelId="{458F9130-2B8A-4B77-8C81-21FD61D5FC98}" type="presParOf" srcId="{CF771970-34CF-4BD7-BA59-55FA22CE4788}" destId="{CE951330-FE94-40D1-957B-38CAB46242E8}" srcOrd="0" destOrd="0" presId="urn:microsoft.com/office/officeart/2005/8/layout/vList5"/>
    <dgm:cxn modelId="{9D4D465B-FB63-4AAD-965B-8E440718B1C5}" type="presParOf" srcId="{CE951330-FE94-40D1-957B-38CAB46242E8}" destId="{E1923082-D9E8-4540-9BBF-089134370A1C}" srcOrd="0" destOrd="0" presId="urn:microsoft.com/office/officeart/2005/8/layout/vList5"/>
    <dgm:cxn modelId="{CE60DE45-74DB-407E-B4C3-54133573D840}" type="presParOf" srcId="{CE951330-FE94-40D1-957B-38CAB46242E8}" destId="{F1EA608F-0AAE-4E77-9371-7BC05AAE432B}" srcOrd="1" destOrd="0" presId="urn:microsoft.com/office/officeart/2005/8/layout/vList5"/>
    <dgm:cxn modelId="{257BCDE9-1748-4E3E-A262-38FB288F2DAC}" type="presParOf" srcId="{CF771970-34CF-4BD7-BA59-55FA22CE4788}" destId="{FCCB2FDA-9A58-4D98-A73B-427E8517C4DC}" srcOrd="1" destOrd="0" presId="urn:microsoft.com/office/officeart/2005/8/layout/vList5"/>
    <dgm:cxn modelId="{DAD8C7FA-3E01-4554-BAC2-87A2EAE37412}" type="presParOf" srcId="{CF771970-34CF-4BD7-BA59-55FA22CE4788}" destId="{F74A7390-C43A-444E-808C-64BAF18D1DF6}" srcOrd="2" destOrd="0" presId="urn:microsoft.com/office/officeart/2005/8/layout/vList5"/>
    <dgm:cxn modelId="{3E608F13-B244-4B52-9C6A-3A15621F2A94}" type="presParOf" srcId="{F74A7390-C43A-444E-808C-64BAF18D1DF6}" destId="{A61232A2-6D80-4728-9C8F-21C97CCB7FA1}" srcOrd="0" destOrd="0" presId="urn:microsoft.com/office/officeart/2005/8/layout/vList5"/>
    <dgm:cxn modelId="{9055C929-1CCE-4DE0-8788-C8E08519B767}" type="presParOf" srcId="{F74A7390-C43A-444E-808C-64BAF18D1DF6}" destId="{78E4700E-F42F-45C7-9FBA-E44766A7975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5DCADE-B0F0-4913-AB1B-E3D8D0E73555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6550282-9E31-4CFE-89F0-FB45873659FA}">
      <dgm:prSet custT="1"/>
      <dgm:spPr/>
      <dgm:t>
        <a:bodyPr/>
        <a:lstStyle/>
        <a:p>
          <a:r>
            <a:rPr lang="en-US" sz="1600" dirty="0">
              <a:latin typeface="Leelawadee" panose="020B0502040204020203" pitchFamily="34" charset="-34"/>
              <a:cs typeface="Leelawadee" panose="020B0502040204020203" pitchFamily="34" charset="-34"/>
            </a:rPr>
            <a:t>You are responsible for your own backups and restores</a:t>
          </a:r>
        </a:p>
      </dgm:t>
    </dgm:pt>
    <dgm:pt modelId="{8C361D78-4E9F-4C3F-9315-BA7D00CD5773}" type="parTrans" cxnId="{07B4B795-B5CC-452B-829E-36B46C6C9BD4}">
      <dgm:prSet/>
      <dgm:spPr/>
      <dgm:t>
        <a:bodyPr/>
        <a:lstStyle/>
        <a:p>
          <a:endParaRPr lang="en-US"/>
        </a:p>
      </dgm:t>
    </dgm:pt>
    <dgm:pt modelId="{E858C34F-9DA9-48D8-938B-EA620CAEC741}" type="sibTrans" cxnId="{07B4B795-B5CC-452B-829E-36B46C6C9BD4}">
      <dgm:prSet/>
      <dgm:spPr/>
      <dgm:t>
        <a:bodyPr/>
        <a:lstStyle/>
        <a:p>
          <a:endParaRPr lang="en-US"/>
        </a:p>
      </dgm:t>
    </dgm:pt>
    <dgm:pt modelId="{BA707BF6-3364-4829-9BC4-2925D2F5333F}">
      <dgm:prSet custT="1"/>
      <dgm:spPr/>
      <dgm:t>
        <a:bodyPr/>
        <a:lstStyle/>
        <a:p>
          <a:r>
            <a:rPr lang="en-US" sz="1600" dirty="0">
              <a:latin typeface="Leelawadee" panose="020B0502040204020203" pitchFamily="34" charset="-34"/>
              <a:cs typeface="Leelawadee" panose="020B0502040204020203" pitchFamily="34" charset="-34"/>
            </a:rPr>
            <a:t>Just like on-premises</a:t>
          </a:r>
        </a:p>
      </dgm:t>
    </dgm:pt>
    <dgm:pt modelId="{D5DF8C07-7FFF-4654-99F1-8B903AD08835}" type="parTrans" cxnId="{5A8B5431-4322-4A1F-97C5-87FE5FD9793F}">
      <dgm:prSet/>
      <dgm:spPr/>
      <dgm:t>
        <a:bodyPr/>
        <a:lstStyle/>
        <a:p>
          <a:endParaRPr lang="en-US"/>
        </a:p>
      </dgm:t>
    </dgm:pt>
    <dgm:pt modelId="{2AB61702-FA6C-4040-9BC8-24B4FBFBC458}" type="sibTrans" cxnId="{5A8B5431-4322-4A1F-97C5-87FE5FD9793F}">
      <dgm:prSet/>
      <dgm:spPr/>
      <dgm:t>
        <a:bodyPr/>
        <a:lstStyle/>
        <a:p>
          <a:endParaRPr lang="en-US"/>
        </a:p>
      </dgm:t>
    </dgm:pt>
    <dgm:pt modelId="{082C1561-7A75-490D-8173-2C4FAFBE0E85}">
      <dgm:prSet custT="1"/>
      <dgm:spPr/>
      <dgm:t>
        <a:bodyPr/>
        <a:lstStyle/>
        <a:p>
          <a:r>
            <a:rPr lang="en-US" sz="1600" dirty="0">
              <a:latin typeface="Leelawadee" panose="020B0502040204020203" pitchFamily="34" charset="-34"/>
              <a:cs typeface="Leelawadee" panose="020B0502040204020203" pitchFamily="34" charset="-34"/>
            </a:rPr>
            <a:t>Backup directly to file system </a:t>
          </a:r>
        </a:p>
        <a:p>
          <a:r>
            <a:rPr lang="en-US" sz="1600" dirty="0">
              <a:latin typeface="Leelawadee" panose="020B0502040204020203" pitchFamily="34" charset="-34"/>
              <a:cs typeface="Leelawadee" panose="020B0502040204020203" pitchFamily="34" charset="-34"/>
            </a:rPr>
            <a:t>(EBS) </a:t>
          </a:r>
        </a:p>
      </dgm:t>
    </dgm:pt>
    <dgm:pt modelId="{6F7559DE-8E89-4FBF-8619-7BB93E573A78}" type="parTrans" cxnId="{88EDDC48-4852-4C52-B777-221371FE687B}">
      <dgm:prSet/>
      <dgm:spPr/>
      <dgm:t>
        <a:bodyPr/>
        <a:lstStyle/>
        <a:p>
          <a:endParaRPr lang="en-US"/>
        </a:p>
      </dgm:t>
    </dgm:pt>
    <dgm:pt modelId="{2E494B8C-D8FF-4E20-ACFD-09AA71DF10DA}" type="sibTrans" cxnId="{88EDDC48-4852-4C52-B777-221371FE687B}">
      <dgm:prSet/>
      <dgm:spPr/>
      <dgm:t>
        <a:bodyPr/>
        <a:lstStyle/>
        <a:p>
          <a:endParaRPr lang="en-US"/>
        </a:p>
      </dgm:t>
    </dgm:pt>
    <dgm:pt modelId="{03482E05-6463-41BC-82BB-77BBEDACD794}">
      <dgm:prSet custT="1"/>
      <dgm:spPr/>
      <dgm:t>
        <a:bodyPr/>
        <a:lstStyle/>
        <a:p>
          <a:r>
            <a:rPr lang="en-US" sz="1600" dirty="0">
              <a:latin typeface="Leelawadee" panose="020B0502040204020203" pitchFamily="34" charset="-34"/>
              <a:cs typeface="Leelawadee" panose="020B0502040204020203" pitchFamily="34" charset="-34"/>
            </a:rPr>
            <a:t>EBS offers automatic redundancy and encryption</a:t>
          </a:r>
        </a:p>
      </dgm:t>
    </dgm:pt>
    <dgm:pt modelId="{B8D8C45D-D8D9-4B8D-ACEB-C30A6C866B24}" type="parTrans" cxnId="{03E2FDF3-D545-40C2-91B0-BC560CC8F910}">
      <dgm:prSet/>
      <dgm:spPr/>
      <dgm:t>
        <a:bodyPr/>
        <a:lstStyle/>
        <a:p>
          <a:endParaRPr lang="en-US"/>
        </a:p>
      </dgm:t>
    </dgm:pt>
    <dgm:pt modelId="{3003729E-6CAB-43FE-8ABC-AC85476377DA}" type="sibTrans" cxnId="{03E2FDF3-D545-40C2-91B0-BC560CC8F910}">
      <dgm:prSet/>
      <dgm:spPr/>
      <dgm:t>
        <a:bodyPr/>
        <a:lstStyle/>
        <a:p>
          <a:endParaRPr lang="en-US"/>
        </a:p>
      </dgm:t>
    </dgm:pt>
    <dgm:pt modelId="{1A635DB8-509E-463A-B52D-739AE6567F7A}">
      <dgm:prSet custT="1"/>
      <dgm:spPr/>
      <dgm:t>
        <a:bodyPr/>
        <a:lstStyle/>
        <a:p>
          <a:r>
            <a:rPr lang="en-US" sz="1600" dirty="0">
              <a:latin typeface="Leelawadee" panose="020B0502040204020203" pitchFamily="34" charset="-34"/>
              <a:cs typeface="Leelawadee" panose="020B0502040204020203" pitchFamily="34" charset="-34"/>
            </a:rPr>
            <a:t>Back up to S3 to save money</a:t>
          </a:r>
        </a:p>
        <a:p>
          <a:r>
            <a:rPr lang="en-US" sz="1600" dirty="0">
              <a:latin typeface="Leelawadee" panose="020B0502040204020203" pitchFamily="34" charset="-34"/>
              <a:cs typeface="Leelawadee" panose="020B0502040204020203" pitchFamily="34" charset="-34"/>
            </a:rPr>
            <a:t> (EBS way more expensive than S3)</a:t>
          </a:r>
        </a:p>
      </dgm:t>
    </dgm:pt>
    <dgm:pt modelId="{7756D635-933F-488E-AD1D-082779B9ECDA}" type="parTrans" cxnId="{52A662C4-CADA-4B09-8D42-F13A5FC16473}">
      <dgm:prSet/>
      <dgm:spPr/>
      <dgm:t>
        <a:bodyPr/>
        <a:lstStyle/>
        <a:p>
          <a:endParaRPr lang="en-US"/>
        </a:p>
      </dgm:t>
    </dgm:pt>
    <dgm:pt modelId="{D83FF88C-7DB1-4AA7-B55F-ACCF00177515}" type="sibTrans" cxnId="{52A662C4-CADA-4B09-8D42-F13A5FC16473}">
      <dgm:prSet/>
      <dgm:spPr/>
      <dgm:t>
        <a:bodyPr/>
        <a:lstStyle/>
        <a:p>
          <a:endParaRPr lang="en-US"/>
        </a:p>
      </dgm:t>
    </dgm:pt>
    <dgm:pt modelId="{F7E5250B-A7F6-4630-86A7-D8797DE2431E}">
      <dgm:prSet custT="1"/>
      <dgm:spPr/>
      <dgm:t>
        <a:bodyPr/>
        <a:lstStyle/>
        <a:p>
          <a:r>
            <a:rPr lang="en-US" sz="1600">
              <a:latin typeface="Leelawadee" panose="020B0502040204020203" pitchFamily="34" charset="-34"/>
              <a:cs typeface="Leelawadee" panose="020B0502040204020203" pitchFamily="34" charset="-34"/>
            </a:rPr>
            <a:t>Directly with 3</a:t>
          </a:r>
          <a:r>
            <a:rPr lang="en-US" sz="1600" baseline="30000">
              <a:latin typeface="Leelawadee" panose="020B0502040204020203" pitchFamily="34" charset="-34"/>
              <a:cs typeface="Leelawadee" panose="020B0502040204020203" pitchFamily="34" charset="-34"/>
            </a:rPr>
            <a:t>rd</a:t>
          </a:r>
          <a:r>
            <a:rPr lang="en-US" sz="1600">
              <a:latin typeface="Leelawadee" panose="020B0502040204020203" pitchFamily="34" charset="-34"/>
              <a:cs typeface="Leelawadee" panose="020B0502040204020203" pitchFamily="34" charset="-34"/>
            </a:rPr>
            <a:t> party tools (LiteSpeed / CloudBerry)</a:t>
          </a:r>
        </a:p>
      </dgm:t>
    </dgm:pt>
    <dgm:pt modelId="{D33CC8A7-7727-40C8-AE0A-5D291C7F2F18}" type="parTrans" cxnId="{5E1CDF79-646C-4FCA-A93C-FE3A98789C84}">
      <dgm:prSet/>
      <dgm:spPr/>
      <dgm:t>
        <a:bodyPr/>
        <a:lstStyle/>
        <a:p>
          <a:endParaRPr lang="en-US"/>
        </a:p>
      </dgm:t>
    </dgm:pt>
    <dgm:pt modelId="{477E3EAC-18DC-44F7-89A2-BB44D2DE07DF}" type="sibTrans" cxnId="{5E1CDF79-646C-4FCA-A93C-FE3A98789C84}">
      <dgm:prSet/>
      <dgm:spPr/>
      <dgm:t>
        <a:bodyPr/>
        <a:lstStyle/>
        <a:p>
          <a:endParaRPr lang="en-US"/>
        </a:p>
      </dgm:t>
    </dgm:pt>
    <dgm:pt modelId="{6A623236-7EC6-4C3A-A7B9-916998ACAB69}">
      <dgm:prSet custT="1"/>
      <dgm:spPr/>
      <dgm:t>
        <a:bodyPr/>
        <a:lstStyle/>
        <a:p>
          <a:r>
            <a:rPr lang="en-US" sz="1600">
              <a:latin typeface="Leelawadee" panose="020B0502040204020203" pitchFamily="34" charset="-34"/>
              <a:cs typeface="Leelawadee" panose="020B0502040204020203" pitchFamily="34" charset="-34"/>
            </a:rPr>
            <a:t>Copy from EBS to S3</a:t>
          </a:r>
        </a:p>
      </dgm:t>
    </dgm:pt>
    <dgm:pt modelId="{03D62F38-C446-4C9E-9BAC-A216CD25086D}" type="parTrans" cxnId="{AEB516C8-76D1-49FD-BF2A-A28B89EF4151}">
      <dgm:prSet/>
      <dgm:spPr/>
      <dgm:t>
        <a:bodyPr/>
        <a:lstStyle/>
        <a:p>
          <a:endParaRPr lang="en-US"/>
        </a:p>
      </dgm:t>
    </dgm:pt>
    <dgm:pt modelId="{2C3968FD-476B-4C26-8FA4-1E4C4A765E3C}" type="sibTrans" cxnId="{AEB516C8-76D1-49FD-BF2A-A28B89EF4151}">
      <dgm:prSet/>
      <dgm:spPr/>
      <dgm:t>
        <a:bodyPr/>
        <a:lstStyle/>
        <a:p>
          <a:endParaRPr lang="en-US"/>
        </a:p>
      </dgm:t>
    </dgm:pt>
    <dgm:pt modelId="{6BEC548E-D2A8-4E62-AD9B-4A4BFB2D7CB9}">
      <dgm:prSet custT="1"/>
      <dgm:spPr/>
      <dgm:t>
        <a:bodyPr/>
        <a:lstStyle/>
        <a:p>
          <a:r>
            <a:rPr lang="en-US" sz="1600" dirty="0">
              <a:latin typeface="Leelawadee" panose="020B0502040204020203" pitchFamily="34" charset="-34"/>
              <a:cs typeface="Leelawadee" panose="020B0502040204020203" pitchFamily="34" charset="-34"/>
            </a:rPr>
            <a:t>S3 offers cross-region bucket replication and versioning </a:t>
          </a:r>
          <a:r>
            <a:rPr lang="en-US" sz="1600" b="1" dirty="0">
              <a:latin typeface="Leelawadee" panose="020B0502040204020203" pitchFamily="34" charset="-34"/>
              <a:cs typeface="Leelawadee" panose="020B0502040204020203" pitchFamily="34" charset="-34"/>
            </a:rPr>
            <a:t>!</a:t>
          </a:r>
          <a:endParaRPr lang="en-US" sz="1600" dirty="0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306065AA-E4F8-436D-9512-2C1FBCF99F66}" type="parTrans" cxnId="{2D99F7AF-5A93-4839-974B-E50F405BF493}">
      <dgm:prSet/>
      <dgm:spPr/>
      <dgm:t>
        <a:bodyPr/>
        <a:lstStyle/>
        <a:p>
          <a:endParaRPr lang="en-US"/>
        </a:p>
      </dgm:t>
    </dgm:pt>
    <dgm:pt modelId="{5FD6629E-3C44-4582-89AC-7E13276EFA0C}" type="sibTrans" cxnId="{2D99F7AF-5A93-4839-974B-E50F405BF493}">
      <dgm:prSet/>
      <dgm:spPr/>
      <dgm:t>
        <a:bodyPr/>
        <a:lstStyle/>
        <a:p>
          <a:endParaRPr lang="en-US"/>
        </a:p>
      </dgm:t>
    </dgm:pt>
    <dgm:pt modelId="{FA5C571D-F6EE-4CD6-8CE9-90311BE6AD89}">
      <dgm:prSet custT="1"/>
      <dgm:spPr/>
      <dgm:t>
        <a:bodyPr/>
        <a:lstStyle/>
        <a:p>
          <a:r>
            <a:rPr lang="en-US" sz="1600" dirty="0">
              <a:latin typeface="Leelawadee" panose="020B0502040204020203" pitchFamily="34" charset="-34"/>
              <a:cs typeface="Leelawadee" panose="020B0502040204020203" pitchFamily="34" charset="-34"/>
            </a:rPr>
            <a:t>You pay for all versions so look at setting a ‘lifecycle policy’</a:t>
          </a:r>
          <a:endParaRPr lang="en-GB" sz="1600" dirty="0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9DBDEB41-09F6-4CF4-884D-191C9E9C9FF0}" type="parTrans" cxnId="{5241A55F-5B4F-4FFD-82CF-10E2F27020AD}">
      <dgm:prSet/>
      <dgm:spPr/>
      <dgm:t>
        <a:bodyPr/>
        <a:lstStyle/>
        <a:p>
          <a:endParaRPr lang="en-GB"/>
        </a:p>
      </dgm:t>
    </dgm:pt>
    <dgm:pt modelId="{1E24BB24-8DFD-4148-90F6-96947F5CCFBF}" type="sibTrans" cxnId="{5241A55F-5B4F-4FFD-82CF-10E2F27020AD}">
      <dgm:prSet/>
      <dgm:spPr/>
      <dgm:t>
        <a:bodyPr/>
        <a:lstStyle/>
        <a:p>
          <a:endParaRPr lang="en-GB"/>
        </a:p>
      </dgm:t>
    </dgm:pt>
    <dgm:pt modelId="{DEA8532D-5286-4538-8405-77C0868F0C32}" type="pres">
      <dgm:prSet presAssocID="{DB5DCADE-B0F0-4913-AB1B-E3D8D0E73555}" presName="Name0" presStyleCnt="0">
        <dgm:presLayoutVars>
          <dgm:dir/>
          <dgm:animLvl val="lvl"/>
          <dgm:resizeHandles val="exact"/>
        </dgm:presLayoutVars>
      </dgm:prSet>
      <dgm:spPr/>
    </dgm:pt>
    <dgm:pt modelId="{3C830585-7CFB-4BB1-B081-D0D9FD940A6C}" type="pres">
      <dgm:prSet presAssocID="{6BEC548E-D2A8-4E62-AD9B-4A4BFB2D7CB9}" presName="boxAndChildren" presStyleCnt="0"/>
      <dgm:spPr/>
    </dgm:pt>
    <dgm:pt modelId="{61B2193E-2AF8-492F-9F5C-5516E075AB95}" type="pres">
      <dgm:prSet presAssocID="{6BEC548E-D2A8-4E62-AD9B-4A4BFB2D7CB9}" presName="parentTextBox" presStyleLbl="alignNode1" presStyleIdx="0" presStyleCnt="4" custScaleX="180128"/>
      <dgm:spPr/>
    </dgm:pt>
    <dgm:pt modelId="{441560DF-E075-476E-A22E-DC67DA3F8B87}" type="pres">
      <dgm:prSet presAssocID="{6BEC548E-D2A8-4E62-AD9B-4A4BFB2D7CB9}" presName="descendantBox" presStyleLbl="bgAccFollowNode1" presStyleIdx="0" presStyleCnt="4" custScaleX="75900"/>
      <dgm:spPr/>
    </dgm:pt>
    <dgm:pt modelId="{C3D16DDC-7301-4937-A23F-77080A305C09}" type="pres">
      <dgm:prSet presAssocID="{D83FF88C-7DB1-4AA7-B55F-ACCF00177515}" presName="sp" presStyleCnt="0"/>
      <dgm:spPr/>
    </dgm:pt>
    <dgm:pt modelId="{672CE26B-70C3-4BC0-8D98-8E48BF85922A}" type="pres">
      <dgm:prSet presAssocID="{1A635DB8-509E-463A-B52D-739AE6567F7A}" presName="arrowAndChildren" presStyleCnt="0"/>
      <dgm:spPr/>
    </dgm:pt>
    <dgm:pt modelId="{40906E4D-A1F8-4FFE-A37A-E4F786A8812E}" type="pres">
      <dgm:prSet presAssocID="{1A635DB8-509E-463A-B52D-739AE6567F7A}" presName="parentTextArrow" presStyleLbl="node1" presStyleIdx="0" presStyleCnt="0"/>
      <dgm:spPr/>
    </dgm:pt>
    <dgm:pt modelId="{864A84E0-4EEC-4837-A810-E89B425F3504}" type="pres">
      <dgm:prSet presAssocID="{1A635DB8-509E-463A-B52D-739AE6567F7A}" presName="arrow" presStyleLbl="alignNode1" presStyleIdx="1" presStyleCnt="4" custScaleX="180128"/>
      <dgm:spPr/>
    </dgm:pt>
    <dgm:pt modelId="{C7F72E5D-4298-4FCC-AF98-6C28F0FE6732}" type="pres">
      <dgm:prSet presAssocID="{1A635DB8-509E-463A-B52D-739AE6567F7A}" presName="descendantArrow" presStyleLbl="bgAccFollowNode1" presStyleIdx="1" presStyleCnt="4" custScaleX="75900"/>
      <dgm:spPr/>
    </dgm:pt>
    <dgm:pt modelId="{4031F39D-01C1-4CFA-8180-15F2445B81B8}" type="pres">
      <dgm:prSet presAssocID="{2E494B8C-D8FF-4E20-ACFD-09AA71DF10DA}" presName="sp" presStyleCnt="0"/>
      <dgm:spPr/>
    </dgm:pt>
    <dgm:pt modelId="{6EA9CF15-F3A2-4282-A259-7DBF3251F5F5}" type="pres">
      <dgm:prSet presAssocID="{082C1561-7A75-490D-8173-2C4FAFBE0E85}" presName="arrowAndChildren" presStyleCnt="0"/>
      <dgm:spPr/>
    </dgm:pt>
    <dgm:pt modelId="{DD2C19D6-07AD-40BB-81CE-AEEC935EDF73}" type="pres">
      <dgm:prSet presAssocID="{082C1561-7A75-490D-8173-2C4FAFBE0E85}" presName="parentTextArrow" presStyleLbl="node1" presStyleIdx="0" presStyleCnt="0"/>
      <dgm:spPr/>
    </dgm:pt>
    <dgm:pt modelId="{A8E1A419-4949-428F-9882-2EA1CBE59762}" type="pres">
      <dgm:prSet presAssocID="{082C1561-7A75-490D-8173-2C4FAFBE0E85}" presName="arrow" presStyleLbl="alignNode1" presStyleIdx="2" presStyleCnt="4" custScaleX="180128"/>
      <dgm:spPr/>
    </dgm:pt>
    <dgm:pt modelId="{71EDA27F-6C84-423F-8C39-2E2DB30F78D5}" type="pres">
      <dgm:prSet presAssocID="{082C1561-7A75-490D-8173-2C4FAFBE0E85}" presName="descendantArrow" presStyleLbl="bgAccFollowNode1" presStyleIdx="2" presStyleCnt="4" custScaleX="75900"/>
      <dgm:spPr/>
    </dgm:pt>
    <dgm:pt modelId="{DACD37D5-D19C-4653-82C5-8420AC45BFAA}" type="pres">
      <dgm:prSet presAssocID="{E858C34F-9DA9-48D8-938B-EA620CAEC741}" presName="sp" presStyleCnt="0"/>
      <dgm:spPr/>
    </dgm:pt>
    <dgm:pt modelId="{F8B14AD0-CDC7-4A55-8905-E4A21F848D49}" type="pres">
      <dgm:prSet presAssocID="{E6550282-9E31-4CFE-89F0-FB45873659FA}" presName="arrowAndChildren" presStyleCnt="0"/>
      <dgm:spPr/>
    </dgm:pt>
    <dgm:pt modelId="{489946E7-26FB-4141-B248-BCC1D59DE47D}" type="pres">
      <dgm:prSet presAssocID="{E6550282-9E31-4CFE-89F0-FB45873659FA}" presName="parentTextArrow" presStyleLbl="node1" presStyleIdx="0" presStyleCnt="0"/>
      <dgm:spPr/>
    </dgm:pt>
    <dgm:pt modelId="{73FEB13B-D90A-4ADB-8AE4-AEF3E5DF5EB7}" type="pres">
      <dgm:prSet presAssocID="{E6550282-9E31-4CFE-89F0-FB45873659FA}" presName="arrow" presStyleLbl="alignNode1" presStyleIdx="3" presStyleCnt="4" custScaleX="180128"/>
      <dgm:spPr/>
    </dgm:pt>
    <dgm:pt modelId="{A20C83DD-0DA0-4CEE-91CA-896B736E019F}" type="pres">
      <dgm:prSet presAssocID="{E6550282-9E31-4CFE-89F0-FB45873659FA}" presName="descendantArrow" presStyleLbl="bgAccFollowNode1" presStyleIdx="3" presStyleCnt="4" custScaleX="75900" custLinFactNeighborX="5769"/>
      <dgm:spPr/>
    </dgm:pt>
  </dgm:ptLst>
  <dgm:cxnLst>
    <dgm:cxn modelId="{2831F30A-AA04-4CA6-A885-6D3205874351}" type="presOf" srcId="{F7E5250B-A7F6-4630-86A7-D8797DE2431E}" destId="{C7F72E5D-4298-4FCC-AF98-6C28F0FE6732}" srcOrd="0" destOrd="0" presId="urn:microsoft.com/office/officeart/2016/7/layout/VerticalDownArrowProcess"/>
    <dgm:cxn modelId="{90A6750F-2C3A-4BB2-84FB-861B66F4A4CF}" type="presOf" srcId="{DB5DCADE-B0F0-4913-AB1B-E3D8D0E73555}" destId="{DEA8532D-5286-4538-8405-77C0868F0C32}" srcOrd="0" destOrd="0" presId="urn:microsoft.com/office/officeart/2016/7/layout/VerticalDownArrowProcess"/>
    <dgm:cxn modelId="{61A0652E-C331-40A1-92A5-D3573A76C020}" type="presOf" srcId="{FA5C571D-F6EE-4CD6-8CE9-90311BE6AD89}" destId="{441560DF-E075-476E-A22E-DC67DA3F8B87}" srcOrd="0" destOrd="0" presId="urn:microsoft.com/office/officeart/2016/7/layout/VerticalDownArrowProcess"/>
    <dgm:cxn modelId="{5A8B5431-4322-4A1F-97C5-87FE5FD9793F}" srcId="{E6550282-9E31-4CFE-89F0-FB45873659FA}" destId="{BA707BF6-3364-4829-9BC4-2925D2F5333F}" srcOrd="0" destOrd="0" parTransId="{D5DF8C07-7FFF-4654-99F1-8B903AD08835}" sibTransId="{2AB61702-FA6C-4040-9BC8-24B4FBFBC458}"/>
    <dgm:cxn modelId="{5241A55F-5B4F-4FFD-82CF-10E2F27020AD}" srcId="{6BEC548E-D2A8-4E62-AD9B-4A4BFB2D7CB9}" destId="{FA5C571D-F6EE-4CD6-8CE9-90311BE6AD89}" srcOrd="0" destOrd="0" parTransId="{9DBDEB41-09F6-4CF4-884D-191C9E9C9FF0}" sibTransId="{1E24BB24-8DFD-4148-90F6-96947F5CCFBF}"/>
    <dgm:cxn modelId="{2A3ED665-B3B2-4E4D-844D-31A05FDF1AAD}" type="presOf" srcId="{03482E05-6463-41BC-82BB-77BBEDACD794}" destId="{71EDA27F-6C84-423F-8C39-2E2DB30F78D5}" srcOrd="0" destOrd="0" presId="urn:microsoft.com/office/officeart/2016/7/layout/VerticalDownArrowProcess"/>
    <dgm:cxn modelId="{CDAC5B48-C2BF-4CE1-8C28-AE4A5B7C1E31}" type="presOf" srcId="{E6550282-9E31-4CFE-89F0-FB45873659FA}" destId="{73FEB13B-D90A-4ADB-8AE4-AEF3E5DF5EB7}" srcOrd="1" destOrd="0" presId="urn:microsoft.com/office/officeart/2016/7/layout/VerticalDownArrowProcess"/>
    <dgm:cxn modelId="{88EDDC48-4852-4C52-B777-221371FE687B}" srcId="{DB5DCADE-B0F0-4913-AB1B-E3D8D0E73555}" destId="{082C1561-7A75-490D-8173-2C4FAFBE0E85}" srcOrd="1" destOrd="0" parTransId="{6F7559DE-8E89-4FBF-8619-7BB93E573A78}" sibTransId="{2E494B8C-D8FF-4E20-ACFD-09AA71DF10DA}"/>
    <dgm:cxn modelId="{05A9884D-9376-44E8-BBD6-D8D78AA526EA}" type="presOf" srcId="{6BEC548E-D2A8-4E62-AD9B-4A4BFB2D7CB9}" destId="{61B2193E-2AF8-492F-9F5C-5516E075AB95}" srcOrd="0" destOrd="0" presId="urn:microsoft.com/office/officeart/2016/7/layout/VerticalDownArrowProcess"/>
    <dgm:cxn modelId="{5E1CDF79-646C-4FCA-A93C-FE3A98789C84}" srcId="{1A635DB8-509E-463A-B52D-739AE6567F7A}" destId="{F7E5250B-A7F6-4630-86A7-D8797DE2431E}" srcOrd="0" destOrd="0" parTransId="{D33CC8A7-7727-40C8-AE0A-5D291C7F2F18}" sibTransId="{477E3EAC-18DC-44F7-89A2-BB44D2DE07DF}"/>
    <dgm:cxn modelId="{47FF2D80-7914-49CF-A117-9A472417137E}" type="presOf" srcId="{1A635DB8-509E-463A-B52D-739AE6567F7A}" destId="{864A84E0-4EEC-4837-A810-E89B425F3504}" srcOrd="1" destOrd="0" presId="urn:microsoft.com/office/officeart/2016/7/layout/VerticalDownArrowProcess"/>
    <dgm:cxn modelId="{6AC55182-CE68-4251-A35C-CEA41849B868}" type="presOf" srcId="{082C1561-7A75-490D-8173-2C4FAFBE0E85}" destId="{DD2C19D6-07AD-40BB-81CE-AEEC935EDF73}" srcOrd="0" destOrd="0" presId="urn:microsoft.com/office/officeart/2016/7/layout/VerticalDownArrowProcess"/>
    <dgm:cxn modelId="{07B4B795-B5CC-452B-829E-36B46C6C9BD4}" srcId="{DB5DCADE-B0F0-4913-AB1B-E3D8D0E73555}" destId="{E6550282-9E31-4CFE-89F0-FB45873659FA}" srcOrd="0" destOrd="0" parTransId="{8C361D78-4E9F-4C3F-9315-BA7D00CD5773}" sibTransId="{E858C34F-9DA9-48D8-938B-EA620CAEC741}"/>
    <dgm:cxn modelId="{DE3B16A2-29DB-4698-9B06-A01EBAF86ADD}" type="presOf" srcId="{1A635DB8-509E-463A-B52D-739AE6567F7A}" destId="{40906E4D-A1F8-4FFE-A37A-E4F786A8812E}" srcOrd="0" destOrd="0" presId="urn:microsoft.com/office/officeart/2016/7/layout/VerticalDownArrowProcess"/>
    <dgm:cxn modelId="{DFC1ECA9-3F93-4313-A299-9A1E73FBA586}" type="presOf" srcId="{6A623236-7EC6-4C3A-A7B9-916998ACAB69}" destId="{C7F72E5D-4298-4FCC-AF98-6C28F0FE6732}" srcOrd="0" destOrd="1" presId="urn:microsoft.com/office/officeart/2016/7/layout/VerticalDownArrowProcess"/>
    <dgm:cxn modelId="{2EEFD9AC-B59A-42A3-A1D5-C8BFEFDD6FED}" type="presOf" srcId="{082C1561-7A75-490D-8173-2C4FAFBE0E85}" destId="{A8E1A419-4949-428F-9882-2EA1CBE59762}" srcOrd="1" destOrd="0" presId="urn:microsoft.com/office/officeart/2016/7/layout/VerticalDownArrowProcess"/>
    <dgm:cxn modelId="{2D99F7AF-5A93-4839-974B-E50F405BF493}" srcId="{DB5DCADE-B0F0-4913-AB1B-E3D8D0E73555}" destId="{6BEC548E-D2A8-4E62-AD9B-4A4BFB2D7CB9}" srcOrd="3" destOrd="0" parTransId="{306065AA-E4F8-436D-9512-2C1FBCF99F66}" sibTransId="{5FD6629E-3C44-4582-89AC-7E13276EFA0C}"/>
    <dgm:cxn modelId="{52A662C4-CADA-4B09-8D42-F13A5FC16473}" srcId="{DB5DCADE-B0F0-4913-AB1B-E3D8D0E73555}" destId="{1A635DB8-509E-463A-B52D-739AE6567F7A}" srcOrd="2" destOrd="0" parTransId="{7756D635-933F-488E-AD1D-082779B9ECDA}" sibTransId="{D83FF88C-7DB1-4AA7-B55F-ACCF00177515}"/>
    <dgm:cxn modelId="{AEB516C8-76D1-49FD-BF2A-A28B89EF4151}" srcId="{1A635DB8-509E-463A-B52D-739AE6567F7A}" destId="{6A623236-7EC6-4C3A-A7B9-916998ACAB69}" srcOrd="1" destOrd="0" parTransId="{03D62F38-C446-4C9E-9BAC-A216CD25086D}" sibTransId="{2C3968FD-476B-4C26-8FA4-1E4C4A765E3C}"/>
    <dgm:cxn modelId="{E217A1DE-B4FF-4595-B75E-A7D657EA6A07}" type="presOf" srcId="{E6550282-9E31-4CFE-89F0-FB45873659FA}" destId="{489946E7-26FB-4141-B248-BCC1D59DE47D}" srcOrd="0" destOrd="0" presId="urn:microsoft.com/office/officeart/2016/7/layout/VerticalDownArrowProcess"/>
    <dgm:cxn modelId="{03E2FDF3-D545-40C2-91B0-BC560CC8F910}" srcId="{082C1561-7A75-490D-8173-2C4FAFBE0E85}" destId="{03482E05-6463-41BC-82BB-77BBEDACD794}" srcOrd="0" destOrd="0" parTransId="{B8D8C45D-D8D9-4B8D-ACEB-C30A6C866B24}" sibTransId="{3003729E-6CAB-43FE-8ABC-AC85476377DA}"/>
    <dgm:cxn modelId="{06FADAFC-271F-47F0-9B83-B665AC1AD2CE}" type="presOf" srcId="{BA707BF6-3364-4829-9BC4-2925D2F5333F}" destId="{A20C83DD-0DA0-4CEE-91CA-896B736E019F}" srcOrd="0" destOrd="0" presId="urn:microsoft.com/office/officeart/2016/7/layout/VerticalDownArrowProcess"/>
    <dgm:cxn modelId="{69A571B5-0327-491A-8AED-6711B81182C7}" type="presParOf" srcId="{DEA8532D-5286-4538-8405-77C0868F0C32}" destId="{3C830585-7CFB-4BB1-B081-D0D9FD940A6C}" srcOrd="0" destOrd="0" presId="urn:microsoft.com/office/officeart/2016/7/layout/VerticalDownArrowProcess"/>
    <dgm:cxn modelId="{366637B1-492C-42C4-A1D0-1D72D35DEBED}" type="presParOf" srcId="{3C830585-7CFB-4BB1-B081-D0D9FD940A6C}" destId="{61B2193E-2AF8-492F-9F5C-5516E075AB95}" srcOrd="0" destOrd="0" presId="urn:microsoft.com/office/officeart/2016/7/layout/VerticalDownArrowProcess"/>
    <dgm:cxn modelId="{FE84ED0A-5BB9-48AC-91A9-54475C02BF7F}" type="presParOf" srcId="{3C830585-7CFB-4BB1-B081-D0D9FD940A6C}" destId="{441560DF-E075-476E-A22E-DC67DA3F8B87}" srcOrd="1" destOrd="0" presId="urn:microsoft.com/office/officeart/2016/7/layout/VerticalDownArrowProcess"/>
    <dgm:cxn modelId="{922400F4-2544-4495-B451-5E185C12B152}" type="presParOf" srcId="{DEA8532D-5286-4538-8405-77C0868F0C32}" destId="{C3D16DDC-7301-4937-A23F-77080A305C09}" srcOrd="1" destOrd="0" presId="urn:microsoft.com/office/officeart/2016/7/layout/VerticalDownArrowProcess"/>
    <dgm:cxn modelId="{DFBFBFF9-681B-4666-B67F-F5DC4E596DBC}" type="presParOf" srcId="{DEA8532D-5286-4538-8405-77C0868F0C32}" destId="{672CE26B-70C3-4BC0-8D98-8E48BF85922A}" srcOrd="2" destOrd="0" presId="urn:microsoft.com/office/officeart/2016/7/layout/VerticalDownArrowProcess"/>
    <dgm:cxn modelId="{83926FCF-37BB-4842-BAFE-8ABFDD5A63BF}" type="presParOf" srcId="{672CE26B-70C3-4BC0-8D98-8E48BF85922A}" destId="{40906E4D-A1F8-4FFE-A37A-E4F786A8812E}" srcOrd="0" destOrd="0" presId="urn:microsoft.com/office/officeart/2016/7/layout/VerticalDownArrowProcess"/>
    <dgm:cxn modelId="{1C826396-1B57-404A-8A40-F3A2F62F31E1}" type="presParOf" srcId="{672CE26B-70C3-4BC0-8D98-8E48BF85922A}" destId="{864A84E0-4EEC-4837-A810-E89B425F3504}" srcOrd="1" destOrd="0" presId="urn:microsoft.com/office/officeart/2016/7/layout/VerticalDownArrowProcess"/>
    <dgm:cxn modelId="{ACC6F83C-F719-432C-B598-1B99C0B36E46}" type="presParOf" srcId="{672CE26B-70C3-4BC0-8D98-8E48BF85922A}" destId="{C7F72E5D-4298-4FCC-AF98-6C28F0FE6732}" srcOrd="2" destOrd="0" presId="urn:microsoft.com/office/officeart/2016/7/layout/VerticalDownArrowProcess"/>
    <dgm:cxn modelId="{BAC0BBFE-0D74-415A-9632-FEB40CC0E97B}" type="presParOf" srcId="{DEA8532D-5286-4538-8405-77C0868F0C32}" destId="{4031F39D-01C1-4CFA-8180-15F2445B81B8}" srcOrd="3" destOrd="0" presId="urn:microsoft.com/office/officeart/2016/7/layout/VerticalDownArrowProcess"/>
    <dgm:cxn modelId="{FDB7B6DD-C476-462D-9316-38C40A1E47B8}" type="presParOf" srcId="{DEA8532D-5286-4538-8405-77C0868F0C32}" destId="{6EA9CF15-F3A2-4282-A259-7DBF3251F5F5}" srcOrd="4" destOrd="0" presId="urn:microsoft.com/office/officeart/2016/7/layout/VerticalDownArrowProcess"/>
    <dgm:cxn modelId="{A7A7AD0D-4588-46A8-8DA8-82D94DA7476C}" type="presParOf" srcId="{6EA9CF15-F3A2-4282-A259-7DBF3251F5F5}" destId="{DD2C19D6-07AD-40BB-81CE-AEEC935EDF73}" srcOrd="0" destOrd="0" presId="urn:microsoft.com/office/officeart/2016/7/layout/VerticalDownArrowProcess"/>
    <dgm:cxn modelId="{89C8946F-FFC6-439A-A605-DB1D636C28FE}" type="presParOf" srcId="{6EA9CF15-F3A2-4282-A259-7DBF3251F5F5}" destId="{A8E1A419-4949-428F-9882-2EA1CBE59762}" srcOrd="1" destOrd="0" presId="urn:microsoft.com/office/officeart/2016/7/layout/VerticalDownArrowProcess"/>
    <dgm:cxn modelId="{1FF3ADD4-46D8-430A-BBD7-A1B6CAE74253}" type="presParOf" srcId="{6EA9CF15-F3A2-4282-A259-7DBF3251F5F5}" destId="{71EDA27F-6C84-423F-8C39-2E2DB30F78D5}" srcOrd="2" destOrd="0" presId="urn:microsoft.com/office/officeart/2016/7/layout/VerticalDownArrowProcess"/>
    <dgm:cxn modelId="{22AC457C-429C-4B90-931E-8EC7318AD77E}" type="presParOf" srcId="{DEA8532D-5286-4538-8405-77C0868F0C32}" destId="{DACD37D5-D19C-4653-82C5-8420AC45BFAA}" srcOrd="5" destOrd="0" presId="urn:microsoft.com/office/officeart/2016/7/layout/VerticalDownArrowProcess"/>
    <dgm:cxn modelId="{122F7F42-3D2D-4302-AFBE-017C88C8B4E7}" type="presParOf" srcId="{DEA8532D-5286-4538-8405-77C0868F0C32}" destId="{F8B14AD0-CDC7-4A55-8905-E4A21F848D49}" srcOrd="6" destOrd="0" presId="urn:microsoft.com/office/officeart/2016/7/layout/VerticalDownArrowProcess"/>
    <dgm:cxn modelId="{A6088BAA-6108-4BB1-81DC-0785290E9AF2}" type="presParOf" srcId="{F8B14AD0-CDC7-4A55-8905-E4A21F848D49}" destId="{489946E7-26FB-4141-B248-BCC1D59DE47D}" srcOrd="0" destOrd="0" presId="urn:microsoft.com/office/officeart/2016/7/layout/VerticalDownArrowProcess"/>
    <dgm:cxn modelId="{317DC637-EEF9-425D-9638-1C3B5B683B25}" type="presParOf" srcId="{F8B14AD0-CDC7-4A55-8905-E4A21F848D49}" destId="{73FEB13B-D90A-4ADB-8AE4-AEF3E5DF5EB7}" srcOrd="1" destOrd="0" presId="urn:microsoft.com/office/officeart/2016/7/layout/VerticalDownArrowProcess"/>
    <dgm:cxn modelId="{5EB41A0E-05A1-440C-AE28-22E3A369A55C}" type="presParOf" srcId="{F8B14AD0-CDC7-4A55-8905-E4A21F848D49}" destId="{A20C83DD-0DA0-4CEE-91CA-896B736E019F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D4F1F2-9C85-42D3-9376-8757E37252B5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4FF9166E-0658-43FC-B516-E4AC2A2D2B80}">
      <dgm:prSet phldrT="[Text]" custT="1"/>
      <dgm:spPr/>
      <dgm:t>
        <a:bodyPr/>
        <a:lstStyle/>
        <a:p>
          <a:r>
            <a:rPr lang="en-US" sz="2800" b="1" dirty="0">
              <a:latin typeface="Leelawadee" panose="020B0502040204020203" pitchFamily="34" charset="-34"/>
              <a:cs typeface="Leelawadee" panose="020B0502040204020203" pitchFamily="34" charset="-34"/>
            </a:rPr>
            <a:t>T2</a:t>
          </a:r>
        </a:p>
        <a:p>
          <a:r>
            <a:rPr lang="en-US" sz="2000" dirty="0">
              <a:latin typeface="Leelawadee" panose="020B0502040204020203" pitchFamily="34" charset="-34"/>
              <a:cs typeface="Leelawadee" panose="020B0502040204020203" pitchFamily="34" charset="-34"/>
            </a:rPr>
            <a:t>Burstable Performance</a:t>
          </a:r>
        </a:p>
        <a:p>
          <a:r>
            <a:rPr lang="en-US" sz="2000" dirty="0">
              <a:latin typeface="Leelawadee" panose="020B0502040204020203" pitchFamily="34" charset="-34"/>
              <a:cs typeface="Leelawadee" panose="020B0502040204020203" pitchFamily="34" charset="-34"/>
            </a:rPr>
            <a:t>Lowest Cost</a:t>
          </a:r>
          <a:endParaRPr lang="en-GB" sz="2000" dirty="0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539E5ED6-7757-4508-A7AE-F422540D0583}" type="parTrans" cxnId="{9EB31E8D-EC2D-4A74-A56A-04AA7615DB08}">
      <dgm:prSet/>
      <dgm:spPr/>
      <dgm:t>
        <a:bodyPr/>
        <a:lstStyle/>
        <a:p>
          <a:endParaRPr lang="en-GB"/>
        </a:p>
      </dgm:t>
    </dgm:pt>
    <dgm:pt modelId="{F77C93BD-72B4-4A34-95A8-05DC7862FA5F}" type="sibTrans" cxnId="{9EB31E8D-EC2D-4A74-A56A-04AA7615DB08}">
      <dgm:prSet/>
      <dgm:spPr/>
      <dgm:t>
        <a:bodyPr/>
        <a:lstStyle/>
        <a:p>
          <a:endParaRPr lang="en-GB"/>
        </a:p>
      </dgm:t>
    </dgm:pt>
    <dgm:pt modelId="{A74BD942-B23C-401E-AEEC-7F6C79F24E8A}">
      <dgm:prSet phldrT="[Text]" custT="1"/>
      <dgm:spPr/>
      <dgm:t>
        <a:bodyPr/>
        <a:lstStyle/>
        <a:p>
          <a:r>
            <a:rPr lang="en-US" sz="2800" b="1" dirty="0">
              <a:latin typeface="Leelawadee" panose="020B0502040204020203" pitchFamily="34" charset="-34"/>
              <a:cs typeface="Leelawadee" panose="020B0502040204020203" pitchFamily="34" charset="-34"/>
            </a:rPr>
            <a:t>M4 / M5</a:t>
          </a:r>
        </a:p>
        <a:p>
          <a:r>
            <a:rPr lang="en-US" sz="2000" dirty="0">
              <a:latin typeface="Leelawadee" panose="020B0502040204020203" pitchFamily="34" charset="-34"/>
              <a:cs typeface="Leelawadee" panose="020B0502040204020203" pitchFamily="34" charset="-34"/>
            </a:rPr>
            <a:t>General Purpose</a:t>
          </a:r>
        </a:p>
        <a:p>
          <a:r>
            <a:rPr lang="en-US" sz="2000" dirty="0">
              <a:latin typeface="Leelawadee" panose="020B0502040204020203" pitchFamily="34" charset="-34"/>
              <a:cs typeface="Leelawadee" panose="020B0502040204020203" pitchFamily="34" charset="-34"/>
            </a:rPr>
            <a:t>M5 Latest Generation</a:t>
          </a:r>
          <a:endParaRPr lang="en-GB" sz="2000" dirty="0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8B512CB7-5C84-4830-896A-D45D3CC1C3F7}" type="parTrans" cxnId="{DE45DEB3-E121-47C8-A335-617D9ADFD248}">
      <dgm:prSet/>
      <dgm:spPr/>
      <dgm:t>
        <a:bodyPr/>
        <a:lstStyle/>
        <a:p>
          <a:endParaRPr lang="en-GB"/>
        </a:p>
      </dgm:t>
    </dgm:pt>
    <dgm:pt modelId="{B71D8196-508C-490B-BA19-CAE35E4C5396}" type="sibTrans" cxnId="{DE45DEB3-E121-47C8-A335-617D9ADFD248}">
      <dgm:prSet/>
      <dgm:spPr/>
      <dgm:t>
        <a:bodyPr/>
        <a:lstStyle/>
        <a:p>
          <a:endParaRPr lang="en-GB"/>
        </a:p>
      </dgm:t>
    </dgm:pt>
    <dgm:pt modelId="{0DF144C0-95C5-4CFF-ACE5-9A4A66E17A66}">
      <dgm:prSet phldrT="[Text]" custT="1"/>
      <dgm:spPr/>
      <dgm:t>
        <a:bodyPr/>
        <a:lstStyle/>
        <a:p>
          <a:r>
            <a:rPr lang="en-US" sz="2800" b="1" dirty="0">
              <a:latin typeface="Leelawadee" panose="020B0502040204020203" pitchFamily="34" charset="-34"/>
              <a:cs typeface="Leelawadee" panose="020B0502040204020203" pitchFamily="34" charset="-34"/>
            </a:rPr>
            <a:t>R3 / R4</a:t>
          </a:r>
        </a:p>
        <a:p>
          <a:r>
            <a:rPr lang="en-US" sz="2000" dirty="0">
              <a:latin typeface="Leelawadee" panose="020B0502040204020203" pitchFamily="34" charset="-34"/>
              <a:cs typeface="Leelawadee" panose="020B0502040204020203" pitchFamily="34" charset="-34"/>
            </a:rPr>
            <a:t>Memory Optimized</a:t>
          </a:r>
        </a:p>
        <a:p>
          <a:r>
            <a:rPr lang="en-US" sz="2000" dirty="0">
              <a:latin typeface="Leelawadee" panose="020B0502040204020203" pitchFamily="34" charset="-34"/>
              <a:cs typeface="Leelawadee" panose="020B0502040204020203" pitchFamily="34" charset="-34"/>
            </a:rPr>
            <a:t>R4 Latest Generation</a:t>
          </a:r>
          <a:endParaRPr lang="en-GB" sz="2000" dirty="0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AB6D392A-31D6-4AB6-900D-3BB65877F095}" type="parTrans" cxnId="{490769BA-7674-4A31-BBA1-E11C6669A122}">
      <dgm:prSet/>
      <dgm:spPr/>
      <dgm:t>
        <a:bodyPr/>
        <a:lstStyle/>
        <a:p>
          <a:endParaRPr lang="en-GB"/>
        </a:p>
      </dgm:t>
    </dgm:pt>
    <dgm:pt modelId="{1D5F6C92-A930-4C3F-BFEF-21F899381172}" type="sibTrans" cxnId="{490769BA-7674-4A31-BBA1-E11C6669A122}">
      <dgm:prSet/>
      <dgm:spPr/>
      <dgm:t>
        <a:bodyPr/>
        <a:lstStyle/>
        <a:p>
          <a:endParaRPr lang="en-GB"/>
        </a:p>
      </dgm:t>
    </dgm:pt>
    <dgm:pt modelId="{68503CA2-6425-E54A-ABEB-214F73E942F5}" type="pres">
      <dgm:prSet presAssocID="{ECD4F1F2-9C85-42D3-9376-8757E37252B5}" presName="vert0" presStyleCnt="0">
        <dgm:presLayoutVars>
          <dgm:dir/>
          <dgm:animOne val="branch"/>
          <dgm:animLvl val="lvl"/>
        </dgm:presLayoutVars>
      </dgm:prSet>
      <dgm:spPr/>
    </dgm:pt>
    <dgm:pt modelId="{9296A042-2B0C-F24D-9DE2-0F77B402DFCB}" type="pres">
      <dgm:prSet presAssocID="{4FF9166E-0658-43FC-B516-E4AC2A2D2B80}" presName="thickLine" presStyleLbl="alignNode1" presStyleIdx="0" presStyleCnt="3"/>
      <dgm:spPr/>
    </dgm:pt>
    <dgm:pt modelId="{33AD4FEC-1A57-6D4D-B673-B5854AA4BD6B}" type="pres">
      <dgm:prSet presAssocID="{4FF9166E-0658-43FC-B516-E4AC2A2D2B80}" presName="horz1" presStyleCnt="0"/>
      <dgm:spPr/>
    </dgm:pt>
    <dgm:pt modelId="{191AE0D2-3097-6841-9487-BF6E0A710DA0}" type="pres">
      <dgm:prSet presAssocID="{4FF9166E-0658-43FC-B516-E4AC2A2D2B80}" presName="tx1" presStyleLbl="revTx" presStyleIdx="0" presStyleCnt="3"/>
      <dgm:spPr/>
    </dgm:pt>
    <dgm:pt modelId="{378CCCBE-D8CB-2C40-A5CA-3264F9265A0C}" type="pres">
      <dgm:prSet presAssocID="{4FF9166E-0658-43FC-B516-E4AC2A2D2B80}" presName="vert1" presStyleCnt="0"/>
      <dgm:spPr/>
    </dgm:pt>
    <dgm:pt modelId="{C1068D5C-523F-C642-BDE0-EBC6162A7B5C}" type="pres">
      <dgm:prSet presAssocID="{A74BD942-B23C-401E-AEEC-7F6C79F24E8A}" presName="thickLine" presStyleLbl="alignNode1" presStyleIdx="1" presStyleCnt="3"/>
      <dgm:spPr/>
    </dgm:pt>
    <dgm:pt modelId="{D769B126-1A48-C54E-95C4-548E48A92F42}" type="pres">
      <dgm:prSet presAssocID="{A74BD942-B23C-401E-AEEC-7F6C79F24E8A}" presName="horz1" presStyleCnt="0"/>
      <dgm:spPr/>
    </dgm:pt>
    <dgm:pt modelId="{593E499B-CC8B-4C42-ABCD-36A87ABCE21F}" type="pres">
      <dgm:prSet presAssocID="{A74BD942-B23C-401E-AEEC-7F6C79F24E8A}" presName="tx1" presStyleLbl="revTx" presStyleIdx="1" presStyleCnt="3"/>
      <dgm:spPr/>
    </dgm:pt>
    <dgm:pt modelId="{D9025724-F372-644D-B32A-30617CD90243}" type="pres">
      <dgm:prSet presAssocID="{A74BD942-B23C-401E-AEEC-7F6C79F24E8A}" presName="vert1" presStyleCnt="0"/>
      <dgm:spPr/>
    </dgm:pt>
    <dgm:pt modelId="{A1361858-EA33-744E-90FD-046C3B2B1443}" type="pres">
      <dgm:prSet presAssocID="{0DF144C0-95C5-4CFF-ACE5-9A4A66E17A66}" presName="thickLine" presStyleLbl="alignNode1" presStyleIdx="2" presStyleCnt="3"/>
      <dgm:spPr/>
    </dgm:pt>
    <dgm:pt modelId="{093B9466-379D-364F-9D83-80C0240298DE}" type="pres">
      <dgm:prSet presAssocID="{0DF144C0-95C5-4CFF-ACE5-9A4A66E17A66}" presName="horz1" presStyleCnt="0"/>
      <dgm:spPr/>
    </dgm:pt>
    <dgm:pt modelId="{BE3114BF-D22F-1C47-890A-73ED2932DAC9}" type="pres">
      <dgm:prSet presAssocID="{0DF144C0-95C5-4CFF-ACE5-9A4A66E17A66}" presName="tx1" presStyleLbl="revTx" presStyleIdx="2" presStyleCnt="3"/>
      <dgm:spPr/>
    </dgm:pt>
    <dgm:pt modelId="{695B8482-74F8-B947-96E1-B6703FB10490}" type="pres">
      <dgm:prSet presAssocID="{0DF144C0-95C5-4CFF-ACE5-9A4A66E17A66}" presName="vert1" presStyleCnt="0"/>
      <dgm:spPr/>
    </dgm:pt>
  </dgm:ptLst>
  <dgm:cxnLst>
    <dgm:cxn modelId="{24D24519-2BC7-EC48-978A-0AA3B08A8829}" type="presOf" srcId="{A74BD942-B23C-401E-AEEC-7F6C79F24E8A}" destId="{593E499B-CC8B-4C42-ABCD-36A87ABCE21F}" srcOrd="0" destOrd="0" presId="urn:microsoft.com/office/officeart/2008/layout/LinedList"/>
    <dgm:cxn modelId="{F24D9336-7EB7-774A-BB8A-EA28504D0F5C}" type="presOf" srcId="{0DF144C0-95C5-4CFF-ACE5-9A4A66E17A66}" destId="{BE3114BF-D22F-1C47-890A-73ED2932DAC9}" srcOrd="0" destOrd="0" presId="urn:microsoft.com/office/officeart/2008/layout/LinedList"/>
    <dgm:cxn modelId="{1124B28A-1509-374F-825F-40C27817A04B}" type="presOf" srcId="{4FF9166E-0658-43FC-B516-E4AC2A2D2B80}" destId="{191AE0D2-3097-6841-9487-BF6E0A710DA0}" srcOrd="0" destOrd="0" presId="urn:microsoft.com/office/officeart/2008/layout/LinedList"/>
    <dgm:cxn modelId="{9EB31E8D-EC2D-4A74-A56A-04AA7615DB08}" srcId="{ECD4F1F2-9C85-42D3-9376-8757E37252B5}" destId="{4FF9166E-0658-43FC-B516-E4AC2A2D2B80}" srcOrd="0" destOrd="0" parTransId="{539E5ED6-7757-4508-A7AE-F422540D0583}" sibTransId="{F77C93BD-72B4-4A34-95A8-05DC7862FA5F}"/>
    <dgm:cxn modelId="{DE45DEB3-E121-47C8-A335-617D9ADFD248}" srcId="{ECD4F1F2-9C85-42D3-9376-8757E37252B5}" destId="{A74BD942-B23C-401E-AEEC-7F6C79F24E8A}" srcOrd="1" destOrd="0" parTransId="{8B512CB7-5C84-4830-896A-D45D3CC1C3F7}" sibTransId="{B71D8196-508C-490B-BA19-CAE35E4C5396}"/>
    <dgm:cxn modelId="{490769BA-7674-4A31-BBA1-E11C6669A122}" srcId="{ECD4F1F2-9C85-42D3-9376-8757E37252B5}" destId="{0DF144C0-95C5-4CFF-ACE5-9A4A66E17A66}" srcOrd="2" destOrd="0" parTransId="{AB6D392A-31D6-4AB6-900D-3BB65877F095}" sibTransId="{1D5F6C92-A930-4C3F-BFEF-21F899381172}"/>
    <dgm:cxn modelId="{38EAFEBC-31FB-0D4D-B4D6-244FA948D3A0}" type="presOf" srcId="{ECD4F1F2-9C85-42D3-9376-8757E37252B5}" destId="{68503CA2-6425-E54A-ABEB-214F73E942F5}" srcOrd="0" destOrd="0" presId="urn:microsoft.com/office/officeart/2008/layout/LinedList"/>
    <dgm:cxn modelId="{08DE6BA7-6199-B649-9B2F-A65F74B408FB}" type="presParOf" srcId="{68503CA2-6425-E54A-ABEB-214F73E942F5}" destId="{9296A042-2B0C-F24D-9DE2-0F77B402DFCB}" srcOrd="0" destOrd="0" presId="urn:microsoft.com/office/officeart/2008/layout/LinedList"/>
    <dgm:cxn modelId="{B4BCD399-7CAC-E74C-BCD4-9D6B4E96808B}" type="presParOf" srcId="{68503CA2-6425-E54A-ABEB-214F73E942F5}" destId="{33AD4FEC-1A57-6D4D-B673-B5854AA4BD6B}" srcOrd="1" destOrd="0" presId="urn:microsoft.com/office/officeart/2008/layout/LinedList"/>
    <dgm:cxn modelId="{C2078562-439B-BD49-ADCE-83BEE9720EA3}" type="presParOf" srcId="{33AD4FEC-1A57-6D4D-B673-B5854AA4BD6B}" destId="{191AE0D2-3097-6841-9487-BF6E0A710DA0}" srcOrd="0" destOrd="0" presId="urn:microsoft.com/office/officeart/2008/layout/LinedList"/>
    <dgm:cxn modelId="{A2FCD107-6DED-A940-9226-44203F262A1E}" type="presParOf" srcId="{33AD4FEC-1A57-6D4D-B673-B5854AA4BD6B}" destId="{378CCCBE-D8CB-2C40-A5CA-3264F9265A0C}" srcOrd="1" destOrd="0" presId="urn:microsoft.com/office/officeart/2008/layout/LinedList"/>
    <dgm:cxn modelId="{08CC8AFB-EC47-C247-A9C6-53739070DB5B}" type="presParOf" srcId="{68503CA2-6425-E54A-ABEB-214F73E942F5}" destId="{C1068D5C-523F-C642-BDE0-EBC6162A7B5C}" srcOrd="2" destOrd="0" presId="urn:microsoft.com/office/officeart/2008/layout/LinedList"/>
    <dgm:cxn modelId="{39555AE8-D631-2245-A83B-8D5F1461DDD0}" type="presParOf" srcId="{68503CA2-6425-E54A-ABEB-214F73E942F5}" destId="{D769B126-1A48-C54E-95C4-548E48A92F42}" srcOrd="3" destOrd="0" presId="urn:microsoft.com/office/officeart/2008/layout/LinedList"/>
    <dgm:cxn modelId="{07538FE6-4154-2243-A31F-92F067A9A685}" type="presParOf" srcId="{D769B126-1A48-C54E-95C4-548E48A92F42}" destId="{593E499B-CC8B-4C42-ABCD-36A87ABCE21F}" srcOrd="0" destOrd="0" presId="urn:microsoft.com/office/officeart/2008/layout/LinedList"/>
    <dgm:cxn modelId="{E638CB15-5C91-3646-88ED-557E66E889BA}" type="presParOf" srcId="{D769B126-1A48-C54E-95C4-548E48A92F42}" destId="{D9025724-F372-644D-B32A-30617CD90243}" srcOrd="1" destOrd="0" presId="urn:microsoft.com/office/officeart/2008/layout/LinedList"/>
    <dgm:cxn modelId="{A8BE0115-F0BB-8247-87B4-7D0C61EB4868}" type="presParOf" srcId="{68503CA2-6425-E54A-ABEB-214F73E942F5}" destId="{A1361858-EA33-744E-90FD-046C3B2B1443}" srcOrd="4" destOrd="0" presId="urn:microsoft.com/office/officeart/2008/layout/LinedList"/>
    <dgm:cxn modelId="{E7235ADD-4D13-4643-929C-452BAECEA384}" type="presParOf" srcId="{68503CA2-6425-E54A-ABEB-214F73E942F5}" destId="{093B9466-379D-364F-9D83-80C0240298DE}" srcOrd="5" destOrd="0" presId="urn:microsoft.com/office/officeart/2008/layout/LinedList"/>
    <dgm:cxn modelId="{D4048497-6471-CE40-9B0A-970D703CAC93}" type="presParOf" srcId="{093B9466-379D-364F-9D83-80C0240298DE}" destId="{BE3114BF-D22F-1C47-890A-73ED2932DAC9}" srcOrd="0" destOrd="0" presId="urn:microsoft.com/office/officeart/2008/layout/LinedList"/>
    <dgm:cxn modelId="{AA8FB0DD-DA55-534D-BAA8-65B8BD1A300E}" type="presParOf" srcId="{093B9466-379D-364F-9D83-80C0240298DE}" destId="{695B8482-74F8-B947-96E1-B6703FB1049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9904E2-A135-4129-BB4C-11AB5603B5FC}" type="doc">
      <dgm:prSet loTypeId="urn:microsoft.com/office/officeart/2005/8/layout/vList5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E50755-1655-4E94-889E-122834B9E382}">
      <dgm:prSet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800" dirty="0"/>
            <a:t>Automatic Multi-AZ deployment</a:t>
          </a:r>
          <a:endParaRPr lang="en-US" sz="1800" dirty="0"/>
        </a:p>
      </dgm:t>
    </dgm:pt>
    <dgm:pt modelId="{A33174D3-0470-46D2-95B7-69A092B591B1}" type="parTrans" cxnId="{047B4EF1-9F89-4218-9991-8EF69124B9FB}">
      <dgm:prSet/>
      <dgm:spPr/>
      <dgm:t>
        <a:bodyPr/>
        <a:lstStyle/>
        <a:p>
          <a:endParaRPr lang="en-US"/>
        </a:p>
      </dgm:t>
    </dgm:pt>
    <dgm:pt modelId="{C163AF12-DC2E-4FA8-9E11-09F497288F48}" type="sibTrans" cxnId="{047B4EF1-9F89-4218-9991-8EF69124B9FB}">
      <dgm:prSet/>
      <dgm:spPr/>
      <dgm:t>
        <a:bodyPr/>
        <a:lstStyle/>
        <a:p>
          <a:endParaRPr lang="en-US"/>
        </a:p>
      </dgm:t>
    </dgm:pt>
    <dgm:pt modelId="{65954B27-D6A7-42D6-83A5-41D693BA011D}">
      <dgm:prSet custT="1"/>
      <dgm:spPr/>
      <dgm:t>
        <a:bodyPr/>
        <a:lstStyle/>
        <a:p>
          <a:r>
            <a:rPr lang="en-GB" sz="1700" dirty="0">
              <a:latin typeface="Leelawadee" panose="020B0502040204020203" pitchFamily="34" charset="-34"/>
              <a:cs typeface="Leelawadee" panose="020B0502040204020203" pitchFamily="34" charset="-34"/>
            </a:rPr>
            <a:t>Just tell AWS you want to go Multi-AZ</a:t>
          </a:r>
          <a:endParaRPr lang="en-US" sz="1700" dirty="0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56915E4B-17B4-4347-B159-B9B6596A4BC4}" type="parTrans" cxnId="{4A278473-ACEB-4687-8928-6BE247679EE3}">
      <dgm:prSet/>
      <dgm:spPr/>
      <dgm:t>
        <a:bodyPr/>
        <a:lstStyle/>
        <a:p>
          <a:endParaRPr lang="en-US"/>
        </a:p>
      </dgm:t>
    </dgm:pt>
    <dgm:pt modelId="{585D8053-F4A8-4FC5-A505-609CC880EB77}" type="sibTrans" cxnId="{4A278473-ACEB-4687-8928-6BE247679EE3}">
      <dgm:prSet/>
      <dgm:spPr/>
      <dgm:t>
        <a:bodyPr/>
        <a:lstStyle/>
        <a:p>
          <a:endParaRPr lang="en-US"/>
        </a:p>
      </dgm:t>
    </dgm:pt>
    <dgm:pt modelId="{23CFA8D1-7CA5-45A9-A405-D4383CE0C7F9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800" dirty="0"/>
            <a:t>Manual failovers if you want to test</a:t>
          </a:r>
          <a:endParaRPr lang="en-US" sz="1800" dirty="0"/>
        </a:p>
      </dgm:t>
    </dgm:pt>
    <dgm:pt modelId="{33ED48D7-5717-4CC3-AB4E-4E27D155DD09}" type="parTrans" cxnId="{8767C2AB-3072-474D-8B6A-E600C632C229}">
      <dgm:prSet/>
      <dgm:spPr/>
      <dgm:t>
        <a:bodyPr/>
        <a:lstStyle/>
        <a:p>
          <a:endParaRPr lang="en-US"/>
        </a:p>
      </dgm:t>
    </dgm:pt>
    <dgm:pt modelId="{D4BA51DB-F5CD-46AB-91B6-95596CA37ECA}" type="sibTrans" cxnId="{8767C2AB-3072-474D-8B6A-E600C632C229}">
      <dgm:prSet/>
      <dgm:spPr/>
      <dgm:t>
        <a:bodyPr/>
        <a:lstStyle/>
        <a:p>
          <a:endParaRPr lang="en-US"/>
        </a:p>
      </dgm:t>
    </dgm:pt>
    <dgm:pt modelId="{3509AAFB-716B-4951-B8EE-766A80968C1B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sz="1800" dirty="0"/>
            <a:t>During automatic failover, any fault with original primary is fixed for you</a:t>
          </a:r>
          <a:endParaRPr lang="en-US" sz="1800" dirty="0"/>
        </a:p>
      </dgm:t>
    </dgm:pt>
    <dgm:pt modelId="{FCB9D058-A251-4E86-B761-7A5D46D46890}" type="parTrans" cxnId="{572B9787-68E1-4160-A710-68A92C0F7985}">
      <dgm:prSet/>
      <dgm:spPr/>
      <dgm:t>
        <a:bodyPr/>
        <a:lstStyle/>
        <a:p>
          <a:endParaRPr lang="en-US"/>
        </a:p>
      </dgm:t>
    </dgm:pt>
    <dgm:pt modelId="{80D1DC6F-C017-4C85-8B39-F59AC77117F1}" type="sibTrans" cxnId="{572B9787-68E1-4160-A710-68A92C0F7985}">
      <dgm:prSet/>
      <dgm:spPr/>
      <dgm:t>
        <a:bodyPr/>
        <a:lstStyle/>
        <a:p>
          <a:endParaRPr lang="en-US"/>
        </a:p>
      </dgm:t>
    </dgm:pt>
    <dgm:pt modelId="{BD5E3BBA-A111-40AE-902D-C8387ABDD767}">
      <dgm:prSet custT="1"/>
      <dgm:spPr/>
      <dgm:t>
        <a:bodyPr/>
        <a:lstStyle/>
        <a:p>
          <a:r>
            <a:rPr lang="en-GB" sz="1700" dirty="0">
              <a:latin typeface="Leelawadee" panose="020B0502040204020203" pitchFamily="34" charset="-34"/>
              <a:cs typeface="Leelawadee" panose="020B0502040204020203" pitchFamily="34" charset="-34"/>
            </a:rPr>
            <a:t>No manual intervention needed.</a:t>
          </a:r>
          <a:endParaRPr lang="en-US" sz="1700" dirty="0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7653ED30-64BB-4928-997E-1015B071B87E}" type="parTrans" cxnId="{8D4E46AA-FE32-435D-A023-6EAEAD11B363}">
      <dgm:prSet/>
      <dgm:spPr/>
      <dgm:t>
        <a:bodyPr/>
        <a:lstStyle/>
        <a:p>
          <a:endParaRPr lang="en-US"/>
        </a:p>
      </dgm:t>
    </dgm:pt>
    <dgm:pt modelId="{508A8A05-37FF-4C76-BB39-EAF67399E842}" type="sibTrans" cxnId="{8D4E46AA-FE32-435D-A023-6EAEAD11B363}">
      <dgm:prSet/>
      <dgm:spPr/>
      <dgm:t>
        <a:bodyPr/>
        <a:lstStyle/>
        <a:p>
          <a:endParaRPr lang="en-US"/>
        </a:p>
      </dgm:t>
    </dgm:pt>
    <dgm:pt modelId="{90B7D315-49DF-4583-A3B2-D56B4327DA68}">
      <dgm:prSet custT="1"/>
      <dgm:spPr>
        <a:ln>
          <a:noFill/>
        </a:ln>
      </dgm:spPr>
      <dgm:t>
        <a:bodyPr/>
        <a:lstStyle/>
        <a:p>
          <a:r>
            <a:rPr lang="en-GB" sz="1800" dirty="0"/>
            <a:t>Technology used is Mirroring or </a:t>
          </a:r>
          <a:br>
            <a:rPr lang="en-GB" sz="1800" dirty="0"/>
          </a:br>
          <a:r>
            <a:rPr lang="en-GB" sz="1800" dirty="0"/>
            <a:t>Always On Availability Groups</a:t>
          </a:r>
          <a:endParaRPr lang="en-US" sz="1800" dirty="0"/>
        </a:p>
      </dgm:t>
    </dgm:pt>
    <dgm:pt modelId="{662A6D49-411B-4071-9CA4-57DCFF81C48B}" type="parTrans" cxnId="{7619D85D-5438-4F57-A03F-EABB57220F05}">
      <dgm:prSet/>
      <dgm:spPr/>
      <dgm:t>
        <a:bodyPr/>
        <a:lstStyle/>
        <a:p>
          <a:endParaRPr lang="en-US"/>
        </a:p>
      </dgm:t>
    </dgm:pt>
    <dgm:pt modelId="{E998DE78-3DE3-4933-BAB4-7E282D0DECA6}" type="sibTrans" cxnId="{7619D85D-5438-4F57-A03F-EABB57220F05}">
      <dgm:prSet/>
      <dgm:spPr/>
      <dgm:t>
        <a:bodyPr/>
        <a:lstStyle/>
        <a:p>
          <a:endParaRPr lang="en-US"/>
        </a:p>
      </dgm:t>
    </dgm:pt>
    <dgm:pt modelId="{F6CEC18E-96BE-4D7B-8D00-0BEE83A4750A}">
      <dgm:prSet custT="1"/>
      <dgm:spPr/>
      <dgm:t>
        <a:bodyPr/>
        <a:lstStyle/>
        <a:p>
          <a:r>
            <a:rPr lang="en-GB" sz="1700" dirty="0">
              <a:latin typeface="Leelawadee" panose="020B0502040204020203" pitchFamily="34" charset="-34"/>
              <a:cs typeface="Leelawadee" panose="020B0502040204020203" pitchFamily="34" charset="-34"/>
            </a:rPr>
            <a:t>Automatically chosen depending on version and edition</a:t>
          </a:r>
          <a:endParaRPr lang="en-US" sz="1700" dirty="0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5C0DEB7C-C276-482A-87F2-627F4A4EC03A}" type="parTrans" cxnId="{483589DE-DD58-410D-B94C-43DD3C7AEB1F}">
      <dgm:prSet/>
      <dgm:spPr/>
      <dgm:t>
        <a:bodyPr/>
        <a:lstStyle/>
        <a:p>
          <a:endParaRPr lang="en-US"/>
        </a:p>
      </dgm:t>
    </dgm:pt>
    <dgm:pt modelId="{60DE0A06-4AE0-45D0-930B-5B116E1B48AC}" type="sibTrans" cxnId="{483589DE-DD58-410D-B94C-43DD3C7AEB1F}">
      <dgm:prSet/>
      <dgm:spPr/>
      <dgm:t>
        <a:bodyPr/>
        <a:lstStyle/>
        <a:p>
          <a:endParaRPr lang="en-US"/>
        </a:p>
      </dgm:t>
    </dgm:pt>
    <dgm:pt modelId="{A0572450-A54F-4DB6-9D9C-ECD83818F39A}">
      <dgm:prSet custT="1"/>
      <dgm:spPr/>
      <dgm:t>
        <a:bodyPr/>
        <a:lstStyle/>
        <a:p>
          <a:r>
            <a:rPr lang="en-GB" sz="1700" dirty="0">
              <a:latin typeface="Leelawadee" panose="020B0502040204020203" pitchFamily="34" charset="-34"/>
              <a:cs typeface="Leelawadee" panose="020B0502040204020203" pitchFamily="34" charset="-34"/>
            </a:rPr>
            <a:t>No readable secondary with AGs</a:t>
          </a:r>
          <a:endParaRPr lang="en-US" sz="1700" dirty="0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9AA25DBD-967C-4E26-BC58-49B4DD2B9DE5}" type="parTrans" cxnId="{E71FC90A-E15C-4E9A-9A05-805E0E6EE6C7}">
      <dgm:prSet/>
      <dgm:spPr/>
      <dgm:t>
        <a:bodyPr/>
        <a:lstStyle/>
        <a:p>
          <a:endParaRPr lang="en-US"/>
        </a:p>
      </dgm:t>
    </dgm:pt>
    <dgm:pt modelId="{47195830-BFA1-418A-9D7E-260D5405B1C8}" type="sibTrans" cxnId="{E71FC90A-E15C-4E9A-9A05-805E0E6EE6C7}">
      <dgm:prSet/>
      <dgm:spPr/>
      <dgm:t>
        <a:bodyPr/>
        <a:lstStyle/>
        <a:p>
          <a:endParaRPr lang="en-US"/>
        </a:p>
      </dgm:t>
    </dgm:pt>
    <dgm:pt modelId="{D28D2934-438D-48CD-A357-3293AA02FC06}" type="pres">
      <dgm:prSet presAssocID="{539904E2-A135-4129-BB4C-11AB5603B5FC}" presName="Name0" presStyleCnt="0">
        <dgm:presLayoutVars>
          <dgm:dir/>
          <dgm:animLvl val="lvl"/>
          <dgm:resizeHandles val="exact"/>
        </dgm:presLayoutVars>
      </dgm:prSet>
      <dgm:spPr/>
    </dgm:pt>
    <dgm:pt modelId="{0C86C824-ACB9-441A-AE3B-09C5D50BCA0A}" type="pres">
      <dgm:prSet presAssocID="{23E50755-1655-4E94-889E-122834B9E382}" presName="linNode" presStyleCnt="0"/>
      <dgm:spPr/>
    </dgm:pt>
    <dgm:pt modelId="{2332B3D3-A20F-468D-AF39-781968E2FF26}" type="pres">
      <dgm:prSet presAssocID="{23E50755-1655-4E94-889E-122834B9E382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B9FEE8C6-544E-4E8A-9AF1-15188B3CC7A2}" type="pres">
      <dgm:prSet presAssocID="{23E50755-1655-4E94-889E-122834B9E382}" presName="descendantText" presStyleLbl="alignAccFollowNode1" presStyleIdx="0" presStyleCnt="3">
        <dgm:presLayoutVars>
          <dgm:bulletEnabled val="1"/>
        </dgm:presLayoutVars>
      </dgm:prSet>
      <dgm:spPr/>
    </dgm:pt>
    <dgm:pt modelId="{3CBFA7E7-8B8A-4621-8B86-C0B3330720A9}" type="pres">
      <dgm:prSet presAssocID="{C163AF12-DC2E-4FA8-9E11-09F497288F48}" presName="sp" presStyleCnt="0"/>
      <dgm:spPr/>
    </dgm:pt>
    <dgm:pt modelId="{946348A1-6286-4921-B1EC-F2EA7959B48C}" type="pres">
      <dgm:prSet presAssocID="{23CFA8D1-7CA5-45A9-A405-D4383CE0C7F9}" presName="linNode" presStyleCnt="0"/>
      <dgm:spPr/>
    </dgm:pt>
    <dgm:pt modelId="{03F3BB7A-243B-4556-980C-613E679B659E}" type="pres">
      <dgm:prSet presAssocID="{23CFA8D1-7CA5-45A9-A405-D4383CE0C7F9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2110826-3071-4419-B55C-A3C3446BB2DD}" type="pres">
      <dgm:prSet presAssocID="{D4BA51DB-F5CD-46AB-91B6-95596CA37ECA}" presName="sp" presStyleCnt="0"/>
      <dgm:spPr/>
    </dgm:pt>
    <dgm:pt modelId="{86478926-1AEC-45B8-BD27-53DCA63819D3}" type="pres">
      <dgm:prSet presAssocID="{3509AAFB-716B-4951-B8EE-766A80968C1B}" presName="linNode" presStyleCnt="0"/>
      <dgm:spPr/>
    </dgm:pt>
    <dgm:pt modelId="{5F9BD4AF-A888-4760-B000-8E0719DD3686}" type="pres">
      <dgm:prSet presAssocID="{3509AAFB-716B-4951-B8EE-766A80968C1B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45385F3-CC9D-42BC-82DF-0CF5CBCF4BD7}" type="pres">
      <dgm:prSet presAssocID="{3509AAFB-716B-4951-B8EE-766A80968C1B}" presName="descendantText" presStyleLbl="alignAccFollowNode1" presStyleIdx="1" presStyleCnt="3">
        <dgm:presLayoutVars>
          <dgm:bulletEnabled val="1"/>
        </dgm:presLayoutVars>
      </dgm:prSet>
      <dgm:spPr/>
    </dgm:pt>
    <dgm:pt modelId="{376921F4-E071-4830-B58C-E2C22CDEA3E0}" type="pres">
      <dgm:prSet presAssocID="{80D1DC6F-C017-4C85-8B39-F59AC77117F1}" presName="sp" presStyleCnt="0"/>
      <dgm:spPr/>
    </dgm:pt>
    <dgm:pt modelId="{2BD5993B-F5BC-4262-AC8A-DCFD3E798C8B}" type="pres">
      <dgm:prSet presAssocID="{90B7D315-49DF-4583-A3B2-D56B4327DA68}" presName="linNode" presStyleCnt="0"/>
      <dgm:spPr/>
    </dgm:pt>
    <dgm:pt modelId="{A92F7E77-1FAF-4FFF-923C-B8E0DF579FBD}" type="pres">
      <dgm:prSet presAssocID="{90B7D315-49DF-4583-A3B2-D56B4327DA68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6E6FD9D9-F0EF-43D9-A885-4842D918C545}" type="pres">
      <dgm:prSet presAssocID="{90B7D315-49DF-4583-A3B2-D56B4327DA68}" presName="descendantText" presStyleLbl="alignAccFollowNode1" presStyleIdx="2" presStyleCnt="3" custLinFactNeighborX="4" custLinFactNeighborY="-1272">
        <dgm:presLayoutVars>
          <dgm:bulletEnabled val="1"/>
        </dgm:presLayoutVars>
      </dgm:prSet>
      <dgm:spPr/>
    </dgm:pt>
  </dgm:ptLst>
  <dgm:cxnLst>
    <dgm:cxn modelId="{E71FC90A-E15C-4E9A-9A05-805E0E6EE6C7}" srcId="{90B7D315-49DF-4583-A3B2-D56B4327DA68}" destId="{A0572450-A54F-4DB6-9D9C-ECD83818F39A}" srcOrd="1" destOrd="0" parTransId="{9AA25DBD-967C-4E26-BC58-49B4DD2B9DE5}" sibTransId="{47195830-BFA1-418A-9D7E-260D5405B1C8}"/>
    <dgm:cxn modelId="{C533C135-CA91-43B6-B508-A84CF6675D0B}" type="presOf" srcId="{A0572450-A54F-4DB6-9D9C-ECD83818F39A}" destId="{6E6FD9D9-F0EF-43D9-A885-4842D918C545}" srcOrd="0" destOrd="1" presId="urn:microsoft.com/office/officeart/2005/8/layout/vList5"/>
    <dgm:cxn modelId="{7619D85D-5438-4F57-A03F-EABB57220F05}" srcId="{539904E2-A135-4129-BB4C-11AB5603B5FC}" destId="{90B7D315-49DF-4583-A3B2-D56B4327DA68}" srcOrd="3" destOrd="0" parTransId="{662A6D49-411B-4071-9CA4-57DCFF81C48B}" sibTransId="{E998DE78-3DE3-4933-BAB4-7E282D0DECA6}"/>
    <dgm:cxn modelId="{20C5AE46-9139-405E-B20A-3899D7CA8FD9}" type="presOf" srcId="{90B7D315-49DF-4583-A3B2-D56B4327DA68}" destId="{A92F7E77-1FAF-4FFF-923C-B8E0DF579FBD}" srcOrd="0" destOrd="0" presId="urn:microsoft.com/office/officeart/2005/8/layout/vList5"/>
    <dgm:cxn modelId="{A7D55B67-240A-436B-9910-BB9EC7BBEDD4}" type="presOf" srcId="{BD5E3BBA-A111-40AE-902D-C8387ABDD767}" destId="{045385F3-CC9D-42BC-82DF-0CF5CBCF4BD7}" srcOrd="0" destOrd="0" presId="urn:microsoft.com/office/officeart/2005/8/layout/vList5"/>
    <dgm:cxn modelId="{E2405867-6551-4CA5-9FF3-8FED56917A64}" type="presOf" srcId="{23E50755-1655-4E94-889E-122834B9E382}" destId="{2332B3D3-A20F-468D-AF39-781968E2FF26}" srcOrd="0" destOrd="0" presId="urn:microsoft.com/office/officeart/2005/8/layout/vList5"/>
    <dgm:cxn modelId="{4A278473-ACEB-4687-8928-6BE247679EE3}" srcId="{23E50755-1655-4E94-889E-122834B9E382}" destId="{65954B27-D6A7-42D6-83A5-41D693BA011D}" srcOrd="0" destOrd="0" parTransId="{56915E4B-17B4-4347-B159-B9B6596A4BC4}" sibTransId="{585D8053-F4A8-4FC5-A505-609CC880EB77}"/>
    <dgm:cxn modelId="{572B9787-68E1-4160-A710-68A92C0F7985}" srcId="{539904E2-A135-4129-BB4C-11AB5603B5FC}" destId="{3509AAFB-716B-4951-B8EE-766A80968C1B}" srcOrd="2" destOrd="0" parTransId="{FCB9D058-A251-4E86-B761-7A5D46D46890}" sibTransId="{80D1DC6F-C017-4C85-8B39-F59AC77117F1}"/>
    <dgm:cxn modelId="{59031F93-A6FD-4D2C-9C0F-F094E7330AB8}" type="presOf" srcId="{23CFA8D1-7CA5-45A9-A405-D4383CE0C7F9}" destId="{03F3BB7A-243B-4556-980C-613E679B659E}" srcOrd="0" destOrd="0" presId="urn:microsoft.com/office/officeart/2005/8/layout/vList5"/>
    <dgm:cxn modelId="{566311A0-BAA1-46C2-A283-97CC53FCA713}" type="presOf" srcId="{539904E2-A135-4129-BB4C-11AB5603B5FC}" destId="{D28D2934-438D-48CD-A357-3293AA02FC06}" srcOrd="0" destOrd="0" presId="urn:microsoft.com/office/officeart/2005/8/layout/vList5"/>
    <dgm:cxn modelId="{8D4E46AA-FE32-435D-A023-6EAEAD11B363}" srcId="{3509AAFB-716B-4951-B8EE-766A80968C1B}" destId="{BD5E3BBA-A111-40AE-902D-C8387ABDD767}" srcOrd="0" destOrd="0" parTransId="{7653ED30-64BB-4928-997E-1015B071B87E}" sibTransId="{508A8A05-37FF-4C76-BB39-EAF67399E842}"/>
    <dgm:cxn modelId="{8767C2AB-3072-474D-8B6A-E600C632C229}" srcId="{539904E2-A135-4129-BB4C-11AB5603B5FC}" destId="{23CFA8D1-7CA5-45A9-A405-D4383CE0C7F9}" srcOrd="1" destOrd="0" parTransId="{33ED48D7-5717-4CC3-AB4E-4E27D155DD09}" sibTransId="{D4BA51DB-F5CD-46AB-91B6-95596CA37ECA}"/>
    <dgm:cxn modelId="{408599AC-7D7C-448C-A4B4-69DC4DCE5471}" type="presOf" srcId="{3509AAFB-716B-4951-B8EE-766A80968C1B}" destId="{5F9BD4AF-A888-4760-B000-8E0719DD3686}" srcOrd="0" destOrd="0" presId="urn:microsoft.com/office/officeart/2005/8/layout/vList5"/>
    <dgm:cxn modelId="{875E57C4-01E8-488F-8AE7-80F6E0BE5FF6}" type="presOf" srcId="{65954B27-D6A7-42D6-83A5-41D693BA011D}" destId="{B9FEE8C6-544E-4E8A-9AF1-15188B3CC7A2}" srcOrd="0" destOrd="0" presId="urn:microsoft.com/office/officeart/2005/8/layout/vList5"/>
    <dgm:cxn modelId="{EC7E22DA-514E-4166-A4D0-705A6E0F6576}" type="presOf" srcId="{F6CEC18E-96BE-4D7B-8D00-0BEE83A4750A}" destId="{6E6FD9D9-F0EF-43D9-A885-4842D918C545}" srcOrd="0" destOrd="0" presId="urn:microsoft.com/office/officeart/2005/8/layout/vList5"/>
    <dgm:cxn modelId="{483589DE-DD58-410D-B94C-43DD3C7AEB1F}" srcId="{90B7D315-49DF-4583-A3B2-D56B4327DA68}" destId="{F6CEC18E-96BE-4D7B-8D00-0BEE83A4750A}" srcOrd="0" destOrd="0" parTransId="{5C0DEB7C-C276-482A-87F2-627F4A4EC03A}" sibTransId="{60DE0A06-4AE0-45D0-930B-5B116E1B48AC}"/>
    <dgm:cxn modelId="{047B4EF1-9F89-4218-9991-8EF69124B9FB}" srcId="{539904E2-A135-4129-BB4C-11AB5603B5FC}" destId="{23E50755-1655-4E94-889E-122834B9E382}" srcOrd="0" destOrd="0" parTransId="{A33174D3-0470-46D2-95B7-69A092B591B1}" sibTransId="{C163AF12-DC2E-4FA8-9E11-09F497288F48}"/>
    <dgm:cxn modelId="{53FE437B-80F8-41B6-9D2C-7AB9E344573B}" type="presParOf" srcId="{D28D2934-438D-48CD-A357-3293AA02FC06}" destId="{0C86C824-ACB9-441A-AE3B-09C5D50BCA0A}" srcOrd="0" destOrd="0" presId="urn:microsoft.com/office/officeart/2005/8/layout/vList5"/>
    <dgm:cxn modelId="{1F55387F-B986-4A85-9946-0A31030CFE49}" type="presParOf" srcId="{0C86C824-ACB9-441A-AE3B-09C5D50BCA0A}" destId="{2332B3D3-A20F-468D-AF39-781968E2FF26}" srcOrd="0" destOrd="0" presId="urn:microsoft.com/office/officeart/2005/8/layout/vList5"/>
    <dgm:cxn modelId="{91D83609-EAB5-4860-B11C-B0BF48732C90}" type="presParOf" srcId="{0C86C824-ACB9-441A-AE3B-09C5D50BCA0A}" destId="{B9FEE8C6-544E-4E8A-9AF1-15188B3CC7A2}" srcOrd="1" destOrd="0" presId="urn:microsoft.com/office/officeart/2005/8/layout/vList5"/>
    <dgm:cxn modelId="{F84D6041-0B9B-4B54-8537-207C6DF12406}" type="presParOf" srcId="{D28D2934-438D-48CD-A357-3293AA02FC06}" destId="{3CBFA7E7-8B8A-4621-8B86-C0B3330720A9}" srcOrd="1" destOrd="0" presId="urn:microsoft.com/office/officeart/2005/8/layout/vList5"/>
    <dgm:cxn modelId="{C31CBFF2-1532-4F94-8D29-5943D43FE884}" type="presParOf" srcId="{D28D2934-438D-48CD-A357-3293AA02FC06}" destId="{946348A1-6286-4921-B1EC-F2EA7959B48C}" srcOrd="2" destOrd="0" presId="urn:microsoft.com/office/officeart/2005/8/layout/vList5"/>
    <dgm:cxn modelId="{49A6CA11-7D94-43E5-BA42-DF94F9B1B20B}" type="presParOf" srcId="{946348A1-6286-4921-B1EC-F2EA7959B48C}" destId="{03F3BB7A-243B-4556-980C-613E679B659E}" srcOrd="0" destOrd="0" presId="urn:microsoft.com/office/officeart/2005/8/layout/vList5"/>
    <dgm:cxn modelId="{A316F359-BB4A-40A4-A69A-303C5350D17A}" type="presParOf" srcId="{D28D2934-438D-48CD-A357-3293AA02FC06}" destId="{B2110826-3071-4419-B55C-A3C3446BB2DD}" srcOrd="3" destOrd="0" presId="urn:microsoft.com/office/officeart/2005/8/layout/vList5"/>
    <dgm:cxn modelId="{D92C7B27-C0F8-4FC1-9A5F-D8C02D3DC0F5}" type="presParOf" srcId="{D28D2934-438D-48CD-A357-3293AA02FC06}" destId="{86478926-1AEC-45B8-BD27-53DCA63819D3}" srcOrd="4" destOrd="0" presId="urn:microsoft.com/office/officeart/2005/8/layout/vList5"/>
    <dgm:cxn modelId="{97CDCDE8-C221-4705-BF43-504951424A77}" type="presParOf" srcId="{86478926-1AEC-45B8-BD27-53DCA63819D3}" destId="{5F9BD4AF-A888-4760-B000-8E0719DD3686}" srcOrd="0" destOrd="0" presId="urn:microsoft.com/office/officeart/2005/8/layout/vList5"/>
    <dgm:cxn modelId="{906151B9-52D6-4E5C-829F-25F5DF2B4105}" type="presParOf" srcId="{86478926-1AEC-45B8-BD27-53DCA63819D3}" destId="{045385F3-CC9D-42BC-82DF-0CF5CBCF4BD7}" srcOrd="1" destOrd="0" presId="urn:microsoft.com/office/officeart/2005/8/layout/vList5"/>
    <dgm:cxn modelId="{C05CD636-608B-4D50-99D9-1F4B9F9F8478}" type="presParOf" srcId="{D28D2934-438D-48CD-A357-3293AA02FC06}" destId="{376921F4-E071-4830-B58C-E2C22CDEA3E0}" srcOrd="5" destOrd="0" presId="urn:microsoft.com/office/officeart/2005/8/layout/vList5"/>
    <dgm:cxn modelId="{29826A85-1EF4-480A-B109-5D90CBAC3F49}" type="presParOf" srcId="{D28D2934-438D-48CD-A357-3293AA02FC06}" destId="{2BD5993B-F5BC-4262-AC8A-DCFD3E798C8B}" srcOrd="6" destOrd="0" presId="urn:microsoft.com/office/officeart/2005/8/layout/vList5"/>
    <dgm:cxn modelId="{F71C5E8F-4ADF-41A3-80D8-636A308C9A4C}" type="presParOf" srcId="{2BD5993B-F5BC-4262-AC8A-DCFD3E798C8B}" destId="{A92F7E77-1FAF-4FFF-923C-B8E0DF579FBD}" srcOrd="0" destOrd="0" presId="urn:microsoft.com/office/officeart/2005/8/layout/vList5"/>
    <dgm:cxn modelId="{6986BED6-89AB-444F-BFFC-5CED9909D751}" type="presParOf" srcId="{2BD5993B-F5BC-4262-AC8A-DCFD3E798C8B}" destId="{6E6FD9D9-F0EF-43D9-A885-4842D918C54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A608F-0AAE-4E77-9371-7BC05AAE432B}">
      <dsp:nvSpPr>
        <dsp:cNvPr id="0" name=""/>
        <dsp:cNvSpPr/>
      </dsp:nvSpPr>
      <dsp:spPr>
        <a:xfrm rot="5400000">
          <a:off x="6045031" y="-2306065"/>
          <a:ext cx="1382097" cy="6339840"/>
        </a:xfrm>
        <a:prstGeom prst="round2SameRect">
          <a:avLst/>
        </a:prstGeom>
        <a:solidFill>
          <a:schemeClr val="tx1">
            <a:lumMod val="65000"/>
            <a:alpha val="9000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Leelawadee" panose="020B0502040204020203" pitchFamily="34" charset="-34"/>
              <a:cs typeface="Leelawadee" panose="020B0502040204020203" pitchFamily="34" charset="-34"/>
            </a:rPr>
            <a:t>Express edition is the only license free edition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2000" kern="1200" dirty="0">
              <a:solidFill>
                <a:schemeClr val="tx1"/>
              </a:solidFill>
              <a:latin typeface="Leelawadee" panose="020B0502040204020203" pitchFamily="34" charset="-34"/>
              <a:cs typeface="Leelawadee" panose="020B0502040204020203" pitchFamily="34" charset="-34"/>
            </a:rPr>
            <a:t>No developer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Leelawadee" panose="020B0502040204020203" pitchFamily="34" charset="-34"/>
              <a:cs typeface="Leelawadee" panose="020B0502040204020203" pitchFamily="34" charset="-34"/>
            </a:rPr>
            <a:t>License included in instance cost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2000" kern="1200" dirty="0">
              <a:solidFill>
                <a:schemeClr val="tx1"/>
              </a:solidFill>
              <a:latin typeface="Leelawadee" panose="020B0502040204020203" pitchFamily="34" charset="-34"/>
              <a:cs typeface="Leelawadee" panose="020B0502040204020203" pitchFamily="34" charset="-34"/>
            </a:rPr>
            <a:t>Enterprise, Standard &amp; Web</a:t>
          </a:r>
        </a:p>
      </dsp:txBody>
      <dsp:txXfrm rot="-5400000">
        <a:off x="3566160" y="240274"/>
        <a:ext cx="6272372" cy="1247161"/>
      </dsp:txXfrm>
    </dsp:sp>
    <dsp:sp modelId="{E1923082-D9E8-4540-9BBF-089134370A1C}">
      <dsp:nvSpPr>
        <dsp:cNvPr id="0" name=""/>
        <dsp:cNvSpPr/>
      </dsp:nvSpPr>
      <dsp:spPr>
        <a:xfrm>
          <a:off x="0" y="43"/>
          <a:ext cx="3566160" cy="172762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l" defTabSz="2889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6500" kern="1200" dirty="0">
              <a:latin typeface="Leelawadee" panose="020B0502040204020203" pitchFamily="34" charset="-34"/>
              <a:cs typeface="Leelawadee" panose="020B0502040204020203" pitchFamily="34" charset="-34"/>
            </a:rPr>
            <a:t>RDS</a:t>
          </a:r>
        </a:p>
      </dsp:txBody>
      <dsp:txXfrm>
        <a:off x="84336" y="84379"/>
        <a:ext cx="3397488" cy="1558950"/>
      </dsp:txXfrm>
    </dsp:sp>
    <dsp:sp modelId="{78E4700E-F42F-45C7-9FBA-E44766A7975D}">
      <dsp:nvSpPr>
        <dsp:cNvPr id="0" name=""/>
        <dsp:cNvSpPr/>
      </dsp:nvSpPr>
      <dsp:spPr>
        <a:xfrm rot="5400000">
          <a:off x="6045031" y="-492062"/>
          <a:ext cx="1382097" cy="6339840"/>
        </a:xfrm>
        <a:prstGeom prst="round2SameRect">
          <a:avLst/>
        </a:prstGeom>
        <a:solidFill>
          <a:schemeClr val="tx1">
            <a:lumMod val="50000"/>
            <a:alpha val="90000"/>
          </a:schemeClr>
        </a:solidFill>
        <a:ln w="9525" cap="flat" cmpd="sng" algn="ctr">
          <a:solidFill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Leelawadee" panose="020B0502040204020203" pitchFamily="34" charset="-34"/>
              <a:cs typeface="Leelawadee" panose="020B0502040204020203" pitchFamily="34" charset="-34"/>
            </a:rPr>
            <a:t>You can use developer edition for non prod workloads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Leelawadee" panose="020B0502040204020203" pitchFamily="34" charset="-34"/>
              <a:cs typeface="Leelawadee" panose="020B0502040204020203" pitchFamily="34" charset="-34"/>
            </a:rPr>
            <a:t>BYOL or License included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Leelawadee" panose="020B0502040204020203" pitchFamily="34" charset="-34"/>
              <a:cs typeface="Leelawadee" panose="020B0502040204020203" pitchFamily="34" charset="-34"/>
            </a:rPr>
            <a:t>No software assurance = Dedicated host</a:t>
          </a:r>
        </a:p>
      </dsp:txBody>
      <dsp:txXfrm rot="-5400000">
        <a:off x="3566160" y="2054277"/>
        <a:ext cx="6272372" cy="1247161"/>
      </dsp:txXfrm>
    </dsp:sp>
    <dsp:sp modelId="{A61232A2-6D80-4728-9C8F-21C97CCB7FA1}">
      <dsp:nvSpPr>
        <dsp:cNvPr id="0" name=""/>
        <dsp:cNvSpPr/>
      </dsp:nvSpPr>
      <dsp:spPr>
        <a:xfrm>
          <a:off x="0" y="1814046"/>
          <a:ext cx="3566160" cy="1727622"/>
        </a:xfrm>
        <a:prstGeom prst="round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l" defTabSz="2889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6500" kern="1200" dirty="0">
              <a:latin typeface="Leelawadee" panose="020B0502040204020203" pitchFamily="34" charset="-34"/>
              <a:cs typeface="Leelawadee" panose="020B0502040204020203" pitchFamily="34" charset="-34"/>
            </a:rPr>
            <a:t>EC2</a:t>
          </a:r>
        </a:p>
      </dsp:txBody>
      <dsp:txXfrm>
        <a:off x="84336" y="1898382"/>
        <a:ext cx="3397488" cy="1558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2193E-2AF8-492F-9F5C-5516E075AB95}">
      <dsp:nvSpPr>
        <dsp:cNvPr id="0" name=""/>
        <dsp:cNvSpPr/>
      </dsp:nvSpPr>
      <dsp:spPr>
        <a:xfrm>
          <a:off x="-48465" y="2904971"/>
          <a:ext cx="4460869" cy="6355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6129" tIns="113792" rIns="17612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Leelawadee" panose="020B0502040204020203" pitchFamily="34" charset="-34"/>
              <a:cs typeface="Leelawadee" panose="020B0502040204020203" pitchFamily="34" charset="-34"/>
            </a:rPr>
            <a:t>S3 offers cross-region bucket replication and versioning </a:t>
          </a:r>
          <a:r>
            <a:rPr lang="en-US" sz="1600" b="1" kern="1200" dirty="0">
              <a:latin typeface="Leelawadee" panose="020B0502040204020203" pitchFamily="34" charset="-34"/>
              <a:cs typeface="Leelawadee" panose="020B0502040204020203" pitchFamily="34" charset="-34"/>
            </a:rPr>
            <a:t>!</a:t>
          </a:r>
          <a:endParaRPr lang="en-US" sz="1600" kern="1200" dirty="0">
            <a:latin typeface="Leelawadee" panose="020B0502040204020203" pitchFamily="34" charset="-34"/>
            <a:cs typeface="Leelawadee" panose="020B0502040204020203" pitchFamily="34" charset="-34"/>
          </a:endParaRPr>
        </a:p>
      </dsp:txBody>
      <dsp:txXfrm>
        <a:off x="-48465" y="2904971"/>
        <a:ext cx="4460869" cy="635536"/>
      </dsp:txXfrm>
    </dsp:sp>
    <dsp:sp modelId="{441560DF-E075-476E-A22E-DC67DA3F8B87}">
      <dsp:nvSpPr>
        <dsp:cNvPr id="0" name=""/>
        <dsp:cNvSpPr/>
      </dsp:nvSpPr>
      <dsp:spPr>
        <a:xfrm>
          <a:off x="4315474" y="2904971"/>
          <a:ext cx="5638990" cy="63553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705" tIns="203200" rIns="150705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Leelawadee" panose="020B0502040204020203" pitchFamily="34" charset="-34"/>
              <a:cs typeface="Leelawadee" panose="020B0502040204020203" pitchFamily="34" charset="-34"/>
            </a:rPr>
            <a:t>You pay for all versions so look at setting a ‘lifecycle policy’</a:t>
          </a:r>
          <a:endParaRPr lang="en-GB" sz="1600" kern="1200" dirty="0">
            <a:latin typeface="Leelawadee" panose="020B0502040204020203" pitchFamily="34" charset="-34"/>
            <a:cs typeface="Leelawadee" panose="020B0502040204020203" pitchFamily="34" charset="-34"/>
          </a:endParaRPr>
        </a:p>
      </dsp:txBody>
      <dsp:txXfrm>
        <a:off x="4315474" y="2904971"/>
        <a:ext cx="5638990" cy="635536"/>
      </dsp:txXfrm>
    </dsp:sp>
    <dsp:sp modelId="{864A84E0-4EEC-4837-A810-E89B425F3504}">
      <dsp:nvSpPr>
        <dsp:cNvPr id="0" name=""/>
        <dsp:cNvSpPr/>
      </dsp:nvSpPr>
      <dsp:spPr>
        <a:xfrm rot="10800000">
          <a:off x="-48465" y="1937048"/>
          <a:ext cx="4460869" cy="97745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1102852"/>
            <a:satOff val="-5923"/>
            <a:lumOff val="2026"/>
            <a:alphaOff val="0"/>
          </a:schemeClr>
        </a:solidFill>
        <a:ln w="15875" cap="flat" cmpd="sng" algn="ctr">
          <a:solidFill>
            <a:schemeClr val="accent5">
              <a:hueOff val="-1102852"/>
              <a:satOff val="-5923"/>
              <a:lumOff val="20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6129" tIns="113792" rIns="17612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Leelawadee" panose="020B0502040204020203" pitchFamily="34" charset="-34"/>
              <a:cs typeface="Leelawadee" panose="020B0502040204020203" pitchFamily="34" charset="-34"/>
            </a:rPr>
            <a:t>Back up to S3 to save money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Leelawadee" panose="020B0502040204020203" pitchFamily="34" charset="-34"/>
              <a:cs typeface="Leelawadee" panose="020B0502040204020203" pitchFamily="34" charset="-34"/>
            </a:rPr>
            <a:t> (EBS way more expensive than S3)</a:t>
          </a:r>
        </a:p>
      </dsp:txBody>
      <dsp:txXfrm rot="-10800000">
        <a:off x="-48465" y="1937048"/>
        <a:ext cx="4460869" cy="635346"/>
      </dsp:txXfrm>
    </dsp:sp>
    <dsp:sp modelId="{C7F72E5D-4298-4FCC-AF98-6C28F0FE6732}">
      <dsp:nvSpPr>
        <dsp:cNvPr id="0" name=""/>
        <dsp:cNvSpPr/>
      </dsp:nvSpPr>
      <dsp:spPr>
        <a:xfrm>
          <a:off x="4315474" y="1937048"/>
          <a:ext cx="5638990" cy="635346"/>
        </a:xfrm>
        <a:prstGeom prst="rect">
          <a:avLst/>
        </a:prstGeom>
        <a:solidFill>
          <a:schemeClr val="accent5">
            <a:tint val="40000"/>
            <a:alpha val="90000"/>
            <a:hueOff val="-1262909"/>
            <a:satOff val="-4566"/>
            <a:lumOff val="308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1262909"/>
              <a:satOff val="-4566"/>
              <a:lumOff val="3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705" tIns="203200" rIns="150705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Leelawadee" panose="020B0502040204020203" pitchFamily="34" charset="-34"/>
              <a:cs typeface="Leelawadee" panose="020B0502040204020203" pitchFamily="34" charset="-34"/>
            </a:rPr>
            <a:t>Directly with 3</a:t>
          </a:r>
          <a:r>
            <a:rPr lang="en-US" sz="1600" kern="1200" baseline="30000">
              <a:latin typeface="Leelawadee" panose="020B0502040204020203" pitchFamily="34" charset="-34"/>
              <a:cs typeface="Leelawadee" panose="020B0502040204020203" pitchFamily="34" charset="-34"/>
            </a:rPr>
            <a:t>rd</a:t>
          </a:r>
          <a:r>
            <a:rPr lang="en-US" sz="1600" kern="1200">
              <a:latin typeface="Leelawadee" panose="020B0502040204020203" pitchFamily="34" charset="-34"/>
              <a:cs typeface="Leelawadee" panose="020B0502040204020203" pitchFamily="34" charset="-34"/>
            </a:rPr>
            <a:t> party tools (LiteSpeed / CloudBerry)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Leelawadee" panose="020B0502040204020203" pitchFamily="34" charset="-34"/>
              <a:cs typeface="Leelawadee" panose="020B0502040204020203" pitchFamily="34" charset="-34"/>
            </a:rPr>
            <a:t>Copy from EBS to S3</a:t>
          </a:r>
        </a:p>
      </dsp:txBody>
      <dsp:txXfrm>
        <a:off x="4315474" y="1937048"/>
        <a:ext cx="5638990" cy="635346"/>
      </dsp:txXfrm>
    </dsp:sp>
    <dsp:sp modelId="{A8E1A419-4949-428F-9882-2EA1CBE59762}">
      <dsp:nvSpPr>
        <dsp:cNvPr id="0" name=""/>
        <dsp:cNvSpPr/>
      </dsp:nvSpPr>
      <dsp:spPr>
        <a:xfrm rot="10800000">
          <a:off x="-48465" y="969126"/>
          <a:ext cx="4460869" cy="97745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2205704"/>
            <a:satOff val="-11847"/>
            <a:lumOff val="4052"/>
            <a:alphaOff val="0"/>
          </a:schemeClr>
        </a:solidFill>
        <a:ln w="15875" cap="flat" cmpd="sng" algn="ctr">
          <a:solidFill>
            <a:schemeClr val="accent5">
              <a:hueOff val="-2205704"/>
              <a:satOff val="-11847"/>
              <a:lumOff val="40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6129" tIns="113792" rIns="17612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Leelawadee" panose="020B0502040204020203" pitchFamily="34" charset="-34"/>
              <a:cs typeface="Leelawadee" panose="020B0502040204020203" pitchFamily="34" charset="-34"/>
            </a:rPr>
            <a:t>Backup directly to file system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Leelawadee" panose="020B0502040204020203" pitchFamily="34" charset="-34"/>
              <a:cs typeface="Leelawadee" panose="020B0502040204020203" pitchFamily="34" charset="-34"/>
            </a:rPr>
            <a:t>(EBS) </a:t>
          </a:r>
        </a:p>
      </dsp:txBody>
      <dsp:txXfrm rot="-10800000">
        <a:off x="-48465" y="969126"/>
        <a:ext cx="4460869" cy="635346"/>
      </dsp:txXfrm>
    </dsp:sp>
    <dsp:sp modelId="{71EDA27F-6C84-423F-8C39-2E2DB30F78D5}">
      <dsp:nvSpPr>
        <dsp:cNvPr id="0" name=""/>
        <dsp:cNvSpPr/>
      </dsp:nvSpPr>
      <dsp:spPr>
        <a:xfrm>
          <a:off x="4315474" y="969126"/>
          <a:ext cx="5638990" cy="635346"/>
        </a:xfrm>
        <a:prstGeom prst="rect">
          <a:avLst/>
        </a:prstGeom>
        <a:solidFill>
          <a:schemeClr val="accent5">
            <a:tint val="40000"/>
            <a:alpha val="90000"/>
            <a:hueOff val="-2525817"/>
            <a:satOff val="-9133"/>
            <a:lumOff val="615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2525817"/>
              <a:satOff val="-9133"/>
              <a:lumOff val="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705" tIns="203200" rIns="150705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Leelawadee" panose="020B0502040204020203" pitchFamily="34" charset="-34"/>
              <a:cs typeface="Leelawadee" panose="020B0502040204020203" pitchFamily="34" charset="-34"/>
            </a:rPr>
            <a:t>EBS offers automatic redundancy and encryption</a:t>
          </a:r>
        </a:p>
      </dsp:txBody>
      <dsp:txXfrm>
        <a:off x="4315474" y="969126"/>
        <a:ext cx="5638990" cy="635346"/>
      </dsp:txXfrm>
    </dsp:sp>
    <dsp:sp modelId="{73FEB13B-D90A-4ADB-8AE4-AEF3E5DF5EB7}">
      <dsp:nvSpPr>
        <dsp:cNvPr id="0" name=""/>
        <dsp:cNvSpPr/>
      </dsp:nvSpPr>
      <dsp:spPr>
        <a:xfrm rot="10800000">
          <a:off x="-48465" y="1204"/>
          <a:ext cx="4460869" cy="97745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6129" tIns="113792" rIns="17612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Leelawadee" panose="020B0502040204020203" pitchFamily="34" charset="-34"/>
              <a:cs typeface="Leelawadee" panose="020B0502040204020203" pitchFamily="34" charset="-34"/>
            </a:rPr>
            <a:t>You are responsible for your own backups and restores</a:t>
          </a:r>
        </a:p>
      </dsp:txBody>
      <dsp:txXfrm rot="-10800000">
        <a:off x="-48465" y="1204"/>
        <a:ext cx="4460869" cy="635346"/>
      </dsp:txXfrm>
    </dsp:sp>
    <dsp:sp modelId="{A20C83DD-0DA0-4CEE-91CA-896B736E019F}">
      <dsp:nvSpPr>
        <dsp:cNvPr id="0" name=""/>
        <dsp:cNvSpPr/>
      </dsp:nvSpPr>
      <dsp:spPr>
        <a:xfrm>
          <a:off x="4315474" y="1204"/>
          <a:ext cx="5638990" cy="635346"/>
        </a:xfrm>
        <a:prstGeom prst="rect">
          <a:avLst/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705" tIns="203200" rIns="150705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Leelawadee" panose="020B0502040204020203" pitchFamily="34" charset="-34"/>
              <a:cs typeface="Leelawadee" panose="020B0502040204020203" pitchFamily="34" charset="-34"/>
            </a:rPr>
            <a:t>Just like on-premises</a:t>
          </a:r>
        </a:p>
      </dsp:txBody>
      <dsp:txXfrm>
        <a:off x="4315474" y="1204"/>
        <a:ext cx="5638990" cy="6353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6A042-2B0C-F24D-9DE2-0F77B402DFCB}">
      <dsp:nvSpPr>
        <dsp:cNvPr id="0" name=""/>
        <dsp:cNvSpPr/>
      </dsp:nvSpPr>
      <dsp:spPr>
        <a:xfrm>
          <a:off x="0" y="2197"/>
          <a:ext cx="422909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AE0D2-3097-6841-9487-BF6E0A710DA0}">
      <dsp:nvSpPr>
        <dsp:cNvPr id="0" name=""/>
        <dsp:cNvSpPr/>
      </dsp:nvSpPr>
      <dsp:spPr>
        <a:xfrm>
          <a:off x="0" y="2197"/>
          <a:ext cx="4229098" cy="1498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Leelawadee" panose="020B0502040204020203" pitchFamily="34" charset="-34"/>
              <a:cs typeface="Leelawadee" panose="020B0502040204020203" pitchFamily="34" charset="-34"/>
            </a:rPr>
            <a:t>T2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Leelawadee" panose="020B0502040204020203" pitchFamily="34" charset="-34"/>
              <a:cs typeface="Leelawadee" panose="020B0502040204020203" pitchFamily="34" charset="-34"/>
            </a:rPr>
            <a:t>Burstable Performance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Leelawadee" panose="020B0502040204020203" pitchFamily="34" charset="-34"/>
              <a:cs typeface="Leelawadee" panose="020B0502040204020203" pitchFamily="34" charset="-34"/>
            </a:rPr>
            <a:t>Lowest Cost</a:t>
          </a:r>
          <a:endParaRPr lang="en-GB" sz="2000" kern="1200" dirty="0">
            <a:latin typeface="Leelawadee" panose="020B0502040204020203" pitchFamily="34" charset="-34"/>
            <a:cs typeface="Leelawadee" panose="020B0502040204020203" pitchFamily="34" charset="-34"/>
          </a:endParaRPr>
        </a:p>
      </dsp:txBody>
      <dsp:txXfrm>
        <a:off x="0" y="2197"/>
        <a:ext cx="4229098" cy="1498546"/>
      </dsp:txXfrm>
    </dsp:sp>
    <dsp:sp modelId="{C1068D5C-523F-C642-BDE0-EBC6162A7B5C}">
      <dsp:nvSpPr>
        <dsp:cNvPr id="0" name=""/>
        <dsp:cNvSpPr/>
      </dsp:nvSpPr>
      <dsp:spPr>
        <a:xfrm>
          <a:off x="0" y="1500743"/>
          <a:ext cx="4229098" cy="0"/>
        </a:xfrm>
        <a:prstGeom prst="line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E499B-CC8B-4C42-ABCD-36A87ABCE21F}">
      <dsp:nvSpPr>
        <dsp:cNvPr id="0" name=""/>
        <dsp:cNvSpPr/>
      </dsp:nvSpPr>
      <dsp:spPr>
        <a:xfrm>
          <a:off x="0" y="1500743"/>
          <a:ext cx="4229098" cy="1498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Leelawadee" panose="020B0502040204020203" pitchFamily="34" charset="-34"/>
              <a:cs typeface="Leelawadee" panose="020B0502040204020203" pitchFamily="34" charset="-34"/>
            </a:rPr>
            <a:t>M4 / M5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Leelawadee" panose="020B0502040204020203" pitchFamily="34" charset="-34"/>
              <a:cs typeface="Leelawadee" panose="020B0502040204020203" pitchFamily="34" charset="-34"/>
            </a:rPr>
            <a:t>General Purpose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Leelawadee" panose="020B0502040204020203" pitchFamily="34" charset="-34"/>
              <a:cs typeface="Leelawadee" panose="020B0502040204020203" pitchFamily="34" charset="-34"/>
            </a:rPr>
            <a:t>M5 Latest Generation</a:t>
          </a:r>
          <a:endParaRPr lang="en-GB" sz="2000" kern="1200" dirty="0">
            <a:latin typeface="Leelawadee" panose="020B0502040204020203" pitchFamily="34" charset="-34"/>
            <a:cs typeface="Leelawadee" panose="020B0502040204020203" pitchFamily="34" charset="-34"/>
          </a:endParaRPr>
        </a:p>
      </dsp:txBody>
      <dsp:txXfrm>
        <a:off x="0" y="1500743"/>
        <a:ext cx="4229098" cy="1498546"/>
      </dsp:txXfrm>
    </dsp:sp>
    <dsp:sp modelId="{A1361858-EA33-744E-90FD-046C3B2B1443}">
      <dsp:nvSpPr>
        <dsp:cNvPr id="0" name=""/>
        <dsp:cNvSpPr/>
      </dsp:nvSpPr>
      <dsp:spPr>
        <a:xfrm>
          <a:off x="0" y="2999289"/>
          <a:ext cx="4229098" cy="0"/>
        </a:xfrm>
        <a:prstGeom prst="line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114BF-D22F-1C47-890A-73ED2932DAC9}">
      <dsp:nvSpPr>
        <dsp:cNvPr id="0" name=""/>
        <dsp:cNvSpPr/>
      </dsp:nvSpPr>
      <dsp:spPr>
        <a:xfrm>
          <a:off x="0" y="2999289"/>
          <a:ext cx="4229098" cy="1498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Leelawadee" panose="020B0502040204020203" pitchFamily="34" charset="-34"/>
              <a:cs typeface="Leelawadee" panose="020B0502040204020203" pitchFamily="34" charset="-34"/>
            </a:rPr>
            <a:t>R3 / R4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Leelawadee" panose="020B0502040204020203" pitchFamily="34" charset="-34"/>
              <a:cs typeface="Leelawadee" panose="020B0502040204020203" pitchFamily="34" charset="-34"/>
            </a:rPr>
            <a:t>Memory Optimized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Leelawadee" panose="020B0502040204020203" pitchFamily="34" charset="-34"/>
              <a:cs typeface="Leelawadee" panose="020B0502040204020203" pitchFamily="34" charset="-34"/>
            </a:rPr>
            <a:t>R4 Latest Generation</a:t>
          </a:r>
          <a:endParaRPr lang="en-GB" sz="2000" kern="1200" dirty="0">
            <a:latin typeface="Leelawadee" panose="020B0502040204020203" pitchFamily="34" charset="-34"/>
            <a:cs typeface="Leelawadee" panose="020B0502040204020203" pitchFamily="34" charset="-34"/>
          </a:endParaRPr>
        </a:p>
      </dsp:txBody>
      <dsp:txXfrm>
        <a:off x="0" y="2999289"/>
        <a:ext cx="4229098" cy="14985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FEE8C6-544E-4E8A-9AF1-15188B3CC7A2}">
      <dsp:nvSpPr>
        <dsp:cNvPr id="0" name=""/>
        <dsp:cNvSpPr/>
      </dsp:nvSpPr>
      <dsp:spPr>
        <a:xfrm rot="5400000">
          <a:off x="6433470" y="-2790085"/>
          <a:ext cx="605219" cy="63398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>
              <a:latin typeface="Leelawadee" panose="020B0502040204020203" pitchFamily="34" charset="-34"/>
              <a:cs typeface="Leelawadee" panose="020B0502040204020203" pitchFamily="34" charset="-34"/>
            </a:rPr>
            <a:t>Just tell AWS you want to go Multi-AZ</a:t>
          </a:r>
          <a:endParaRPr lang="en-US" sz="1700" kern="1200" dirty="0">
            <a:latin typeface="Leelawadee" panose="020B0502040204020203" pitchFamily="34" charset="-34"/>
            <a:cs typeface="Leelawadee" panose="020B0502040204020203" pitchFamily="34" charset="-34"/>
          </a:endParaRPr>
        </a:p>
      </dsp:txBody>
      <dsp:txXfrm rot="-5400000">
        <a:off x="3566160" y="106769"/>
        <a:ext cx="6310296" cy="546131"/>
      </dsp:txXfrm>
    </dsp:sp>
    <dsp:sp modelId="{2332B3D3-A20F-468D-AF39-781968E2FF26}">
      <dsp:nvSpPr>
        <dsp:cNvPr id="0" name=""/>
        <dsp:cNvSpPr/>
      </dsp:nvSpPr>
      <dsp:spPr>
        <a:xfrm>
          <a:off x="0" y="1572"/>
          <a:ext cx="3566160" cy="756524"/>
        </a:xfrm>
        <a:prstGeom prst="roundRect">
          <a:avLst/>
        </a:prstGeom>
        <a:solidFill>
          <a:schemeClr val="accent4"/>
        </a:solidFill>
        <a:ln w="15875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Automatic Multi-AZ deployment</a:t>
          </a:r>
          <a:endParaRPr lang="en-US" sz="1800" kern="1200" dirty="0"/>
        </a:p>
      </dsp:txBody>
      <dsp:txXfrm>
        <a:off x="36930" y="38502"/>
        <a:ext cx="3492300" cy="682664"/>
      </dsp:txXfrm>
    </dsp:sp>
    <dsp:sp modelId="{03F3BB7A-243B-4556-980C-613E679B659E}">
      <dsp:nvSpPr>
        <dsp:cNvPr id="0" name=""/>
        <dsp:cNvSpPr/>
      </dsp:nvSpPr>
      <dsp:spPr>
        <a:xfrm>
          <a:off x="0" y="795923"/>
          <a:ext cx="3566160" cy="756524"/>
        </a:xfrm>
        <a:prstGeom prst="roundRect">
          <a:avLst/>
        </a:prstGeom>
        <a:solidFill>
          <a:schemeClr val="accent5"/>
        </a:solidFill>
        <a:ln w="15875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Manual failovers if you want to test</a:t>
          </a:r>
          <a:endParaRPr lang="en-US" sz="1800" kern="1200" dirty="0"/>
        </a:p>
      </dsp:txBody>
      <dsp:txXfrm>
        <a:off x="36930" y="832853"/>
        <a:ext cx="3492300" cy="682664"/>
      </dsp:txXfrm>
    </dsp:sp>
    <dsp:sp modelId="{045385F3-CC9D-42BC-82DF-0CF5CBCF4BD7}">
      <dsp:nvSpPr>
        <dsp:cNvPr id="0" name=""/>
        <dsp:cNvSpPr/>
      </dsp:nvSpPr>
      <dsp:spPr>
        <a:xfrm rot="5400000">
          <a:off x="6433470" y="-1201384"/>
          <a:ext cx="605219" cy="6339840"/>
        </a:xfrm>
        <a:prstGeom prst="round2SameRect">
          <a:avLst/>
        </a:prstGeom>
        <a:solidFill>
          <a:schemeClr val="accent2">
            <a:tint val="40000"/>
            <a:alpha val="90000"/>
            <a:hueOff val="-597868"/>
            <a:satOff val="-21282"/>
            <a:lumOff val="-1353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597868"/>
              <a:satOff val="-21282"/>
              <a:lumOff val="-1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>
              <a:latin typeface="Leelawadee" panose="020B0502040204020203" pitchFamily="34" charset="-34"/>
              <a:cs typeface="Leelawadee" panose="020B0502040204020203" pitchFamily="34" charset="-34"/>
            </a:rPr>
            <a:t>No manual intervention needed.</a:t>
          </a:r>
          <a:endParaRPr lang="en-US" sz="1700" kern="1200" dirty="0">
            <a:latin typeface="Leelawadee" panose="020B0502040204020203" pitchFamily="34" charset="-34"/>
            <a:cs typeface="Leelawadee" panose="020B0502040204020203" pitchFamily="34" charset="-34"/>
          </a:endParaRPr>
        </a:p>
      </dsp:txBody>
      <dsp:txXfrm rot="-5400000">
        <a:off x="3566160" y="1695470"/>
        <a:ext cx="6310296" cy="546131"/>
      </dsp:txXfrm>
    </dsp:sp>
    <dsp:sp modelId="{5F9BD4AF-A888-4760-B000-8E0719DD3686}">
      <dsp:nvSpPr>
        <dsp:cNvPr id="0" name=""/>
        <dsp:cNvSpPr/>
      </dsp:nvSpPr>
      <dsp:spPr>
        <a:xfrm>
          <a:off x="0" y="1590273"/>
          <a:ext cx="3566160" cy="756524"/>
        </a:xfrm>
        <a:prstGeom prst="roundRect">
          <a:avLst/>
        </a:prstGeom>
        <a:solidFill>
          <a:schemeClr val="accent2"/>
        </a:solidFill>
        <a:ln w="15875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During automatic failover, any fault with original primary is fixed for you</a:t>
          </a:r>
          <a:endParaRPr lang="en-US" sz="1800" kern="1200" dirty="0"/>
        </a:p>
      </dsp:txBody>
      <dsp:txXfrm>
        <a:off x="36930" y="1627203"/>
        <a:ext cx="3492300" cy="682664"/>
      </dsp:txXfrm>
    </dsp:sp>
    <dsp:sp modelId="{6E6FD9D9-F0EF-43D9-A885-4842D918C545}">
      <dsp:nvSpPr>
        <dsp:cNvPr id="0" name=""/>
        <dsp:cNvSpPr/>
      </dsp:nvSpPr>
      <dsp:spPr>
        <a:xfrm rot="5400000">
          <a:off x="6433470" y="-414732"/>
          <a:ext cx="605219" cy="6339840"/>
        </a:xfrm>
        <a:prstGeom prst="round2SameRect">
          <a:avLst/>
        </a:prstGeom>
        <a:solidFill>
          <a:schemeClr val="accent2">
            <a:tint val="40000"/>
            <a:alpha val="90000"/>
            <a:hueOff val="-1195736"/>
            <a:satOff val="-42564"/>
            <a:lumOff val="-2706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195736"/>
              <a:satOff val="-42564"/>
              <a:lumOff val="-2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>
              <a:latin typeface="Leelawadee" panose="020B0502040204020203" pitchFamily="34" charset="-34"/>
              <a:cs typeface="Leelawadee" panose="020B0502040204020203" pitchFamily="34" charset="-34"/>
            </a:rPr>
            <a:t>Automatically chosen depending on version and edition</a:t>
          </a:r>
          <a:endParaRPr lang="en-US" sz="1700" kern="1200" dirty="0">
            <a:latin typeface="Leelawadee" panose="020B0502040204020203" pitchFamily="34" charset="-34"/>
            <a:cs typeface="Leelawadee" panose="020B0502040204020203" pitchFamily="34" charset="-34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>
              <a:latin typeface="Leelawadee" panose="020B0502040204020203" pitchFamily="34" charset="-34"/>
              <a:cs typeface="Leelawadee" panose="020B0502040204020203" pitchFamily="34" charset="-34"/>
            </a:rPr>
            <a:t>No readable secondary with AGs</a:t>
          </a:r>
          <a:endParaRPr lang="en-US" sz="1700" kern="1200" dirty="0">
            <a:latin typeface="Leelawadee" panose="020B0502040204020203" pitchFamily="34" charset="-34"/>
            <a:cs typeface="Leelawadee" panose="020B0502040204020203" pitchFamily="34" charset="-34"/>
          </a:endParaRPr>
        </a:p>
      </dsp:txBody>
      <dsp:txXfrm rot="-5400000">
        <a:off x="3566160" y="2482122"/>
        <a:ext cx="6310296" cy="546131"/>
      </dsp:txXfrm>
    </dsp:sp>
    <dsp:sp modelId="{A92F7E77-1FAF-4FFF-923C-B8E0DF579FBD}">
      <dsp:nvSpPr>
        <dsp:cNvPr id="0" name=""/>
        <dsp:cNvSpPr/>
      </dsp:nvSpPr>
      <dsp:spPr>
        <a:xfrm>
          <a:off x="0" y="2384623"/>
          <a:ext cx="3566160" cy="756524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22225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Technology used is Mirroring or </a:t>
          </a:r>
          <a:br>
            <a:rPr lang="en-GB" sz="1800" kern="1200" dirty="0"/>
          </a:br>
          <a:r>
            <a:rPr lang="en-GB" sz="1800" kern="1200" dirty="0"/>
            <a:t>Always On Availability Groups</a:t>
          </a:r>
          <a:endParaRPr lang="en-US" sz="1800" kern="1200" dirty="0"/>
        </a:p>
      </dsp:txBody>
      <dsp:txXfrm>
        <a:off x="36930" y="2421553"/>
        <a:ext cx="3492300" cy="682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75E5E-4BA4-47AB-9CDA-B5C1139ADD81}" type="datetimeFigureOut">
              <a:rPr lang="en-GB" smtClean="0"/>
              <a:t>24/06/2019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751E7-ABA3-4C6F-AEF3-5C75B5C26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12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728A1D7-B416-4187-A74F-636208920C3C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D98D-42F2-48CC-8768-FC6677E90B12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A6C-AF0E-48E2-91CD-CBE38C622275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EEBA-652A-4893-90E0-B9F08F7EB3C7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2954-CE8D-4712-9D00-5C1BEF6C2DEB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C849-D56F-4ED9-A8C0-508BCC134739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CECF-B15E-451D-B568-027CD9725FB3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A2E0-FB00-4FFA-B45D-F3831E4A874F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1AB8-6591-422A-8BE3-287AAC4F9E26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9E66-ACC6-46C8-9A8F-0BD5399C2065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731B-6C96-4D0F-A0E5-75006BF0518B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813A-DF1E-48BC-962D-23E9F89FF010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1BA08-AF8D-4583-8454-57A48C58A97C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69FA-A088-4B5B-8672-CD1FE2B661C3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13A59-2AA6-427A-873B-666EB8804EE8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213-EFC2-48F4-B5F1-1AB4584FA4C5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03E9-7ECE-427F-876D-20E79E617B35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10BD-855B-4F98-97F0-8C6EFAF3B1B4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ohnmccormack.i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loudfront/features/#Amazon_CloudFront_Infrastructure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ohnmccormack.it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bit.ly/DataGrillen2019Day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E38E-7C0D-4055-8B2D-D963F1F5D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463" y="765077"/>
            <a:ext cx="8791575" cy="75420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GB" sz="4100" dirty="0">
                <a:latin typeface="Leelawadee" panose="020B0502040204020203" pitchFamily="34" charset="-34"/>
                <a:cs typeface="Leelawadee" panose="020B0502040204020203" pitchFamily="34" charset="-34"/>
              </a:rPr>
              <a:t>You can run SQL SERVER in AWS?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0C54E-D203-4565-9159-F19C307ED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463" y="5690004"/>
            <a:ext cx="8791575" cy="75420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85000" lnSpcReduction="10000"/>
          </a:bodyPr>
          <a:lstStyle/>
          <a:p>
            <a:pPr algn="ctr"/>
            <a:r>
              <a:rPr lang="en-GB" sz="3500" dirty="0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John McCormack  |  DataGrillen  |  June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48C59-5BA5-4FD7-A9E1-5A59C0C67CA9}"/>
              </a:ext>
            </a:extLst>
          </p:cNvPr>
          <p:cNvSpPr/>
          <p:nvPr/>
        </p:nvSpPr>
        <p:spPr>
          <a:xfrm>
            <a:off x="2069464" y="2896013"/>
            <a:ext cx="8791574" cy="156966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eelawadee" panose="020B0502040204020203" pitchFamily="34" charset="-34"/>
                <a:cs typeface="Leelawadee" panose="020B0502040204020203" pitchFamily="34" charset="-34"/>
              </a:rPr>
              <a:t>In this session, I aim to show the different ways of running SQL Server on AWS. I will show the differences between running as a managed service (RDS) and running SQL Server on virtual machines (EC2). </a:t>
            </a:r>
          </a:p>
        </p:txBody>
      </p:sp>
    </p:spTree>
    <p:extLst>
      <p:ext uri="{BB962C8B-B14F-4D97-AF65-F5344CB8AC3E}">
        <p14:creationId xmlns:p14="http://schemas.microsoft.com/office/powerpoint/2010/main" val="69067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EFAF-4989-4957-96D4-67CFFA67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GB" u="sng">
                <a:latin typeface="Leelawadee" panose="020B0502040204020203" pitchFamily="34" charset="-34"/>
                <a:cs typeface="Leelawadee" panose="020B0502040204020203" pitchFamily="34" charset="-34"/>
              </a:rPr>
              <a:t>BACKUP / RESTORE – RDS</a:t>
            </a:r>
            <a:endParaRPr lang="en-GB" u="sng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A9B5FF6-047A-4D6C-B44D-6A0349E24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8"/>
            <a:ext cx="9906000" cy="3541712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sz="2400">
                <a:latin typeface="Leelawadee" panose="020B0502040204020203" pitchFamily="34" charset="-34"/>
                <a:cs typeface="Leelawadee" panose="020B0502040204020203" pitchFamily="34" charset="-34"/>
              </a:rPr>
              <a:t>Automated backups </a:t>
            </a:r>
          </a:p>
          <a:p>
            <a:pPr lvl="2"/>
            <a:r>
              <a:rPr lang="en-US" sz="2200">
                <a:latin typeface="Leelawadee" panose="020B0502040204020203" pitchFamily="34" charset="-34"/>
                <a:cs typeface="Leelawadee" panose="020B0502040204020203" pitchFamily="34" charset="-34"/>
              </a:rPr>
              <a:t>Set your own retention period</a:t>
            </a:r>
          </a:p>
          <a:p>
            <a:pPr lvl="1"/>
            <a:r>
              <a:rPr lang="en-US" sz="2400">
                <a:latin typeface="Leelawadee" panose="020B0502040204020203" pitchFamily="34" charset="-34"/>
                <a:cs typeface="Leelawadee" panose="020B0502040204020203" pitchFamily="34" charset="-34"/>
              </a:rPr>
              <a:t>Take ad-hoc snapshots </a:t>
            </a:r>
          </a:p>
          <a:p>
            <a:pPr lvl="2"/>
            <a:r>
              <a:rPr lang="en-US" sz="2200">
                <a:latin typeface="Leelawadee" panose="020B0502040204020203" pitchFamily="34" charset="-34"/>
                <a:cs typeface="Leelawadee" panose="020B0502040204020203" pitchFamily="34" charset="-34"/>
              </a:rPr>
              <a:t>Kept in your S3 bucket until deleted by user</a:t>
            </a:r>
          </a:p>
          <a:p>
            <a:pPr lvl="1"/>
            <a:r>
              <a:rPr lang="en-US" sz="2400">
                <a:latin typeface="Leelawadee" panose="020B0502040204020203" pitchFamily="34" charset="-34"/>
                <a:cs typeface="Leelawadee" panose="020B0502040204020203" pitchFamily="34" charset="-34"/>
              </a:rPr>
              <a:t>Snapshots can be shared between accounts</a:t>
            </a:r>
          </a:p>
          <a:p>
            <a:pPr lvl="2"/>
            <a:r>
              <a:rPr lang="en-US" sz="2200">
                <a:latin typeface="Leelawadee" panose="020B0502040204020203" pitchFamily="34" charset="-34"/>
                <a:cs typeface="Leelawadee" panose="020B0502040204020203" pitchFamily="34" charset="-34"/>
              </a:rPr>
              <a:t>Accounts is similar to subscriptions in Azure so sometimes used for restoring prod to dev or test environments</a:t>
            </a:r>
          </a:p>
          <a:p>
            <a:pPr lvl="1"/>
            <a:r>
              <a:rPr lang="en-US" sz="2400">
                <a:latin typeface="Leelawadee" panose="020B0502040204020203" pitchFamily="34" charset="-34"/>
                <a:cs typeface="Leelawadee" panose="020B0502040204020203" pitchFamily="34" charset="-34"/>
              </a:rPr>
              <a:t>Point in time restores (within 5 minutes)</a:t>
            </a:r>
          </a:p>
          <a:p>
            <a:pPr lvl="1"/>
            <a:r>
              <a:rPr lang="en-US" sz="2400">
                <a:latin typeface="Leelawadee" panose="020B0502040204020203" pitchFamily="34" charset="-34"/>
                <a:cs typeface="Leelawadee" panose="020B0502040204020203" pitchFamily="34" charset="-34"/>
              </a:rPr>
              <a:t>You can restore to a new RDS instance</a:t>
            </a:r>
            <a:endParaRPr lang="en-GB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5CC77A-27E4-4416-B262-3656DB55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439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EEFAF-4989-4957-96D4-67CFFA67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u="sng" dirty="0">
                <a:latin typeface="Leelawadee" panose="020B0502040204020203" pitchFamily="34" charset="-34"/>
                <a:cs typeface="Leelawadee" panose="020B0502040204020203" pitchFamily="34" charset="-34"/>
              </a:rPr>
              <a:t>BACKUP / RESTORE – EC2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5209E51F-427F-402A-9D1A-725F6EC083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59803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CE9633-C091-4EDF-8612-740A95B2C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2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30A6-15CE-41F4-9947-B1B2A898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u="sng" dirty="0">
                <a:latin typeface="Leelawadee" panose="020B0502040204020203" pitchFamily="34" charset="-34"/>
                <a:cs typeface="Leelawadee" panose="020B0502040204020203" pitchFamily="34" charset="-34"/>
              </a:rPr>
              <a:t>Monitoring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08F61-0E67-4B45-84DD-A28E13E67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3478215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CloudWatch </a:t>
            </a:r>
          </a:p>
          <a:p>
            <a:pPr lvl="1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Near real time info</a:t>
            </a:r>
          </a:p>
          <a:p>
            <a:pPr lvl="1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View multiple instances at once</a:t>
            </a:r>
          </a:p>
          <a:p>
            <a:pPr lvl="1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Trigger alerts</a:t>
            </a:r>
          </a:p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3</a:t>
            </a:r>
            <a:r>
              <a:rPr lang="en-US" baseline="30000" dirty="0">
                <a:latin typeface="Leelawadee" panose="020B0502040204020203" pitchFamily="34" charset="-34"/>
                <a:cs typeface="Leelawadee" panose="020B0502040204020203" pitchFamily="34" charset="-34"/>
              </a:rPr>
              <a:t>rd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 party tools</a:t>
            </a:r>
          </a:p>
          <a:p>
            <a:pPr lvl="1"/>
            <a:r>
              <a:rPr lang="en-US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sp_whoisactive</a:t>
            </a:r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lvl="1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Sentry One</a:t>
            </a:r>
          </a:p>
          <a:p>
            <a:pPr lvl="1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Grafana</a:t>
            </a:r>
          </a:p>
          <a:p>
            <a:pPr marL="0" indent="0">
              <a:buNone/>
            </a:pPr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endParaRPr lang="en-GB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87215C-B7D3-483F-B685-C136CB5C10CE}"/>
              </a:ext>
            </a:extLst>
          </p:cNvPr>
          <p:cNvCxnSpPr/>
          <p:nvPr/>
        </p:nvCxnSpPr>
        <p:spPr>
          <a:xfrm>
            <a:off x="5048250" y="1516063"/>
            <a:ext cx="0" cy="4065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90773-24B8-4655-907D-D0D20380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51DC1-2C0A-4F6F-B55F-6CF1A9DD8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228" y="457299"/>
            <a:ext cx="6467621" cy="28237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947BE4-2565-457F-A535-69E51306D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228" y="3481508"/>
            <a:ext cx="6467613" cy="284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656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EFAF-4989-4957-96D4-67CFFA67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>
                <a:latin typeface="Leelawadee" panose="020B0502040204020203" pitchFamily="34" charset="-34"/>
                <a:cs typeface="Leelawadee" panose="020B0502040204020203" pitchFamily="34" charset="-34"/>
              </a:rPr>
              <a:t>Deep dive into 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5B152-C0D1-4321-AFFE-AC3EBA0E3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Versions and Editions</a:t>
            </a: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Instance types</a:t>
            </a: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Storage types</a:t>
            </a: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HA/DR</a:t>
            </a: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Security</a:t>
            </a: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Encryption</a:t>
            </a: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Parameter groups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3CA18-219B-4A96-9988-823FF001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162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EFAF-4989-4957-96D4-67CFFA67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>
                <a:latin typeface="Leelawadee" panose="020B0502040204020203" pitchFamily="34" charset="-34"/>
                <a:cs typeface="Leelawadee" panose="020B0502040204020203" pitchFamily="34" charset="-34"/>
              </a:rPr>
              <a:t>Deep dive into RDS – Versions/Editions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5B152-C0D1-4321-AFFE-AC3EBA0E3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75113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Express</a:t>
            </a: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Web</a:t>
            </a: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Standard</a:t>
            </a: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Enterprise</a:t>
            </a:r>
          </a:p>
          <a:p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2012 – 2017 </a:t>
            </a:r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SQL Server 2008 R2 was removed from options on 1</a:t>
            </a:r>
            <a:r>
              <a:rPr lang="en-US" baseline="30000" dirty="0">
                <a:latin typeface="Leelawadee" panose="020B0502040204020203" pitchFamily="34" charset="-34"/>
                <a:cs typeface="Leelawadee" panose="020B0502040204020203" pitchFamily="34" charset="-34"/>
              </a:rPr>
              <a:t>st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 June 2019.</a:t>
            </a:r>
          </a:p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AWS Warned customers: </a:t>
            </a:r>
            <a:r>
              <a:rPr lang="en-US" b="1" dirty="0"/>
              <a:t>Upgrade existing instances before June 1, 2019, to avoid automatic upgrade.</a:t>
            </a:r>
            <a:endParaRPr lang="en-GB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endParaRPr lang="en-GB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6B94B-62EA-44A8-A843-6146AB4A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570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49B8C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9B8C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EFAF-4989-4957-96D4-67CFFA67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8978"/>
            <a:ext cx="9905998" cy="1478570"/>
          </a:xfrm>
        </p:spPr>
        <p:txBody>
          <a:bodyPr/>
          <a:lstStyle/>
          <a:p>
            <a:r>
              <a:rPr lang="en-GB" u="sng" dirty="0">
                <a:latin typeface="Leelawadee" panose="020B0502040204020203" pitchFamily="34" charset="-34"/>
                <a:cs typeface="Leelawadee" panose="020B0502040204020203" pitchFamily="34" charset="-34"/>
              </a:rPr>
              <a:t>Deep dive into RDS – Instance Types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A2A4C1DB-BF93-4754-AF3A-C02641655A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1579275"/>
              </p:ext>
            </p:extLst>
          </p:nvPr>
        </p:nvGraphicFramePr>
        <p:xfrm>
          <a:off x="1266827" y="1777548"/>
          <a:ext cx="4229098" cy="4500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6D0A7625-CA21-45B8-B174-C43E077472FA}"/>
              </a:ext>
            </a:extLst>
          </p:cNvPr>
          <p:cNvGrpSpPr/>
          <p:nvPr/>
        </p:nvGrpSpPr>
        <p:grpSpPr>
          <a:xfrm>
            <a:off x="6024723" y="1777548"/>
            <a:ext cx="4757896" cy="4689927"/>
            <a:chOff x="2043272" y="2103870"/>
            <a:chExt cx="4757896" cy="148941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CF6EABC-9540-47CE-B97E-D5C79D71FFE9}"/>
                </a:ext>
              </a:extLst>
            </p:cNvPr>
            <p:cNvSpPr/>
            <p:nvPr/>
          </p:nvSpPr>
          <p:spPr>
            <a:xfrm>
              <a:off x="2043272" y="2103870"/>
              <a:ext cx="4229098" cy="148941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59844F50-5A66-4756-8A40-40739DBA1048}"/>
                </a:ext>
              </a:extLst>
            </p:cNvPr>
            <p:cNvSpPr txBox="1"/>
            <p:nvPr/>
          </p:nvSpPr>
          <p:spPr>
            <a:xfrm>
              <a:off x="2717484" y="2103870"/>
              <a:ext cx="4083684" cy="14894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342900" lvl="0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eelawadee" panose="020B0502040204020203" pitchFamily="34" charset="-34"/>
                  <a:cs typeface="Leelawadee" panose="020B0502040204020203" pitchFamily="34" charset="-34"/>
                </a:rPr>
                <a:t>t2.micro</a:t>
              </a:r>
            </a:p>
            <a:p>
              <a:pPr marL="800100" lvl="1" indent="-34290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eelawadee" panose="020B0502040204020203" pitchFamily="34" charset="-34"/>
                  <a:cs typeface="Leelawadee" panose="020B0502040204020203" pitchFamily="34" charset="-34"/>
                </a:rPr>
                <a:t>1 vCPU</a:t>
              </a:r>
            </a:p>
            <a:p>
              <a:pPr marL="800100" lvl="1" indent="-34290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eelawadee" panose="020B0502040204020203" pitchFamily="34" charset="-34"/>
                  <a:cs typeface="Leelawadee" panose="020B0502040204020203" pitchFamily="34" charset="-34"/>
                </a:rPr>
                <a:t>1 </a:t>
              </a:r>
              <a:r>
                <a:rPr lang="en-US" sz="2400" dirty="0" err="1">
                  <a:latin typeface="Leelawadee" panose="020B0502040204020203" pitchFamily="34" charset="-34"/>
                  <a:cs typeface="Leelawadee" panose="020B0502040204020203" pitchFamily="34" charset="-34"/>
                </a:rPr>
                <a:t>GiB</a:t>
              </a:r>
              <a:r>
                <a:rPr lang="en-US" sz="2400" dirty="0">
                  <a:latin typeface="Leelawadee" panose="020B0502040204020203" pitchFamily="34" charset="-34"/>
                  <a:cs typeface="Leelawadee" panose="020B0502040204020203" pitchFamily="34" charset="-34"/>
                </a:rPr>
                <a:t> RAM</a:t>
              </a:r>
            </a:p>
            <a:p>
              <a:pPr marL="342900" lvl="0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eelawadee" panose="020B0502040204020203" pitchFamily="34" charset="-34"/>
                  <a:cs typeface="Leelawadee" panose="020B0502040204020203" pitchFamily="34" charset="-34"/>
                </a:rPr>
                <a:t>m5.xlarge</a:t>
              </a:r>
            </a:p>
            <a:p>
              <a:pPr marL="800100" lvl="1" indent="-34290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eelawadee" panose="020B0502040204020203" pitchFamily="34" charset="-34"/>
                  <a:cs typeface="Leelawadee" panose="020B0502040204020203" pitchFamily="34" charset="-34"/>
                </a:rPr>
                <a:t>4 vCPU</a:t>
              </a:r>
            </a:p>
            <a:p>
              <a:pPr marL="800100" lvl="1" indent="-34290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eelawadee" panose="020B0502040204020203" pitchFamily="34" charset="-34"/>
                  <a:cs typeface="Leelawadee" panose="020B0502040204020203" pitchFamily="34" charset="-34"/>
                </a:rPr>
                <a:t>16 </a:t>
              </a:r>
              <a:r>
                <a:rPr lang="en-US" sz="2400" dirty="0" err="1">
                  <a:latin typeface="Leelawadee" panose="020B0502040204020203" pitchFamily="34" charset="-34"/>
                  <a:cs typeface="Leelawadee" panose="020B0502040204020203" pitchFamily="34" charset="-34"/>
                </a:rPr>
                <a:t>GiB</a:t>
              </a:r>
              <a:r>
                <a:rPr lang="en-US" sz="2400" dirty="0">
                  <a:latin typeface="Leelawadee" panose="020B0502040204020203" pitchFamily="34" charset="-34"/>
                  <a:cs typeface="Leelawadee" panose="020B0502040204020203" pitchFamily="34" charset="-34"/>
                </a:rPr>
                <a:t> RAM</a:t>
              </a:r>
            </a:p>
            <a:p>
              <a:pPr marL="342900" lvl="0" indent="-3429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eelawadee" panose="020B0502040204020203" pitchFamily="34" charset="-34"/>
                  <a:cs typeface="Leelawadee" panose="020B0502040204020203" pitchFamily="34" charset="-34"/>
                </a:rPr>
                <a:t>r4</a:t>
              </a:r>
              <a:r>
                <a:rPr lang="en-US" sz="2400" kern="1200" dirty="0">
                  <a:latin typeface="Leelawadee" panose="020B0502040204020203" pitchFamily="34" charset="-34"/>
                  <a:cs typeface="Leelawadee" panose="020B0502040204020203" pitchFamily="34" charset="-34"/>
                </a:rPr>
                <a:t>.xlarge</a:t>
              </a:r>
            </a:p>
            <a:p>
              <a:pPr marL="800100" lvl="1" indent="-34290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eelawadee" panose="020B0502040204020203" pitchFamily="34" charset="-34"/>
                  <a:cs typeface="Leelawadee" panose="020B0502040204020203" pitchFamily="34" charset="-34"/>
                </a:rPr>
                <a:t>4 vCPU</a:t>
              </a:r>
            </a:p>
            <a:p>
              <a:pPr marL="800100" lvl="1" indent="-34290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Leelawadee" panose="020B0502040204020203" pitchFamily="34" charset="-34"/>
                  <a:cs typeface="Leelawadee" panose="020B0502040204020203" pitchFamily="34" charset="-34"/>
                </a:rPr>
                <a:t>30.5</a:t>
              </a:r>
              <a:r>
                <a:rPr lang="en-US" sz="2400" kern="1200" dirty="0">
                  <a:latin typeface="Leelawadee" panose="020B0502040204020203" pitchFamily="34" charset="-34"/>
                  <a:cs typeface="Leelawadee" panose="020B0502040204020203" pitchFamily="34" charset="-34"/>
                </a:rPr>
                <a:t> </a:t>
              </a:r>
              <a:r>
                <a:rPr lang="en-US" sz="2400" kern="1200" dirty="0" err="1">
                  <a:latin typeface="Leelawadee" panose="020B0502040204020203" pitchFamily="34" charset="-34"/>
                  <a:cs typeface="Leelawadee" panose="020B0502040204020203" pitchFamily="34" charset="-34"/>
                </a:rPr>
                <a:t>GiB</a:t>
              </a:r>
              <a:r>
                <a:rPr lang="en-US" sz="2400" kern="1200" dirty="0">
                  <a:latin typeface="Leelawadee" panose="020B0502040204020203" pitchFamily="34" charset="-34"/>
                  <a:cs typeface="Leelawadee" panose="020B0502040204020203" pitchFamily="34" charset="-34"/>
                </a:rPr>
                <a:t> RAM</a:t>
              </a:r>
              <a:endParaRPr lang="en-GB" sz="2400" kern="1200" dirty="0"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E0CF3-DEC5-4E5C-9B26-81BCC85F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960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EFAF-4989-4957-96D4-67CFFA67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>
                <a:latin typeface="Leelawadee" panose="020B0502040204020203" pitchFamily="34" charset="-34"/>
                <a:cs typeface="Leelawadee" panose="020B0502040204020203" pitchFamily="34" charset="-34"/>
              </a:rPr>
              <a:t>Deep dive into RDS – Storage</a:t>
            </a:r>
          </a:p>
        </p:txBody>
      </p:sp>
      <p:graphicFrame>
        <p:nvGraphicFramePr>
          <p:cNvPr id="7" name="Content Placeholder 8">
            <a:extLst>
              <a:ext uri="{FF2B5EF4-FFF2-40B4-BE49-F238E27FC236}">
                <a16:creationId xmlns:a16="http://schemas.microsoft.com/office/drawing/2014/main" id="{45986267-B4E9-44CF-8B24-E25BCB9C6E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5868934"/>
              </p:ext>
            </p:extLst>
          </p:nvPr>
        </p:nvGraphicFramePr>
        <p:xfrm>
          <a:off x="1141412" y="2097088"/>
          <a:ext cx="9755187" cy="2936760"/>
        </p:xfrm>
        <a:graphic>
          <a:graphicData uri="http://schemas.openxmlformats.org/drawingml/2006/table">
            <a:tbl>
              <a:tblPr firstRow="1" bandRow="1">
                <a:noFill/>
                <a:tableStyleId>{00A15C55-8517-42AA-B614-E9B94910E393}</a:tableStyleId>
              </a:tblPr>
              <a:tblGrid>
                <a:gridCol w="2856396">
                  <a:extLst>
                    <a:ext uri="{9D8B030D-6E8A-4147-A177-3AD203B41FA5}">
                      <a16:colId xmlns:a16="http://schemas.microsoft.com/office/drawing/2014/main" val="1465768652"/>
                    </a:ext>
                  </a:extLst>
                </a:gridCol>
                <a:gridCol w="6898791">
                  <a:extLst>
                    <a:ext uri="{9D8B030D-6E8A-4147-A177-3AD203B41FA5}">
                      <a16:colId xmlns:a16="http://schemas.microsoft.com/office/drawing/2014/main" val="70928135"/>
                    </a:ext>
                  </a:extLst>
                </a:gridCol>
              </a:tblGrid>
              <a:tr h="4830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2200" b="0" i="0" u="none" strike="noStrike" cap="all" spc="150" dirty="0">
                          <a:solidFill>
                            <a:schemeClr val="lt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All EDITIONS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22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439389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Magnetic *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Leelawadee" panose="020B0502040204020203" pitchFamily="34" charset="-34"/>
                        <a:ea typeface="+mn-ea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Min: 200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GiB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 Enterprise/Standard editions, 20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GiB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 Web/Express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Max: 1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TiB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 all editions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Leelawadee" panose="020B0502040204020203" pitchFamily="34" charset="-34"/>
                        <a:ea typeface="+mn-ea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27530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General Purpose (SSD)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Min: </a:t>
                      </a:r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200 </a:t>
                      </a:r>
                      <a:r>
                        <a:rPr lang="en-US" sz="18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GiB</a:t>
                      </a:r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Enterprise/Standard editions, 20 </a:t>
                      </a:r>
                      <a:r>
                        <a:rPr lang="en-US" sz="18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GiB</a:t>
                      </a:r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Web/Express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Max: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16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TiB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 all editions</a:t>
                      </a:r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697096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Provisioned IOPS (SSD)</a:t>
                      </a:r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Min: </a:t>
                      </a:r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200 </a:t>
                      </a:r>
                      <a:r>
                        <a:rPr lang="en-US" sz="18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GiB</a:t>
                      </a:r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Enterprise/Standard editions, 100 </a:t>
                      </a:r>
                      <a:r>
                        <a:rPr lang="en-US" sz="18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GiB</a:t>
                      </a:r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Web/Express</a:t>
                      </a:r>
                    </a:p>
                    <a:p>
                      <a:pPr algn="l" fontAlgn="ctr"/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Max: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16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TiB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Leelawadee" panose="020B0502040204020203" pitchFamily="34" charset="-34"/>
                          <a:ea typeface="+mn-ea"/>
                          <a:cs typeface="Leelawadee" panose="020B0502040204020203" pitchFamily="34" charset="-34"/>
                        </a:rPr>
                        <a:t> all editions</a:t>
                      </a:r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6711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64D9F65-891E-4577-ADD3-BAF4788D354C}"/>
              </a:ext>
            </a:extLst>
          </p:cNvPr>
          <p:cNvSpPr txBox="1"/>
          <p:nvPr/>
        </p:nvSpPr>
        <p:spPr>
          <a:xfrm>
            <a:off x="1295400" y="5629275"/>
            <a:ext cx="51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* Backwards compatibility only - Before Jan 2017</a:t>
            </a:r>
            <a:endParaRPr lang="en-GB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8BB26-74E8-4833-AD43-E755574C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66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EFAF-4989-4957-96D4-67CFFA67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u="sng" dirty="0">
                <a:latin typeface="Leelawadee" panose="020B0502040204020203" pitchFamily="34" charset="-34"/>
                <a:cs typeface="Leelawadee" panose="020B0502040204020203" pitchFamily="34" charset="-34"/>
              </a:rPr>
              <a:t>Deep dive into RDS – HA/DR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6F515A9-8C72-4C9B-A68D-F9BB0B147AE2}"/>
              </a:ext>
            </a:extLst>
          </p:cNvPr>
          <p:cNvGrpSpPr/>
          <p:nvPr/>
        </p:nvGrpSpPr>
        <p:grpSpPr>
          <a:xfrm>
            <a:off x="4707571" y="3280502"/>
            <a:ext cx="6500796" cy="605219"/>
            <a:chOff x="3566160" y="77225"/>
            <a:chExt cx="6500796" cy="605219"/>
          </a:xfrm>
        </p:grpSpPr>
        <p:sp>
          <p:nvSpPr>
            <p:cNvPr id="75" name="Rectangle: Top Corners Rounded 74">
              <a:extLst>
                <a:ext uri="{FF2B5EF4-FFF2-40B4-BE49-F238E27FC236}">
                  <a16:creationId xmlns:a16="http://schemas.microsoft.com/office/drawing/2014/main" id="{F6436271-3A55-4B65-8D5E-0B78BC21B5EA}"/>
                </a:ext>
              </a:extLst>
            </p:cNvPr>
            <p:cNvSpPr/>
            <p:nvPr/>
          </p:nvSpPr>
          <p:spPr>
            <a:xfrm rot="5400000">
              <a:off x="6433470" y="-2790085"/>
              <a:ext cx="605219" cy="6339840"/>
            </a:xfrm>
            <a:prstGeom prst="round2SameRect">
              <a:avLst/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Rectangle: Top Corners Rounded 4">
              <a:extLst>
                <a:ext uri="{FF2B5EF4-FFF2-40B4-BE49-F238E27FC236}">
                  <a16:creationId xmlns:a16="http://schemas.microsoft.com/office/drawing/2014/main" id="{7A777C8B-A523-4F48-8F11-7F0292AFB92A}"/>
                </a:ext>
              </a:extLst>
            </p:cNvPr>
            <p:cNvSpPr txBox="1"/>
            <p:nvPr/>
          </p:nvSpPr>
          <p:spPr>
            <a:xfrm>
              <a:off x="3756660" y="106769"/>
              <a:ext cx="6310296" cy="5461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32385" rIns="64770" bIns="32385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700" dirty="0">
                  <a:latin typeface="Leelawadee" panose="020B0502040204020203" pitchFamily="34" charset="-34"/>
                  <a:cs typeface="Leelawadee" panose="020B0502040204020203" pitchFamily="34" charset="-34"/>
                </a:rPr>
                <a:t>P</a:t>
              </a:r>
              <a:r>
                <a:rPr lang="en-GB" sz="1700" dirty="0">
                  <a:latin typeface="Leelawadee" panose="020B0502040204020203" pitchFamily="34" charset="-34"/>
                  <a:cs typeface="Leelawadee" panose="020B0502040204020203" pitchFamily="34" charset="-34"/>
                </a:rPr>
                <a:t>ick a time to suit your business</a:t>
              </a:r>
              <a:endParaRPr lang="en-US" sz="1700" kern="1200" dirty="0"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  <p:graphicFrame>
        <p:nvGraphicFramePr>
          <p:cNvPr id="79" name="Content Placeholder 2">
            <a:extLst>
              <a:ext uri="{FF2B5EF4-FFF2-40B4-BE49-F238E27FC236}">
                <a16:creationId xmlns:a16="http://schemas.microsoft.com/office/drawing/2014/main" id="{AE73EB9F-F347-46B7-A639-B974B3E3EC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807255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77BF6-EB0F-4A08-B9CF-4FF3DC6B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731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9EEFAF-4989-4957-96D4-67CFFA67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6487716" cy="1478570"/>
          </a:xfrm>
        </p:spPr>
        <p:txBody>
          <a:bodyPr>
            <a:normAutofit/>
          </a:bodyPr>
          <a:lstStyle/>
          <a:p>
            <a:r>
              <a:rPr lang="en-GB" sz="3200" u="sng">
                <a:latin typeface="Leelawadee" panose="020B0502040204020203" pitchFamily="34" charset="-34"/>
                <a:cs typeface="Leelawadee" panose="020B0502040204020203" pitchFamily="34" charset="-34"/>
              </a:rPr>
              <a:t>Deep dive into RDS – Security</a:t>
            </a:r>
            <a:endParaRPr lang="en-GB" sz="3200" u="sng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8355B152-C0D1-4321-AFFE-AC3EBA0E3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>
                <a:latin typeface="Leelawadee" panose="020B0502040204020203" pitchFamily="34" charset="-34"/>
                <a:cs typeface="Leelawadee" panose="020B0502040204020203" pitchFamily="34" charset="-34"/>
              </a:rPr>
              <a:t>Network Security</a:t>
            </a:r>
          </a:p>
          <a:p>
            <a:pPr lvl="1"/>
            <a:r>
              <a:rPr lang="en-US">
                <a:latin typeface="Leelawadee" panose="020B0502040204020203" pitchFamily="34" charset="-34"/>
                <a:cs typeface="Leelawadee" panose="020B0502040204020203" pitchFamily="34" charset="-34"/>
              </a:rPr>
              <a:t>VPC</a:t>
            </a:r>
          </a:p>
          <a:p>
            <a:pPr lvl="1"/>
            <a:r>
              <a:rPr lang="en-US">
                <a:latin typeface="Leelawadee" panose="020B0502040204020203" pitchFamily="34" charset="-34"/>
                <a:cs typeface="Leelawadee" panose="020B0502040204020203" pitchFamily="34" charset="-34"/>
              </a:rPr>
              <a:t>Security Groups</a:t>
            </a:r>
          </a:p>
          <a:p>
            <a:pPr lvl="1"/>
            <a:r>
              <a:rPr lang="en-US">
                <a:latin typeface="Leelawadee" panose="020B0502040204020203" pitchFamily="34" charset="-34"/>
                <a:cs typeface="Leelawadee" panose="020B0502040204020203" pitchFamily="34" charset="-34"/>
              </a:rPr>
              <a:t>Publicly accessible</a:t>
            </a:r>
          </a:p>
          <a:p>
            <a:pPr lvl="1"/>
            <a:r>
              <a:rPr lang="en-US">
                <a:latin typeface="Leelawadee" panose="020B0502040204020203" pitchFamily="34" charset="-34"/>
                <a:cs typeface="Leelawadee" panose="020B0502040204020203" pitchFamily="34" charset="-34"/>
              </a:rPr>
              <a:t>Choose your port</a:t>
            </a:r>
          </a:p>
          <a:p>
            <a:r>
              <a:rPr lang="en-US" sz="2000">
                <a:latin typeface="Leelawadee" panose="020B0502040204020203" pitchFamily="34" charset="-34"/>
                <a:cs typeface="Leelawadee" panose="020B0502040204020203" pitchFamily="34" charset="-34"/>
              </a:rPr>
              <a:t>Database security</a:t>
            </a:r>
          </a:p>
          <a:p>
            <a:pPr lvl="1"/>
            <a:r>
              <a:rPr lang="en-US">
                <a:latin typeface="Leelawadee" panose="020B0502040204020203" pitchFamily="34" charset="-34"/>
                <a:cs typeface="Leelawadee" panose="020B0502040204020203" pitchFamily="34" charset="-34"/>
              </a:rPr>
              <a:t>SQL Logins </a:t>
            </a:r>
          </a:p>
          <a:p>
            <a:pPr lvl="2"/>
            <a:r>
              <a:rPr lang="en-US" sz="2000">
                <a:latin typeface="Leelawadee" panose="020B0502040204020203" pitchFamily="34" charset="-34"/>
                <a:cs typeface="Leelawadee" panose="020B0502040204020203" pitchFamily="34" charset="-34"/>
              </a:rPr>
              <a:t>Master user &amp; others</a:t>
            </a:r>
          </a:p>
          <a:p>
            <a:pPr lvl="1"/>
            <a:r>
              <a:rPr lang="en-US">
                <a:latin typeface="Leelawadee" panose="020B0502040204020203" pitchFamily="34" charset="-34"/>
                <a:cs typeface="Leelawadee" panose="020B0502040204020203" pitchFamily="34" charset="-34"/>
              </a:rPr>
              <a:t>Active Directory</a:t>
            </a:r>
            <a:endParaRPr lang="en-GB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36" name="Graphic 52">
            <a:extLst>
              <a:ext uri="{FF2B5EF4-FFF2-40B4-BE49-F238E27FC236}">
                <a16:creationId xmlns:a16="http://schemas.microsoft.com/office/drawing/2014/main" id="{A7A25601-83A1-0646-AF41-0B5079484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92903" y="1821844"/>
            <a:ext cx="4435472" cy="443547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61AE7-F1A7-4D83-A475-BA05F74B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40472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58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EFAF-4989-4957-96D4-67CFFA67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GB" u="sng">
                <a:latin typeface="Leelawadee" panose="020B0502040204020203" pitchFamily="34" charset="-34"/>
                <a:cs typeface="Leelawadee" panose="020B0502040204020203" pitchFamily="34" charset="-34"/>
              </a:rPr>
              <a:t>Deep dive into RDS – Encryption</a:t>
            </a:r>
            <a:endParaRPr lang="en-GB" u="sng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5B152-C0D1-4321-AFFE-AC3EBA0E3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75113"/>
          </a:xfrm>
        </p:spPr>
        <p:txBody>
          <a:bodyPr>
            <a:normAutofit/>
          </a:bodyPr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In-Transit (S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SL Support)</a:t>
            </a:r>
          </a:p>
          <a:p>
            <a:pPr lvl="1"/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You can use SSL to encrypt connections between your apps and RDS instance</a:t>
            </a:r>
          </a:p>
          <a:p>
            <a:pPr lvl="1"/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You can force all connections to use SSL</a:t>
            </a:r>
          </a:p>
          <a:p>
            <a:pPr lvl="1"/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Supported in all regions and for all editions</a:t>
            </a: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At Rest</a:t>
            </a:r>
          </a:p>
          <a:p>
            <a:pPr lvl="1"/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Transparent Data Encryption (TDE)</a:t>
            </a:r>
          </a:p>
          <a:p>
            <a:pPr lvl="2"/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Available in Enterprise Edition</a:t>
            </a:r>
          </a:p>
          <a:p>
            <a:pPr lvl="1"/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Simply enable encryption at set up for all other editions (except express)</a:t>
            </a:r>
          </a:p>
        </p:txBody>
      </p:sp>
      <p:sp>
        <p:nvSpPr>
          <p:cNvPr id="42" name="Rectangle 41" descr="Key">
            <a:extLst>
              <a:ext uri="{FF2B5EF4-FFF2-40B4-BE49-F238E27FC236}">
                <a16:creationId xmlns:a16="http://schemas.microsoft.com/office/drawing/2014/main" id="{740CEF2E-5A2B-4736-AD78-E140E276F994}"/>
              </a:ext>
            </a:extLst>
          </p:cNvPr>
          <p:cNvSpPr/>
          <p:nvPr/>
        </p:nvSpPr>
        <p:spPr>
          <a:xfrm rot="5400000">
            <a:off x="10056811" y="5058567"/>
            <a:ext cx="1512000" cy="1512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2">
              <a:hueOff val="-1469031"/>
              <a:satOff val="-32495"/>
              <a:lumOff val="-647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D0DDD-D6FB-4CE0-A89A-5FFE5D3C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037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922E-A1B1-4BB9-90B3-0BC54607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>
                <a:latin typeface="Leelawadee" panose="020B0502040204020203" pitchFamily="34" charset="-34"/>
                <a:cs typeface="Leelawadee" panose="020B0502040204020203" pitchFamily="34" charset="-34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FCF5F-0845-43F2-8AA0-8F22F325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69774"/>
            <a:ext cx="9905999" cy="4121427"/>
          </a:xfrm>
        </p:spPr>
        <p:txBody>
          <a:bodyPr>
            <a:normAutofit fontScale="85000" lnSpcReduction="10000"/>
          </a:bodyPr>
          <a:lstStyle/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John McCormack</a:t>
            </a: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DBA since 2012</a:t>
            </a: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MCSE Data Management and Analytics</a:t>
            </a: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AWS Certified Cloud Solutions Architect - Associate</a:t>
            </a: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Initially focussed on SQL Server, now working with various cloud technologies.</a:t>
            </a:r>
          </a:p>
          <a:p>
            <a:pPr lvl="1"/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RDS, EMR, </a:t>
            </a:r>
            <a:r>
              <a:rPr lang="en-GB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ElasticSearch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, Athena, S3 </a:t>
            </a:r>
          </a:p>
          <a:p>
            <a:pPr lvl="1"/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Azure SQL DB, IAAS</a:t>
            </a:r>
            <a:endParaRPr lang="en-GB" dirty="0">
              <a:latin typeface="Leelawadee" panose="020B0502040204020203" pitchFamily="34" charset="-34"/>
              <a:cs typeface="Leelawadee" panose="020B0502040204020203" pitchFamily="34" charset="-34"/>
              <a:hlinkClick r:id="rId2"/>
            </a:endParaRP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  <a:hlinkClick r:id="rId2"/>
              </a:rPr>
              <a:t>https://johnmccormack.it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@</a:t>
            </a:r>
            <a:r>
              <a:rPr lang="en-GB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actualjohn</a:t>
            </a:r>
            <a:endParaRPr lang="en-GB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endParaRPr lang="en-GB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B5112-A894-4B04-AD7A-4EE6A91D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650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EFAF-4989-4957-96D4-67CFFA67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>
                <a:latin typeface="Leelawadee" panose="020B0502040204020203" pitchFamily="34" charset="-34"/>
                <a:cs typeface="Leelawadee" panose="020B0502040204020203" pitchFamily="34" charset="-34"/>
              </a:rPr>
              <a:t>Deep dive into RDS – </a:t>
            </a:r>
            <a:r>
              <a:rPr lang="en-GB" u="sng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ParAmEter</a:t>
            </a:r>
            <a:r>
              <a:rPr lang="en-GB" u="sng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GB" u="sng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GRoups</a:t>
            </a:r>
            <a:endParaRPr lang="en-GB" u="sng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5B152-C0D1-4321-AFFE-AC3EBA0E3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75113"/>
          </a:xfrm>
        </p:spPr>
        <p:txBody>
          <a:bodyPr>
            <a:normAutofit/>
          </a:bodyPr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Parameter groups allow you to change settings above and beyond your level of access to the instance. </a:t>
            </a:r>
          </a:p>
          <a:p>
            <a:pPr lvl="1"/>
            <a:r>
              <a:rPr lang="en-US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i.e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 Something requiring sysadmin or </a:t>
            </a:r>
            <a:r>
              <a:rPr lang="en-US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securityadmin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 role</a:t>
            </a:r>
          </a:p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Examples</a:t>
            </a:r>
          </a:p>
          <a:p>
            <a:pPr lvl="1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Some trace flags e.g. 1204, 4199</a:t>
            </a:r>
          </a:p>
          <a:p>
            <a:pPr lvl="1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Cost threshold for parallelism</a:t>
            </a:r>
          </a:p>
          <a:p>
            <a:pPr lvl="1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Optimize for ad hoc workloads</a:t>
            </a:r>
          </a:p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Changes to parameter groups apply to all instances using the group</a:t>
            </a:r>
          </a:p>
          <a:p>
            <a:pPr lvl="1"/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25B4D-AFC4-40D7-B2D3-5BE8AF09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465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9EEFAF-4989-4957-96D4-67CFFA67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GB" sz="3400" dirty="0">
                <a:latin typeface="Leelawadee" panose="020B0502040204020203" pitchFamily="34" charset="-34"/>
                <a:cs typeface="Leelawadee" panose="020B0502040204020203" pitchFamily="34" charset="-34"/>
              </a:rPr>
              <a:t>CLI &amp;</a:t>
            </a:r>
            <a:r>
              <a:rPr lang="en-GB" sz="3400" u="sng" dirty="0">
                <a:latin typeface="Leelawadee" panose="020B0502040204020203" pitchFamily="34" charset="-34"/>
                <a:cs typeface="Leelawadee" panose="020B0502040204020203" pitchFamily="34" charset="-34"/>
              </a:rPr>
              <a:t> PowerShell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5B152-C0D1-4321-AFFE-AC3EBA0E3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GB" sz="2000" dirty="0">
                <a:latin typeface="Leelawadee" panose="020B0502040204020203" pitchFamily="34" charset="-34"/>
                <a:cs typeface="Leelawadee" panose="020B0502040204020203" pitchFamily="34" charset="-34"/>
              </a:rPr>
              <a:t>The key to cloud automation is scripting. AWS supports CLI and </a:t>
            </a:r>
            <a:r>
              <a:rPr lang="en-GB" sz="20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Powershell</a:t>
            </a:r>
            <a:r>
              <a:rPr lang="en-GB" sz="2000" dirty="0">
                <a:latin typeface="Leelawadee" panose="020B0502040204020203" pitchFamily="34" charset="-34"/>
                <a:cs typeface="Leelawadee" panose="020B0502040204020203" pitchFamily="34" charset="-34"/>
              </a:rPr>
              <a:t> to save you from too many clunky manual process.</a:t>
            </a:r>
          </a:p>
          <a:p>
            <a:r>
              <a:rPr lang="en-GB" sz="2000" dirty="0">
                <a:latin typeface="Leelawadee" panose="020B0502040204020203" pitchFamily="34" charset="-34"/>
                <a:cs typeface="Leelawadee" panose="020B0502040204020203" pitchFamily="34" charset="-34"/>
              </a:rPr>
              <a:t>Examples</a:t>
            </a:r>
          </a:p>
          <a:p>
            <a:pPr lvl="1"/>
            <a:r>
              <a:rPr lang="en-GB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aws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GB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rds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 restore-</a:t>
            </a:r>
            <a:r>
              <a:rPr lang="en-GB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db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-instance-from-</a:t>
            </a:r>
            <a:r>
              <a:rPr lang="en-GB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db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-snapshot --</a:t>
            </a:r>
            <a:r>
              <a:rPr lang="en-GB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db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-instance-identifier restored-test-instance --</a:t>
            </a:r>
            <a:r>
              <a:rPr lang="en-GB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db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-snapshot-identifier test-instance-snap</a:t>
            </a:r>
          </a:p>
          <a:p>
            <a:pPr lvl="1"/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Restore-</a:t>
            </a:r>
            <a:r>
              <a:rPr lang="en-GB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RDSDBInstanceFromDBSnapshot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 -</a:t>
            </a:r>
            <a:r>
              <a:rPr lang="en-GB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DBInstanceIdentifier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 restored-test-instance -</a:t>
            </a:r>
            <a:r>
              <a:rPr lang="en-GB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DBSnapshotIdentifier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 test-instance-snap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459D9-1C79-4901-A9A1-0DC7041F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20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EFAF-4989-4957-96D4-67CFFA67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>
                <a:latin typeface="Leelawadee" panose="020B0502040204020203" pitchFamily="34" charset="-34"/>
                <a:cs typeface="Leelawadee" panose="020B0502040204020203" pitchFamily="34" charset="-34"/>
              </a:rPr>
              <a:t>PRE Migration PLANNING – MOVING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972A32-43C9-40E2-B591-8FCD3848DDCB}"/>
              </a:ext>
            </a:extLst>
          </p:cNvPr>
          <p:cNvSpPr txBox="1"/>
          <p:nvPr/>
        </p:nvSpPr>
        <p:spPr>
          <a:xfrm>
            <a:off x="4726654" y="5894251"/>
            <a:ext cx="1573630" cy="378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TB / GB Scale</a:t>
            </a:r>
            <a:endParaRPr lang="en-GB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9563B-76C2-4997-9A43-2AF73663FFA4}"/>
              </a:ext>
            </a:extLst>
          </p:cNvPr>
          <p:cNvSpPr txBox="1"/>
          <p:nvPr/>
        </p:nvSpPr>
        <p:spPr>
          <a:xfrm>
            <a:off x="4498054" y="1881643"/>
            <a:ext cx="20324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Leelawadee" panose="020B0502040204020203" pitchFamily="34" charset="-34"/>
                <a:cs typeface="Leelawadee" panose="020B0502040204020203" pitchFamily="34" charset="-34"/>
              </a:rPr>
              <a:t>Direct Connect</a:t>
            </a:r>
            <a:endParaRPr lang="en-GB" sz="22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EE60F-20A7-4EAF-90EE-A9357A878E00}"/>
              </a:ext>
            </a:extLst>
          </p:cNvPr>
          <p:cNvSpPr txBox="1"/>
          <p:nvPr/>
        </p:nvSpPr>
        <p:spPr>
          <a:xfrm>
            <a:off x="1141529" y="1881644"/>
            <a:ext cx="2202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Leelawadee" panose="020B0502040204020203" pitchFamily="34" charset="-34"/>
                <a:cs typeface="Leelawadee" panose="020B0502040204020203" pitchFamily="34" charset="-34"/>
              </a:rPr>
              <a:t>Snowball / Edge</a:t>
            </a:r>
            <a:endParaRPr lang="en-GB" sz="22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15F9C-7506-466D-AC04-15A01C9D07B8}"/>
              </a:ext>
            </a:extLst>
          </p:cNvPr>
          <p:cNvSpPr txBox="1"/>
          <p:nvPr/>
        </p:nvSpPr>
        <p:spPr>
          <a:xfrm>
            <a:off x="1141413" y="5861232"/>
            <a:ext cx="1257300" cy="378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PB Scale</a:t>
            </a:r>
            <a:endParaRPr lang="en-GB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8" name="Graphic 21">
            <a:extLst>
              <a:ext uri="{FF2B5EF4-FFF2-40B4-BE49-F238E27FC236}">
                <a16:creationId xmlns:a16="http://schemas.microsoft.com/office/drawing/2014/main" id="{03DA41F5-0B40-C347-9341-FF267818E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9513" y="2568575"/>
            <a:ext cx="1736726" cy="1736726"/>
          </a:xfrm>
          <a:prstGeom prst="rect">
            <a:avLst/>
          </a:prstGeom>
        </p:spPr>
      </p:pic>
      <p:pic>
        <p:nvPicPr>
          <p:cNvPr id="10" name="Graphic 11">
            <a:extLst>
              <a:ext uri="{FF2B5EF4-FFF2-40B4-BE49-F238E27FC236}">
                <a16:creationId xmlns:a16="http://schemas.microsoft.com/office/drawing/2014/main" id="{D37918BB-92A8-8F43-AFBF-90F1EFE68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3558" y="2519064"/>
            <a:ext cx="1736726" cy="1736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D14418-CFA8-46F7-8235-34314D1A33B0}"/>
              </a:ext>
            </a:extLst>
          </p:cNvPr>
          <p:cNvSpPr txBox="1"/>
          <p:nvPr/>
        </p:nvSpPr>
        <p:spPr>
          <a:xfrm>
            <a:off x="1141413" y="4656784"/>
            <a:ext cx="3207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50 / 80 / 100 TB per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Can use multiple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Transfers in 1 week</a:t>
            </a:r>
            <a:endParaRPr lang="en-GB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4D452D-7BE8-411B-82E3-FA5E288A36AE}"/>
              </a:ext>
            </a:extLst>
          </p:cNvPr>
          <p:cNvSpPr txBox="1"/>
          <p:nvPr/>
        </p:nvSpPr>
        <p:spPr>
          <a:xfrm>
            <a:off x="4573180" y="4656784"/>
            <a:ext cx="2699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Dedicated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1Gbps - 10Gbps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58F1D-FA21-4823-9F0B-2479740D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6435B6-0F74-4BDD-8708-A624DBA41161}"/>
              </a:ext>
            </a:extLst>
          </p:cNvPr>
          <p:cNvSpPr txBox="1"/>
          <p:nvPr/>
        </p:nvSpPr>
        <p:spPr>
          <a:xfrm>
            <a:off x="7825162" y="1890207"/>
            <a:ext cx="3080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Leelawadee" panose="020B0502040204020203" pitchFamily="34" charset="-34"/>
                <a:cs typeface="Leelawadee" panose="020B0502040204020203" pitchFamily="34" charset="-34"/>
              </a:rPr>
              <a:t>S3 Accelerated Transfer</a:t>
            </a:r>
            <a:endParaRPr lang="en-GB" sz="22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14" name="Graphic 15">
            <a:extLst>
              <a:ext uri="{FF2B5EF4-FFF2-40B4-BE49-F238E27FC236}">
                <a16:creationId xmlns:a16="http://schemas.microsoft.com/office/drawing/2014/main" id="{305F2333-23B9-804D-9917-10E6891F85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25162" y="2519064"/>
            <a:ext cx="1736726" cy="17367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AEF121-3D21-4F81-845B-42B708F8EA4B}"/>
              </a:ext>
            </a:extLst>
          </p:cNvPr>
          <p:cNvSpPr txBox="1"/>
          <p:nvPr/>
        </p:nvSpPr>
        <p:spPr>
          <a:xfrm>
            <a:off x="7825162" y="4656784"/>
            <a:ext cx="3213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CloudFront edge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Distance </a:t>
            </a:r>
            <a:r>
              <a:rPr lang="en-GB" dirty="0"/>
              <a:t>∝ 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improvement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8650E4-9847-4046-B385-149297674BF4}"/>
              </a:ext>
            </a:extLst>
          </p:cNvPr>
          <p:cNvSpPr txBox="1"/>
          <p:nvPr/>
        </p:nvSpPr>
        <p:spPr>
          <a:xfrm>
            <a:off x="7825162" y="5861232"/>
            <a:ext cx="173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GB / MB Scale</a:t>
            </a:r>
            <a:endParaRPr lang="en-GB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16578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77FB1-7CB5-4309-8EE7-114CF736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2052" name="Picture 4" descr="Amazon CloudFront Edge Locations">
            <a:extLst>
              <a:ext uri="{FF2B5EF4-FFF2-40B4-BE49-F238E27FC236}">
                <a16:creationId xmlns:a16="http://schemas.microsoft.com/office/drawing/2014/main" id="{7EBF2FCE-D7E4-40CD-94CA-04F0F9EB2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80" y="1519686"/>
            <a:ext cx="8421370" cy="476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A8409E-D8EA-4DD2-81F8-09E08C35E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GB" u="sng" dirty="0">
                <a:latin typeface="Leelawadee" panose="020B0502040204020203" pitchFamily="34" charset="-34"/>
                <a:cs typeface="Leelawadee" panose="020B0502040204020203" pitchFamily="34" charset="-34"/>
              </a:rPr>
              <a:t>EDGE LOCATIONS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DDE7D2-B725-44B2-A7B8-F3C0A772752E}"/>
              </a:ext>
            </a:extLst>
          </p:cNvPr>
          <p:cNvSpPr/>
          <p:nvPr/>
        </p:nvSpPr>
        <p:spPr>
          <a:xfrm>
            <a:off x="2885440" y="6286499"/>
            <a:ext cx="850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© https://aws.amazon.com/cloudfront/features/#Amazon_CloudFront_Infrastructure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413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EFAF-4989-4957-96D4-67CFFA67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>
                <a:latin typeface="Leelawadee" panose="020B0502040204020203" pitchFamily="34" charset="-34"/>
                <a:cs typeface="Leelawadee" panose="020B0502040204020203" pitchFamily="34" charset="-34"/>
              </a:rPr>
              <a:t>Backups - HAVE YOU SEEN THE SNOWMOBILE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972A32-43C9-40E2-B591-8FCD3848DDCB}"/>
              </a:ext>
            </a:extLst>
          </p:cNvPr>
          <p:cNvSpPr txBox="1"/>
          <p:nvPr/>
        </p:nvSpPr>
        <p:spPr>
          <a:xfrm>
            <a:off x="7772400" y="6050357"/>
            <a:ext cx="1573630" cy="378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Exabyte Scale</a:t>
            </a:r>
            <a:endParaRPr lang="en-GB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8D8FFA-9459-4D44-8419-6B6C04991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13" y="1800120"/>
            <a:ext cx="8109367" cy="407691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70F86-8393-487C-A24B-F17FBF71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351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EFAF-4989-4957-96D4-67CFFA67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>
                <a:latin typeface="Leelawadee" panose="020B0502040204020203" pitchFamily="34" charset="-34"/>
                <a:cs typeface="Leelawadee" panose="020B0502040204020203" pitchFamily="34" charset="-34"/>
              </a:rPr>
              <a:t>PRE Migration PLANNING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2BCEC0-987F-4938-8829-971FA9E9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6" name="Content Placeholder 8">
            <a:extLst>
              <a:ext uri="{FF2B5EF4-FFF2-40B4-BE49-F238E27FC236}">
                <a16:creationId xmlns:a16="http://schemas.microsoft.com/office/drawing/2014/main" id="{A335A1B3-1F6C-43EE-A3F6-35CB73999C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248494"/>
              </p:ext>
            </p:extLst>
          </p:nvPr>
        </p:nvGraphicFramePr>
        <p:xfrm>
          <a:off x="1223606" y="1953250"/>
          <a:ext cx="9134908" cy="4166640"/>
        </p:xfrm>
        <a:graphic>
          <a:graphicData uri="http://schemas.openxmlformats.org/drawingml/2006/table">
            <a:tbl>
              <a:tblPr firstRow="1" bandRow="1">
                <a:noFill/>
                <a:tableStyleId>{00A15C55-8517-42AA-B614-E9B94910E393}</a:tableStyleId>
              </a:tblPr>
              <a:tblGrid>
                <a:gridCol w="9134908">
                  <a:extLst>
                    <a:ext uri="{9D8B030D-6E8A-4147-A177-3AD203B41FA5}">
                      <a16:colId xmlns:a16="http://schemas.microsoft.com/office/drawing/2014/main" val="4145061949"/>
                    </a:ext>
                  </a:extLst>
                </a:gridCol>
              </a:tblGrid>
              <a:tr h="4830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2200" b="0" i="0" u="none" strike="noStrike" cap="all" spc="150" dirty="0">
                          <a:solidFill>
                            <a:schemeClr val="lt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TASK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2964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439389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Create full inventory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gradFill flip="none" rotWithShape="1">
                      <a:gsLst>
                        <a:gs pos="0">
                          <a:srgbClr val="4399B3">
                            <a:shade val="30000"/>
                            <a:satMod val="115000"/>
                          </a:srgbClr>
                        </a:gs>
                        <a:gs pos="50000">
                          <a:srgbClr val="4399B3">
                            <a:shade val="67500"/>
                            <a:satMod val="115000"/>
                          </a:srgbClr>
                        </a:gs>
                        <a:gs pos="100000">
                          <a:srgbClr val="4399B3">
                            <a:shade val="100000"/>
                            <a:satMod val="115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8127530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Identify features used (What version / edition do we need)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gradFill flip="none" rotWithShape="1">
                      <a:gsLst>
                        <a:gs pos="0">
                          <a:srgbClr val="296482">
                            <a:shade val="30000"/>
                            <a:satMod val="115000"/>
                          </a:srgbClr>
                        </a:gs>
                        <a:gs pos="50000">
                          <a:srgbClr val="296482">
                            <a:shade val="67500"/>
                            <a:satMod val="115000"/>
                          </a:srgbClr>
                        </a:gs>
                        <a:gs pos="100000">
                          <a:srgbClr val="296482">
                            <a:shade val="100000"/>
                            <a:satMod val="115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11697096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Do you have licenses to take to the cloud?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gradFill flip="none" rotWithShape="1">
                      <a:gsLst>
                        <a:gs pos="0">
                          <a:srgbClr val="4399B3">
                            <a:shade val="30000"/>
                            <a:satMod val="115000"/>
                          </a:srgbClr>
                        </a:gs>
                        <a:gs pos="50000">
                          <a:srgbClr val="4399B3">
                            <a:shade val="67500"/>
                            <a:satMod val="115000"/>
                          </a:srgbClr>
                        </a:gs>
                        <a:gs pos="100000">
                          <a:srgbClr val="4399B3">
                            <a:shade val="100000"/>
                            <a:satMod val="115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84671197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W</a:t>
                      </a:r>
                      <a:r>
                        <a:rPr lang="en-GB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hat are your high availability / disaster recovery requirements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gradFill flip="none" rotWithShape="1">
                      <a:gsLst>
                        <a:gs pos="0">
                          <a:srgbClr val="296482">
                            <a:shade val="30000"/>
                            <a:satMod val="115000"/>
                          </a:srgbClr>
                        </a:gs>
                        <a:gs pos="50000">
                          <a:srgbClr val="296482">
                            <a:shade val="67500"/>
                            <a:satMod val="115000"/>
                          </a:srgbClr>
                        </a:gs>
                        <a:gs pos="100000">
                          <a:srgbClr val="296482">
                            <a:shade val="100000"/>
                            <a:satMod val="115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78494723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Can you purge unwanted data</a:t>
                      </a:r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gradFill flip="none" rotWithShape="1">
                      <a:gsLst>
                        <a:gs pos="0">
                          <a:srgbClr val="4399B3">
                            <a:shade val="30000"/>
                            <a:satMod val="115000"/>
                          </a:srgbClr>
                        </a:gs>
                        <a:gs pos="50000">
                          <a:srgbClr val="4399B3">
                            <a:shade val="67500"/>
                            <a:satMod val="115000"/>
                          </a:srgbClr>
                        </a:gs>
                        <a:gs pos="100000">
                          <a:srgbClr val="4399B3">
                            <a:shade val="100000"/>
                            <a:satMod val="115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70359999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What are your team’s capabilities</a:t>
                      </a:r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gradFill flip="none" rotWithShape="1">
                      <a:gsLst>
                        <a:gs pos="0">
                          <a:srgbClr val="296482">
                            <a:shade val="30000"/>
                            <a:satMod val="115000"/>
                          </a:srgbClr>
                        </a:gs>
                        <a:gs pos="50000">
                          <a:srgbClr val="296482">
                            <a:shade val="67500"/>
                            <a:satMod val="115000"/>
                          </a:srgbClr>
                        </a:gs>
                        <a:gs pos="100000">
                          <a:srgbClr val="296482">
                            <a:shade val="100000"/>
                            <a:satMod val="115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18613108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gradFill flip="none" rotWithShape="1">
                      <a:gsLst>
                        <a:gs pos="0">
                          <a:srgbClr val="4399B3">
                            <a:shade val="30000"/>
                            <a:satMod val="115000"/>
                          </a:srgbClr>
                        </a:gs>
                        <a:gs pos="50000">
                          <a:srgbClr val="4399B3">
                            <a:shade val="67500"/>
                            <a:satMod val="115000"/>
                          </a:srgbClr>
                        </a:gs>
                        <a:gs pos="100000">
                          <a:srgbClr val="4399B3">
                            <a:shade val="100000"/>
                            <a:satMod val="115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6706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469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EFAF-4989-4957-96D4-67CFFA67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>
                <a:latin typeface="Leelawadee" panose="020B0502040204020203" pitchFamily="34" charset="-34"/>
                <a:cs typeface="Leelawadee" panose="020B0502040204020203" pitchFamily="34" charset="-34"/>
              </a:rPr>
              <a:t>Migration strategies &amp; tools</a:t>
            </a:r>
          </a:p>
        </p:txBody>
      </p:sp>
      <p:graphicFrame>
        <p:nvGraphicFramePr>
          <p:cNvPr id="5" name="Content Placeholder 8">
            <a:extLst>
              <a:ext uri="{FF2B5EF4-FFF2-40B4-BE49-F238E27FC236}">
                <a16:creationId xmlns:a16="http://schemas.microsoft.com/office/drawing/2014/main" id="{B7E084A1-CABF-4D59-A1D2-CEE81D7E0FE2}"/>
              </a:ext>
            </a:extLst>
          </p:cNvPr>
          <p:cNvGraphicFramePr>
            <a:graphicFrameLocks/>
          </p:cNvGraphicFramePr>
          <p:nvPr/>
        </p:nvGraphicFramePr>
        <p:xfrm>
          <a:off x="1141413" y="2097088"/>
          <a:ext cx="9807143" cy="3140220"/>
        </p:xfrm>
        <a:graphic>
          <a:graphicData uri="http://schemas.openxmlformats.org/drawingml/2006/table">
            <a:tbl>
              <a:tblPr firstRow="1" bandRow="1">
                <a:noFill/>
                <a:tableStyleId>{00A15C55-8517-42AA-B614-E9B94910E393}</a:tableStyleId>
              </a:tblPr>
              <a:tblGrid>
                <a:gridCol w="6318318">
                  <a:extLst>
                    <a:ext uri="{9D8B030D-6E8A-4147-A177-3AD203B41FA5}">
                      <a16:colId xmlns:a16="http://schemas.microsoft.com/office/drawing/2014/main" val="4145061949"/>
                    </a:ext>
                  </a:extLst>
                </a:gridCol>
                <a:gridCol w="1712747">
                  <a:extLst>
                    <a:ext uri="{9D8B030D-6E8A-4147-A177-3AD203B41FA5}">
                      <a16:colId xmlns:a16="http://schemas.microsoft.com/office/drawing/2014/main" val="1465768652"/>
                    </a:ext>
                  </a:extLst>
                </a:gridCol>
                <a:gridCol w="1776078">
                  <a:extLst>
                    <a:ext uri="{9D8B030D-6E8A-4147-A177-3AD203B41FA5}">
                      <a16:colId xmlns:a16="http://schemas.microsoft.com/office/drawing/2014/main" val="70928135"/>
                    </a:ext>
                  </a:extLst>
                </a:gridCol>
              </a:tblGrid>
              <a:tr h="4830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2200" b="0" i="0" u="none" strike="noStrike" cap="all" spc="150" dirty="0">
                          <a:solidFill>
                            <a:schemeClr val="lt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Method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200" b="0" i="0" u="none" strike="noStrike" cap="all" spc="150">
                          <a:solidFill>
                            <a:schemeClr val="lt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EC2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200" b="0" i="0" u="none" strike="noStrike" cap="all" spc="150" dirty="0">
                          <a:solidFill>
                            <a:schemeClr val="lt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RDS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439389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Backup / Restore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✔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✔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27530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Database Migration Service and Schema Conversion Tool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✔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✔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697096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Log Shipping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✔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 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671197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Transactional Replication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✔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494723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</a:t>
                      </a:r>
                      <a:r>
                        <a:rPr lang="en-GB" sz="18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nowball</a:t>
                      </a:r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✔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✔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35999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2BCEC0-987F-4938-8829-971FA9E9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68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EFAF-4989-4957-96D4-67CFFA67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u="sng" dirty="0">
                <a:latin typeface="Leelawadee" panose="020B0502040204020203" pitchFamily="34" charset="-34"/>
                <a:cs typeface="Leelawadee" panose="020B0502040204020203" pitchFamily="34" charset="-34"/>
              </a:rPr>
              <a:t>DEMO</a:t>
            </a:r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12F3F494-4312-427C-A77C-23D028350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04306" y="338894"/>
            <a:ext cx="6180212" cy="618021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noFill/>
            <a:miter lim="800000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706B9E-F07C-4744-A0EB-C071B826D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9785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A2FBB-6C5B-43FD-9AB3-EE8A00CC8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u="sng" dirty="0">
                <a:latin typeface="Leelawadee" panose="020B0502040204020203" pitchFamily="34" charset="-34"/>
                <a:cs typeface="Leelawadee" panose="020B0502040204020203" pitchFamily="34" charset="-34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B0E9-2AB5-4083-A892-DA2AD839F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Leelawadee" panose="020B0502040204020203" pitchFamily="34" charset="-34"/>
                <a:cs typeface="Leelawadee" panose="020B0502040204020203" pitchFamily="34" charset="-34"/>
              </a:rPr>
              <a:t>If you want to find out more, go here:</a:t>
            </a:r>
          </a:p>
          <a:p>
            <a:pPr marL="0" indent="0">
              <a:buNone/>
            </a:pPr>
            <a:endParaRPr lang="en-US" sz="30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lvl="1"/>
            <a:r>
              <a:rPr lang="en-GB" sz="2800" dirty="0">
                <a:hlinkClick r:id="rId2"/>
              </a:rPr>
              <a:t>https://johnmccormack.it/</a:t>
            </a:r>
            <a:endParaRPr lang="en-US" sz="26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2ED9C-AD44-41D3-B69F-9F84001D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425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AE6B-CD7A-4134-83D0-C6E8BEC43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191" y="727948"/>
            <a:ext cx="6536266" cy="1676603"/>
          </a:xfrm>
        </p:spPr>
        <p:txBody>
          <a:bodyPr>
            <a:normAutofit/>
          </a:bodyPr>
          <a:lstStyle/>
          <a:p>
            <a:r>
              <a:rPr lang="en-US" dirty="0"/>
              <a:t>Session Feedback Day 1 </a:t>
            </a:r>
            <a:br>
              <a:rPr lang="en-US" dirty="0"/>
            </a:br>
            <a:r>
              <a:rPr lang="en-US" dirty="0"/>
              <a:t>#(not optional!)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4CB82-BD4C-416B-A2FD-2E1F8379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3747558"/>
            <a:ext cx="6624319" cy="102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hlinkClick r:id="rId2"/>
              </a:rPr>
              <a:t>http://bit.ly/DataGrillen2019Day1</a:t>
            </a:r>
            <a:endParaRPr lang="en-US" sz="3200" dirty="0"/>
          </a:p>
          <a:p>
            <a:endParaRPr lang="en-US" sz="3200" dirty="0"/>
          </a:p>
        </p:txBody>
      </p:sp>
      <p:pic>
        <p:nvPicPr>
          <p:cNvPr id="5" name="Picture 4" descr="A picture containing indoor, crossword puzzle&#10;&#10;Description automatically generated">
            <a:extLst>
              <a:ext uri="{FF2B5EF4-FFF2-40B4-BE49-F238E27FC236}">
                <a16:creationId xmlns:a16="http://schemas.microsoft.com/office/drawing/2014/main" id="{5D527E74-6FB8-4A5D-A449-7CA94A05DF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" r="615" b="3"/>
          <a:stretch/>
        </p:blipFill>
        <p:spPr>
          <a:xfrm>
            <a:off x="6503301" y="1061545"/>
            <a:ext cx="5049035" cy="515637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1164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BAC502-F43D-40F8-8194-E45B9EB12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12" y="5399015"/>
            <a:ext cx="3046780" cy="757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F9A1AE-3022-4E21-9234-079AD3D0D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137" y="4127566"/>
            <a:ext cx="3463724" cy="8303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A3AA57-A85A-49FD-B87F-63E28453E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142" y="2310494"/>
            <a:ext cx="2857500" cy="8286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4E6161-1F7D-4A49-ACE3-218C3C92BE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540" y="4243606"/>
            <a:ext cx="3001149" cy="5982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6041732-5FF7-44B2-A2D6-FFB008F578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299" y="313449"/>
            <a:ext cx="3310472" cy="169834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97C6743-618A-4E22-BF33-BF0B1CE0BD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799" y="85981"/>
            <a:ext cx="3457093" cy="2153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DCFDAF-DD57-4A51-A011-4AA55BD98F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58" y="3283721"/>
            <a:ext cx="1953446" cy="13350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A4CB87-BAE4-4ED3-A678-333F56EC33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52" y="2385800"/>
            <a:ext cx="3550056" cy="6780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FBC5C3-A4BD-4615-AF00-C8C55036CE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534" y="1347398"/>
            <a:ext cx="1399925" cy="1192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A858B0-CAC6-4568-958B-1D447BF669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604" y="5217241"/>
            <a:ext cx="2317558" cy="112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5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7E691-8CD3-45BE-930A-754D2CA54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GB" u="sng" dirty="0">
                <a:latin typeface="Leelawadee" panose="020B0502040204020203" pitchFamily="34" charset="-34"/>
                <a:cs typeface="Leelawadee" panose="020B0502040204020203" pitchFamily="34" charset="-34"/>
              </a:rPr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00883-B02E-4106-B4A1-747415F5E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9043"/>
            <a:ext cx="9905999" cy="4002158"/>
          </a:xfrm>
        </p:spPr>
        <p:txBody>
          <a:bodyPr>
            <a:normAutofit fontScale="85000" lnSpcReduction="10000"/>
          </a:bodyPr>
          <a:lstStyle/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AWS – Amazon Web Services (Cloud computing company)</a:t>
            </a: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Region – A geographic area comprising of 2 or more AZs</a:t>
            </a: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Availability Zone (AZ) – A data centre within a region, providing options for HA/DR</a:t>
            </a: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EC2 – VM within AWS (Windows or Linux)</a:t>
            </a: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EBS – Block storage in AWS</a:t>
            </a: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S3 – Object storage based in AWS (think </a:t>
            </a:r>
            <a:r>
              <a:rPr lang="en-GB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dropbox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) </a:t>
            </a: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Bucket – Folder within S3. Name is globally unique</a:t>
            </a:r>
          </a:p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RDS – Relational Database Service. Managed database instances. Various RDBMSs offered including SQL Server, MySQL, </a:t>
            </a:r>
            <a:r>
              <a:rPr lang="en-GB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Postgressql</a:t>
            </a:r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, Oracle, MariaDB and Aurora.</a:t>
            </a:r>
          </a:p>
          <a:p>
            <a:endParaRPr lang="en-GB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D9F43-19AB-46B6-96B7-45EF4EB8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151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6979-A0D0-4D3B-8A9B-6B87DE3FB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2 ways to run SQL Server in AWS</a:t>
            </a:r>
            <a:endParaRPr lang="en-GB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439E-038E-4A01-BAD4-4F9253678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2" y="6020129"/>
            <a:ext cx="3453563" cy="707737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Administration Effort</a:t>
            </a:r>
            <a:endParaRPr lang="en-GB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68E1F9-36F4-47FC-9B9C-30AA406AB3FF}"/>
              </a:ext>
            </a:extLst>
          </p:cNvPr>
          <p:cNvGrpSpPr/>
          <p:nvPr/>
        </p:nvGrpSpPr>
        <p:grpSpPr>
          <a:xfrm>
            <a:off x="5287619" y="4505607"/>
            <a:ext cx="2683562" cy="977307"/>
            <a:chOff x="3113987" y="415073"/>
            <a:chExt cx="2683562" cy="977307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08CEAFA-9B53-477B-9771-3BB7BCFC9F61}"/>
                </a:ext>
              </a:extLst>
            </p:cNvPr>
            <p:cNvSpPr/>
            <p:nvPr/>
          </p:nvSpPr>
          <p:spPr>
            <a:xfrm>
              <a:off x="3113987" y="415073"/>
              <a:ext cx="2683562" cy="97730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: Rounded Corners 4">
              <a:extLst>
                <a:ext uri="{FF2B5EF4-FFF2-40B4-BE49-F238E27FC236}">
                  <a16:creationId xmlns:a16="http://schemas.microsoft.com/office/drawing/2014/main" id="{676959B7-C90D-4CB4-85F5-79E6A1019C5B}"/>
                </a:ext>
              </a:extLst>
            </p:cNvPr>
            <p:cNvSpPr txBox="1"/>
            <p:nvPr/>
          </p:nvSpPr>
          <p:spPr>
            <a:xfrm>
              <a:off x="3161695" y="462781"/>
              <a:ext cx="2588146" cy="8818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chemeClr val="tx1"/>
                  </a:solidFill>
                </a:rPr>
                <a:t>Azure SQL DB</a:t>
              </a:r>
              <a:endParaRPr lang="en-GB" sz="18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563F0B-955F-45F1-A74E-E1EFC1407D2A}"/>
              </a:ext>
            </a:extLst>
          </p:cNvPr>
          <p:cNvGrpSpPr/>
          <p:nvPr/>
        </p:nvGrpSpPr>
        <p:grpSpPr>
          <a:xfrm>
            <a:off x="6875461" y="3211788"/>
            <a:ext cx="2683562" cy="977307"/>
            <a:chOff x="3113987" y="1514543"/>
            <a:chExt cx="2683562" cy="977307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6046346-2C0B-423B-A2BE-9DE7461A6821}"/>
                </a:ext>
              </a:extLst>
            </p:cNvPr>
            <p:cNvSpPr/>
            <p:nvPr/>
          </p:nvSpPr>
          <p:spPr>
            <a:xfrm>
              <a:off x="3113987" y="1514543"/>
              <a:ext cx="2683562" cy="97730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ctangle: Rounded Corners 6">
              <a:extLst>
                <a:ext uri="{FF2B5EF4-FFF2-40B4-BE49-F238E27FC236}">
                  <a16:creationId xmlns:a16="http://schemas.microsoft.com/office/drawing/2014/main" id="{7789E691-A75F-42F1-9B54-F5A8C9E2EB7F}"/>
                </a:ext>
              </a:extLst>
            </p:cNvPr>
            <p:cNvSpPr txBox="1"/>
            <p:nvPr/>
          </p:nvSpPr>
          <p:spPr>
            <a:xfrm>
              <a:off x="3161695" y="1562251"/>
              <a:ext cx="2588146" cy="8818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chemeClr val="tx1"/>
                  </a:solidFill>
                </a:rPr>
                <a:t>RDS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chemeClr val="tx1"/>
                  </a:solidFill>
                </a:rPr>
                <a:t>Azure Managed Instance</a:t>
              </a:r>
              <a:endParaRPr lang="en-GB" sz="18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82A1A8-DC89-43A2-8FF8-45714A45747F}"/>
              </a:ext>
            </a:extLst>
          </p:cNvPr>
          <p:cNvGrpSpPr/>
          <p:nvPr/>
        </p:nvGrpSpPr>
        <p:grpSpPr>
          <a:xfrm>
            <a:off x="8217242" y="1931261"/>
            <a:ext cx="2683562" cy="977307"/>
            <a:chOff x="3113987" y="2614014"/>
            <a:chExt cx="2683562" cy="97730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BFD0C63-498E-428D-BAE1-489CE0A08E7D}"/>
                </a:ext>
              </a:extLst>
            </p:cNvPr>
            <p:cNvSpPr/>
            <p:nvPr/>
          </p:nvSpPr>
          <p:spPr>
            <a:xfrm>
              <a:off x="3113987" y="2614014"/>
              <a:ext cx="2683562" cy="97730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: Rounded Corners 8">
              <a:extLst>
                <a:ext uri="{FF2B5EF4-FFF2-40B4-BE49-F238E27FC236}">
                  <a16:creationId xmlns:a16="http://schemas.microsoft.com/office/drawing/2014/main" id="{98FE6052-981C-4B33-81A8-37D9A47FFF13}"/>
                </a:ext>
              </a:extLst>
            </p:cNvPr>
            <p:cNvSpPr txBox="1"/>
            <p:nvPr/>
          </p:nvSpPr>
          <p:spPr>
            <a:xfrm>
              <a:off x="3161695" y="2661722"/>
              <a:ext cx="2588146" cy="88189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chemeClr val="tx1"/>
                  </a:solidFill>
                </a:rPr>
                <a:t>EC2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>
                  <a:solidFill>
                    <a:schemeClr val="tx1"/>
                  </a:solidFill>
                </a:rPr>
                <a:t>Azure VM</a:t>
              </a:r>
              <a:endParaRPr lang="en-GB" sz="1800" b="1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DDD4D3-D803-4537-BE3E-9CE94B62341A}"/>
              </a:ext>
            </a:extLst>
          </p:cNvPr>
          <p:cNvCxnSpPr/>
          <p:nvPr/>
        </p:nvCxnSpPr>
        <p:spPr>
          <a:xfrm>
            <a:off x="4133850" y="5915025"/>
            <a:ext cx="7096125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AFC503-057D-4189-8988-3B8BC6CBA982}"/>
              </a:ext>
            </a:extLst>
          </p:cNvPr>
          <p:cNvCxnSpPr/>
          <p:nvPr/>
        </p:nvCxnSpPr>
        <p:spPr>
          <a:xfrm flipV="1">
            <a:off x="11229975" y="1541124"/>
            <a:ext cx="0" cy="413021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A0568BD-D984-494B-AA0F-0D1212C9B5D5}"/>
              </a:ext>
            </a:extLst>
          </p:cNvPr>
          <p:cNvSpPr txBox="1">
            <a:spLocks/>
          </p:cNvSpPr>
          <p:nvPr/>
        </p:nvSpPr>
        <p:spPr>
          <a:xfrm>
            <a:off x="1293812" y="24018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RDS</a:t>
            </a:r>
          </a:p>
          <a:p>
            <a:pPr lvl="1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Managed instance</a:t>
            </a:r>
          </a:p>
          <a:p>
            <a:pPr lvl="1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Less admin, less control</a:t>
            </a:r>
          </a:p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EC2</a:t>
            </a:r>
          </a:p>
          <a:p>
            <a:pPr lvl="1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VM in the cloud</a:t>
            </a:r>
          </a:p>
          <a:p>
            <a:pPr lvl="1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More admin, more control</a:t>
            </a:r>
            <a:endParaRPr lang="en-GB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A2727B1-D98A-49C0-A9BC-00FB32B78C3B}"/>
              </a:ext>
            </a:extLst>
          </p:cNvPr>
          <p:cNvSpPr txBox="1">
            <a:spLocks/>
          </p:cNvSpPr>
          <p:nvPr/>
        </p:nvSpPr>
        <p:spPr>
          <a:xfrm rot="16200000">
            <a:off x="9869022" y="2472665"/>
            <a:ext cx="3453563" cy="70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Control</a:t>
            </a:r>
            <a:endParaRPr lang="en-GB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AEC8A-3541-4DCB-ACD1-9C92F153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6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30A6-15CE-41F4-9947-B1B2A8986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RDS vs EC2</a:t>
            </a:r>
            <a:endParaRPr lang="en-GB" u="sng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graphicFrame>
        <p:nvGraphicFramePr>
          <p:cNvPr id="105" name="Content Placeholder 8">
            <a:extLst>
              <a:ext uri="{FF2B5EF4-FFF2-40B4-BE49-F238E27FC236}">
                <a16:creationId xmlns:a16="http://schemas.microsoft.com/office/drawing/2014/main" id="{522C7107-56F0-4835-9B86-BB6F16DD7B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441663"/>
              </p:ext>
            </p:extLst>
          </p:nvPr>
        </p:nvGraphicFramePr>
        <p:xfrm>
          <a:off x="1190840" y="2097088"/>
          <a:ext cx="9807143" cy="3653430"/>
        </p:xfrm>
        <a:graphic>
          <a:graphicData uri="http://schemas.openxmlformats.org/drawingml/2006/table">
            <a:tbl>
              <a:tblPr firstRow="1" bandRow="1">
                <a:noFill/>
                <a:tableStyleId>{00A15C55-8517-42AA-B614-E9B94910E393}</a:tableStyleId>
              </a:tblPr>
              <a:tblGrid>
                <a:gridCol w="6318318">
                  <a:extLst>
                    <a:ext uri="{9D8B030D-6E8A-4147-A177-3AD203B41FA5}">
                      <a16:colId xmlns:a16="http://schemas.microsoft.com/office/drawing/2014/main" val="4145061949"/>
                    </a:ext>
                  </a:extLst>
                </a:gridCol>
                <a:gridCol w="1712747">
                  <a:extLst>
                    <a:ext uri="{9D8B030D-6E8A-4147-A177-3AD203B41FA5}">
                      <a16:colId xmlns:a16="http://schemas.microsoft.com/office/drawing/2014/main" val="1465768652"/>
                    </a:ext>
                  </a:extLst>
                </a:gridCol>
                <a:gridCol w="1776078">
                  <a:extLst>
                    <a:ext uri="{9D8B030D-6E8A-4147-A177-3AD203B41FA5}">
                      <a16:colId xmlns:a16="http://schemas.microsoft.com/office/drawing/2014/main" val="70928135"/>
                    </a:ext>
                  </a:extLst>
                </a:gridCol>
              </a:tblGrid>
              <a:tr h="4830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2200" b="0" i="0" u="none" strike="noStrike" cap="all" spc="150" dirty="0">
                          <a:solidFill>
                            <a:schemeClr val="lt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FEATURE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200" b="0" i="0" u="none" strike="noStrike" cap="all" spc="150">
                          <a:solidFill>
                            <a:schemeClr val="lt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EC2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200" b="0" i="0" u="none" strike="noStrike" cap="all" spc="150" dirty="0">
                          <a:solidFill>
                            <a:schemeClr val="lt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RDS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439389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Use SSMS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✔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✔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27530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Use database as source or target for SSIS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✔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✔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697096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Full control over the instance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✔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 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671197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Automated backups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 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✔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494723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Automated patching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✔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359999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Always On Availability groups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✔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 (kind of)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37408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4477C2-1424-41DC-948E-797E5794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80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30A6-15CE-41F4-9947-B1B2A8986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>
                <a:latin typeface="Leelawadee" panose="020B0502040204020203" pitchFamily="34" charset="-34"/>
                <a:cs typeface="Leelawadee" panose="020B0502040204020203" pitchFamily="34" charset="-34"/>
              </a:rPr>
              <a:t>RDS vs EC2</a:t>
            </a:r>
            <a:endParaRPr lang="en-GB" u="sng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graphicFrame>
        <p:nvGraphicFramePr>
          <p:cNvPr id="105" name="Content Placeholder 8">
            <a:extLst>
              <a:ext uri="{FF2B5EF4-FFF2-40B4-BE49-F238E27FC236}">
                <a16:creationId xmlns:a16="http://schemas.microsoft.com/office/drawing/2014/main" id="{522C7107-56F0-4835-9B86-BB6F16DD7B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927225"/>
              </p:ext>
            </p:extLst>
          </p:nvPr>
        </p:nvGraphicFramePr>
        <p:xfrm>
          <a:off x="1190840" y="2097088"/>
          <a:ext cx="9807143" cy="3142726"/>
        </p:xfrm>
        <a:graphic>
          <a:graphicData uri="http://schemas.openxmlformats.org/drawingml/2006/table">
            <a:tbl>
              <a:tblPr firstRow="1" bandRow="1">
                <a:noFill/>
                <a:tableStyleId>{00A15C55-8517-42AA-B614-E9B94910E393}</a:tableStyleId>
              </a:tblPr>
              <a:tblGrid>
                <a:gridCol w="6318318">
                  <a:extLst>
                    <a:ext uri="{9D8B030D-6E8A-4147-A177-3AD203B41FA5}">
                      <a16:colId xmlns:a16="http://schemas.microsoft.com/office/drawing/2014/main" val="4145061949"/>
                    </a:ext>
                  </a:extLst>
                </a:gridCol>
                <a:gridCol w="1712747">
                  <a:extLst>
                    <a:ext uri="{9D8B030D-6E8A-4147-A177-3AD203B41FA5}">
                      <a16:colId xmlns:a16="http://schemas.microsoft.com/office/drawing/2014/main" val="1465768652"/>
                    </a:ext>
                  </a:extLst>
                </a:gridCol>
                <a:gridCol w="1776078">
                  <a:extLst>
                    <a:ext uri="{9D8B030D-6E8A-4147-A177-3AD203B41FA5}">
                      <a16:colId xmlns:a16="http://schemas.microsoft.com/office/drawing/2014/main" val="70928135"/>
                    </a:ext>
                  </a:extLst>
                </a:gridCol>
              </a:tblGrid>
              <a:tr h="4830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2200" b="0" i="0" u="none" strike="noStrike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FEATURE</a:t>
                      </a:r>
                    </a:p>
                  </a:txBody>
                  <a:tcPr marL="13097" marR="13097" marT="1309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200" b="0" i="0" u="none" strike="noStrike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EC2</a:t>
                      </a:r>
                    </a:p>
                  </a:txBody>
                  <a:tcPr marL="13097" marR="13097" marT="1309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200" b="0" i="0" u="none" strike="noStrike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RDS</a:t>
                      </a:r>
                    </a:p>
                  </a:txBody>
                  <a:tcPr marL="13097" marR="13097" marT="1309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439389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AWS-managed Multi AZ deployment</a:t>
                      </a:r>
                    </a:p>
                  </a:txBody>
                  <a:tcPr marL="13097" marR="13097" marT="1309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 </a:t>
                      </a:r>
                    </a:p>
                  </a:txBody>
                  <a:tcPr marL="13097" marR="13097" marT="1309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✔</a:t>
                      </a:r>
                    </a:p>
                  </a:txBody>
                  <a:tcPr marL="13097" marR="13097" marT="1309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27530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Log Shipping</a:t>
                      </a:r>
                    </a:p>
                  </a:txBody>
                  <a:tcPr marL="13097" marR="13097" marT="1309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 ✔</a:t>
                      </a:r>
                    </a:p>
                  </a:txBody>
                  <a:tcPr marL="13097" marR="13097" marT="1309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800" b="0" i="0" u="none" strike="noStrike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3097" marR="13097" marT="1309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697096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Replication</a:t>
                      </a:r>
                    </a:p>
                  </a:txBody>
                  <a:tcPr marL="13097" marR="13097" marT="1309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 ✔</a:t>
                      </a:r>
                    </a:p>
                  </a:txBody>
                  <a:tcPr marL="13097" marR="13097" marT="1309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800" b="0" i="0" u="none" strike="noStrike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3097" marR="13097" marT="1309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671197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Database mail</a:t>
                      </a:r>
                    </a:p>
                  </a:txBody>
                  <a:tcPr marL="13097" marR="13097" marT="1309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 ✔</a:t>
                      </a:r>
                    </a:p>
                  </a:txBody>
                  <a:tcPr marL="13097" marR="13097" marT="1309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800" b="0" i="0" u="none" strike="noStrike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3097" marR="13097" marT="1309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494723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B</a:t>
                      </a:r>
                      <a:r>
                        <a:rPr lang="en-GB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ulk</a:t>
                      </a:r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Insert</a:t>
                      </a:r>
                    </a:p>
                  </a:txBody>
                  <a:tcPr marL="13097" marR="13097" marT="1309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 ✔</a:t>
                      </a:r>
                    </a:p>
                  </a:txBody>
                  <a:tcPr marL="13097" marR="13097" marT="1309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800" b="0" i="0" u="none" strike="noStrike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3097" marR="13097" marT="1309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359999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FILESTREAM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3097" marR="13097" marT="1309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✔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3097" marR="13097" marT="1309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3097" marR="13097" marT="13097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37408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374D1E-7E8C-4EA7-BB4A-704251BF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639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30A6-15CE-41F4-9947-B1B2A898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u="sng" dirty="0">
                <a:latin typeface="Leelawadee" panose="020B0502040204020203" pitchFamily="34" charset="-34"/>
                <a:cs typeface="Leelawadee" panose="020B0502040204020203" pitchFamily="34" charset="-34"/>
              </a:rPr>
              <a:t>RDS vs EC2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08F61-0E67-4B45-84DD-A28E13E67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3478215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Shared responsibility model</a:t>
            </a:r>
          </a:p>
          <a:p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endParaRPr lang="en-GB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87215C-B7D3-483F-B685-C136CB5C10CE}"/>
              </a:ext>
            </a:extLst>
          </p:cNvPr>
          <p:cNvCxnSpPr/>
          <p:nvPr/>
        </p:nvCxnSpPr>
        <p:spPr>
          <a:xfrm>
            <a:off x="5048250" y="1516063"/>
            <a:ext cx="0" cy="4065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3BCF8DB-FB5E-4041-B931-B667EA82D8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8358814"/>
              </p:ext>
            </p:extLst>
          </p:nvPr>
        </p:nvGraphicFramePr>
        <p:xfrm>
          <a:off x="5857875" y="764085"/>
          <a:ext cx="4962521" cy="4679850"/>
        </p:xfrm>
        <a:graphic>
          <a:graphicData uri="http://schemas.openxmlformats.org/drawingml/2006/table">
            <a:tbl>
              <a:tblPr firstRow="1" bandRow="1">
                <a:noFill/>
                <a:tableStyleId>{00A15C55-8517-42AA-B614-E9B94910E393}</a:tableStyleId>
              </a:tblPr>
              <a:tblGrid>
                <a:gridCol w="2436219">
                  <a:extLst>
                    <a:ext uri="{9D8B030D-6E8A-4147-A177-3AD203B41FA5}">
                      <a16:colId xmlns:a16="http://schemas.microsoft.com/office/drawing/2014/main" val="1465768652"/>
                    </a:ext>
                  </a:extLst>
                </a:gridCol>
                <a:gridCol w="2526302">
                  <a:extLst>
                    <a:ext uri="{9D8B030D-6E8A-4147-A177-3AD203B41FA5}">
                      <a16:colId xmlns:a16="http://schemas.microsoft.com/office/drawing/2014/main" val="70928135"/>
                    </a:ext>
                  </a:extLst>
                </a:gridCol>
              </a:tblGrid>
              <a:tr h="4830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2200" b="0" i="0" u="none" strike="noStrike" cap="all" spc="150" dirty="0">
                          <a:solidFill>
                            <a:schemeClr val="lt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RDS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200" b="0" i="0" u="none" strike="noStrike" cap="all" spc="150" dirty="0">
                          <a:solidFill>
                            <a:schemeClr val="lt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EC2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439389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HA/DR</a:t>
                      </a:r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HA/DR</a:t>
                      </a:r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697096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D</a:t>
                      </a:r>
                      <a:r>
                        <a:rPr lang="en-GB" sz="18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atabase</a:t>
                      </a:r>
                      <a:r>
                        <a:rPr lang="en-GB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backups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D</a:t>
                      </a:r>
                      <a:r>
                        <a:rPr lang="en-GB" sz="18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atabase</a:t>
                      </a:r>
                      <a:r>
                        <a:rPr lang="en-GB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backups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671197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SQL Server patching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SQL Server patching</a:t>
                      </a: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916937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Installing SQL Server</a:t>
                      </a:r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Installing SQL Server</a:t>
                      </a:r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494723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OS patching</a:t>
                      </a:r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OS patching</a:t>
                      </a:r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359999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Network</a:t>
                      </a:r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Network</a:t>
                      </a:r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680863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P</a:t>
                      </a:r>
                      <a:r>
                        <a:rPr lang="en-GB" sz="18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ower</a:t>
                      </a:r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P</a:t>
                      </a:r>
                      <a:r>
                        <a:rPr lang="en-GB" sz="18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ower</a:t>
                      </a:r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207557"/>
                  </a:ext>
                </a:extLst>
              </a:tr>
              <a:tr h="443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Physical Security</a:t>
                      </a:r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Physical Security</a:t>
                      </a:r>
                      <a:endParaRPr lang="en-GB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 marL="119445" marR="119445" marT="119445" marB="11944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17913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F01083C5-2B0F-4190-8972-825A03EC2472}"/>
              </a:ext>
            </a:extLst>
          </p:cNvPr>
          <p:cNvSpPr/>
          <p:nvPr/>
        </p:nvSpPr>
        <p:spPr>
          <a:xfrm>
            <a:off x="5875893" y="5808044"/>
            <a:ext cx="2409825" cy="479063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D20EF4-29F2-4CB6-A5BA-74EA2FFF1CF6}"/>
              </a:ext>
            </a:extLst>
          </p:cNvPr>
          <p:cNvSpPr/>
          <p:nvPr/>
        </p:nvSpPr>
        <p:spPr>
          <a:xfrm>
            <a:off x="8453434" y="5808044"/>
            <a:ext cx="2366961" cy="468931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FAA75A-3415-47CB-907B-0A2ED82F9559}"/>
              </a:ext>
            </a:extLst>
          </p:cNvPr>
          <p:cNvSpPr/>
          <p:nvPr/>
        </p:nvSpPr>
        <p:spPr>
          <a:xfrm>
            <a:off x="6094412" y="5876893"/>
            <a:ext cx="19155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Leelawadee" panose="020B0502040204020203" pitchFamily="34" charset="-34"/>
                <a:cs typeface="Leelawadee" panose="020B0502040204020203" pitchFamily="34" charset="-34"/>
              </a:rPr>
              <a:t>AWS Responsibility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316089-1C1A-4F68-87F6-2839CB94973F}"/>
              </a:ext>
            </a:extLst>
          </p:cNvPr>
          <p:cNvSpPr/>
          <p:nvPr/>
        </p:nvSpPr>
        <p:spPr>
          <a:xfrm>
            <a:off x="8437562" y="5876893"/>
            <a:ext cx="23606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Leelawadee" panose="020B0502040204020203" pitchFamily="34" charset="-34"/>
                <a:cs typeface="Leelawadee" panose="020B0502040204020203" pitchFamily="34" charset="-34"/>
              </a:rPr>
              <a:t>Customer Responsibility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0ABF8A-18C1-416C-A217-25A55AA2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18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930A6-15CE-41F4-9947-B1B2A8986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u="sng" dirty="0">
                <a:latin typeface="Leelawadee" panose="020B0502040204020203" pitchFamily="34" charset="-34"/>
                <a:cs typeface="Leelawadee" panose="020B0502040204020203" pitchFamily="34" charset="-34"/>
              </a:rPr>
              <a:t>Lets Talk Licensing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96DA2BF-7D5D-4917-AE17-8A63FBA198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420328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19D590-246C-4FEC-96DD-8A331459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95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9442</TotalTime>
  <Words>1267</Words>
  <Application>Microsoft Office PowerPoint</Application>
  <PresentationFormat>Widescreen</PresentationFormat>
  <Paragraphs>304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Courier New</vt:lpstr>
      <vt:lpstr>Leelawadee</vt:lpstr>
      <vt:lpstr>Tw Cen MT</vt:lpstr>
      <vt:lpstr>Circuit</vt:lpstr>
      <vt:lpstr>You can run SQL SERVER in AWS?</vt:lpstr>
      <vt:lpstr>INTRODUCTION</vt:lpstr>
      <vt:lpstr>PowerPoint Presentation</vt:lpstr>
      <vt:lpstr>Terminology</vt:lpstr>
      <vt:lpstr>2 ways to run SQL Server in AWS</vt:lpstr>
      <vt:lpstr>RDS vs EC2</vt:lpstr>
      <vt:lpstr>RDS vs EC2</vt:lpstr>
      <vt:lpstr>RDS vs EC2</vt:lpstr>
      <vt:lpstr>Lets Talk Licensing</vt:lpstr>
      <vt:lpstr>BACKUP / RESTORE – RDS</vt:lpstr>
      <vt:lpstr>BACKUP / RESTORE – EC2</vt:lpstr>
      <vt:lpstr>Monitoring</vt:lpstr>
      <vt:lpstr>Deep dive into RDS</vt:lpstr>
      <vt:lpstr>Deep dive into RDS – Versions/Editions</vt:lpstr>
      <vt:lpstr>Deep dive into RDS – Instance Types</vt:lpstr>
      <vt:lpstr>Deep dive into RDS – Storage</vt:lpstr>
      <vt:lpstr>Deep dive into RDS – HA/DR</vt:lpstr>
      <vt:lpstr>Deep dive into RDS – Security</vt:lpstr>
      <vt:lpstr>Deep dive into RDS – Encryption</vt:lpstr>
      <vt:lpstr>Deep dive into RDS – ParAmEter GRoups</vt:lpstr>
      <vt:lpstr>CLI &amp; PowerShell</vt:lpstr>
      <vt:lpstr>PRE Migration PLANNING – MOVING DATA</vt:lpstr>
      <vt:lpstr>EDGE LOCATIONS</vt:lpstr>
      <vt:lpstr>Backups - HAVE YOU SEEN THE SNOWMOBILE</vt:lpstr>
      <vt:lpstr>PRE Migration PLANNING</vt:lpstr>
      <vt:lpstr>Migration strategies &amp; tools</vt:lpstr>
      <vt:lpstr>DEMO</vt:lpstr>
      <vt:lpstr>Thank you</vt:lpstr>
      <vt:lpstr>Session Feedback Day 1  #(not optional!)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can run SQL SERVER in AWS?</dc:title>
  <dc:creator>John McCormack</dc:creator>
  <cp:lastModifiedBy>John McCormack</cp:lastModifiedBy>
  <cp:revision>45</cp:revision>
  <dcterms:created xsi:type="dcterms:W3CDTF">2019-06-06T19:06:27Z</dcterms:created>
  <dcterms:modified xsi:type="dcterms:W3CDTF">2019-06-24T18:50:03Z</dcterms:modified>
</cp:coreProperties>
</file>