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A4"/>
    <a:srgbClr val="645840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78"/>
  </p:normalViewPr>
  <p:slideViewPr>
    <p:cSldViewPr snapToGrid="0" snapToObjects="1">
      <p:cViewPr varScale="1">
        <p:scale>
          <a:sx n="63" d="100"/>
          <a:sy n="63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5BAE-E3B4-E14D-AD92-A6474AFF6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02A32-1A5A-4147-A2F7-C4738AA8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9051-5B55-764A-AC54-4005037A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D72F-468F-1446-8568-889C1721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EE8E-E5ED-FA45-B54A-F014CDE8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176B-B7A8-D44B-ACB5-989345F6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D2539-BAB4-A842-84C3-59CA2E3D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32F5-EBE3-134A-8B02-D6DDB99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464F-8932-3A46-9418-8A9DA77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E13AE-2AA4-4F41-89B3-58776BA5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D7DA6-B48B-3F4B-A269-FA77CF74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19F69-DFF6-6942-9135-257B481CC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A149-DEB5-3149-A199-2A6F637E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B90E-370D-8E49-9054-8206DEE2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0410-7024-E948-BAAD-321753C1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C313-2E4F-D045-8BBB-EBF0DCB0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730F-3AC4-3047-8B0B-4DD4A03B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DAAF-9805-EF42-94AE-9F13A5A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EF6D-C8BB-3546-8A21-4EE813AD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6E79-FDBC-CD45-B04A-8C59C52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E3F4-4200-8F4E-AC18-ECDCF7D3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A02A9-07C1-CF4D-B419-729DF708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CAFE-69DC-0D44-8FC6-D262F9E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6702-5150-3A48-8084-A7966B2A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DF08-DF2A-424A-80CB-A6F23EC7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FE1E-6078-5648-B0B5-AD15857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6FC6-20B1-404C-B850-3E7E32DEC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44EF-80CB-4647-A431-B221ADA0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64DA-4D80-874C-8734-9623E8C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EF6B9-86D5-884B-9825-B67A9414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0840-ECF0-CE4A-9782-FB5806C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BD18-82E4-8946-A679-E19D33E0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7A9D-3D40-9649-8BF7-9BBE2DC3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01775-275A-E74B-96E9-301F68769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47DCE-B34A-FC43-B806-6CC593796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91FD7-C424-D84E-AE2D-A4DEB969F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8B32-FDBC-7C41-9B45-FD6BE6F3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98E7D-2EB8-5F46-9417-F3AFD2A3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0ACCD-5E92-9042-9099-B1DC64F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5B69-69EE-CF45-BDE9-2AEF942B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85848-4729-4343-A128-752F946B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ED0B6-FE26-2841-9B7A-C73E5100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3BB3-E2E9-0346-AA94-8C0CE7C0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8F7BD-BDBB-9849-8EFE-34CDA4B0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2EF39-14B7-AD42-9381-81B83831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19696-05B0-0447-9088-81D36EF2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F48F-62FB-F04D-9784-B1753B3F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6884-1606-BE4B-9807-2105D6E1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92AF-6993-7847-8312-F512E669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8C97-1276-5742-9596-F6044A8E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A815F-42E3-C546-9DDC-3C5CEA58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DE91-3A09-884E-86DB-41DAAA18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EFE4-610A-F742-A64B-CFF13E7E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B9422-5E11-BA4B-9BA3-FA34DBFC1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D4A4-42FD-814E-86D6-B60A09C35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D784E-2296-6240-8DAC-D3007F8A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F1FD4-3AD9-2B4A-8BE0-E76DC008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3F9D-9A36-9E49-B0C3-CFF37D5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7BE2C-DB6B-704D-BAA5-7A35D7F4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04ED-7EFD-F04E-A594-97FDDF99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15DD-67A1-6B48-A09A-A37D035B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A14F-5C88-EE4E-BDFA-6077CA20262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C0E8-7B35-4A42-B5C4-5A852C7D3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F752-D252-D341-82A5-CA60EA3EE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920A-A608-C245-B4AA-AB9A6527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mccormack.it/2018/11/how-do-i-run-sql-server-on-a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hnmccormack.it/" TargetMode="External"/><Relationship Id="rId5" Type="http://schemas.openxmlformats.org/officeDocument/2006/relationships/hyperlink" Target="http://bit.ly/sql_on_aws" TargetMode="External"/><Relationship Id="rId4" Type="http://schemas.openxmlformats.org/officeDocument/2006/relationships/hyperlink" Target="https://johnmccormack.it/2019/03/running-sql-server-on-rds-sqlbits-present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7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If you want to find out more, go here: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C2AA7-EA9B-4BCF-85C4-9FB7EABF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04" y="2133136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https://johnmccormack.it/2018/11/how-do-i-run-sql-server-on-aws/</a:t>
            </a:r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https://johnmccormack.it/2019/03/running-sql-server-on-rds-sqlbits-presentation/</a:t>
            </a:r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pPr marL="342900" indent="-342900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sql_on_aws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FFE0A4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342900" indent="-342900"/>
            <a:endParaRPr lang="en-US" sz="2400" dirty="0">
              <a:solidFill>
                <a:srgbClr val="FFE0A4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https://johnmccormack.it</a:t>
            </a:r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@</a:t>
            </a:r>
            <a:r>
              <a:rPr lang="en-US" sz="2400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actualjohn</a:t>
            </a:r>
            <a:endParaRPr lang="en-US" sz="2400" dirty="0">
              <a:solidFill>
                <a:srgbClr val="FFE0A4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342900" indent="-342900"/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07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825AF-FB7C-0B41-B497-9B4293A032C4}"/>
              </a:ext>
            </a:extLst>
          </p:cNvPr>
          <p:cNvSpPr txBox="1"/>
          <p:nvPr/>
        </p:nvSpPr>
        <p:spPr>
          <a:xfrm>
            <a:off x="1508760" y="2020094"/>
            <a:ext cx="95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rgbClr val="FFE0A4"/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Leelawadee" panose="020B0502040204020203" pitchFamily="34" charset="-34"/>
                <a:cs typeface="Leelawadee" panose="020B0502040204020203" pitchFamily="34" charset="-34"/>
              </a:rPr>
              <a:t>Running SQL Server on RDS</a:t>
            </a:r>
            <a:endParaRPr lang="en-US" sz="5400" dirty="0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rgbClr val="FFE0A4"/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951A5-33A7-42F4-8DF2-06854CC54E5A}"/>
              </a:ext>
            </a:extLst>
          </p:cNvPr>
          <p:cNvSpPr/>
          <p:nvPr/>
        </p:nvSpPr>
        <p:spPr>
          <a:xfrm>
            <a:off x="1508760" y="4136866"/>
            <a:ext cx="32699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gradFill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rgbClr val="FFE0A4"/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atin typeface="Leelawadee" panose="020B0502040204020203" pitchFamily="34" charset="-34"/>
                <a:cs typeface="Leelawadee" panose="020B0502040204020203" pitchFamily="34" charset="-34"/>
              </a:rPr>
              <a:t>John McCormack</a:t>
            </a:r>
          </a:p>
        </p:txBody>
      </p:sp>
    </p:spTree>
    <p:extLst>
      <p:ext uri="{BB962C8B-B14F-4D97-AF65-F5344CB8AC3E}">
        <p14:creationId xmlns:p14="http://schemas.microsoft.com/office/powerpoint/2010/main" val="20510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Introduction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C2AA7-EA9B-4BCF-85C4-9FB7EABF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04" y="2133136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John McCormack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DBA since 2012</a:t>
            </a:r>
            <a:endParaRPr lang="en-US" sz="2000" dirty="0">
              <a:solidFill>
                <a:srgbClr val="FFE0A4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Initially focused on SQL Server, now also various cloud technologies.</a:t>
            </a:r>
          </a:p>
          <a:p>
            <a:pPr marL="800100" lvl="1" indent="-342900"/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RDS</a:t>
            </a:r>
          </a:p>
          <a:p>
            <a:pPr marL="800100" lvl="1" indent="-342900"/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S3, Glue, Athena</a:t>
            </a:r>
          </a:p>
          <a:p>
            <a:pPr marL="800100" lvl="1" indent="-342900"/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Azure 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MCSE Data Management and Analytics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AWS Certified Solutions Architect – Associate</a:t>
            </a:r>
          </a:p>
          <a:p>
            <a:pPr marL="800100" lvl="1" indent="-342900"/>
            <a:endParaRPr lang="en-US" dirty="0">
              <a:solidFill>
                <a:srgbClr val="FFE0A4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015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Terminology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C2AA7-EA9B-4BCF-85C4-9FB7EABF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04" y="2133136"/>
            <a:ext cx="4203996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AWS – Amazon Web Services (Cloud computing company)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RDS – Relational database service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S3 – Object storage based in AWS (think </a:t>
            </a:r>
            <a:r>
              <a:rPr lang="en-US" sz="2400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dropbox</a:t>
            </a:r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)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Bucket – A globally unique resource name in S3</a:t>
            </a:r>
          </a:p>
          <a:p>
            <a:pPr marL="342900" indent="-342900"/>
            <a:endParaRPr lang="en-US" sz="2400" dirty="0">
              <a:solidFill>
                <a:srgbClr val="FFE0A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674E7-DCE2-4052-963D-71B1FBBD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03" y="2036920"/>
            <a:ext cx="5858788" cy="311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027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RDS IS A MANAGED SERVICE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E2B648BB-C987-48A5-9E3B-AEE4EB0F3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331309"/>
              </p:ext>
            </p:extLst>
          </p:nvPr>
        </p:nvGraphicFramePr>
        <p:xfrm>
          <a:off x="1838015" y="2115005"/>
          <a:ext cx="8515970" cy="35823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41444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874526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683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3000" b="1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FEATURE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3000" b="1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5128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Always On Availability Groups (New)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98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Use database as source or target for SSIS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5258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kern="1200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AWS-managed Multi AZ deployment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  <a:r>
                        <a:rPr lang="en-GB" sz="2400" b="0" i="0" u="none" strike="noStrike" kern="1200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50736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Automated backups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511669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Automated patching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73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Full control over the instance</a:t>
                      </a:r>
                      <a:endParaRPr lang="en-GB" sz="2400" b="0" i="0" u="none" strike="noStrike" kern="1200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  <a:r>
                        <a:rPr lang="en-US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en-GB" sz="3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X</a:t>
                      </a:r>
                      <a:endParaRPr lang="en-GB" sz="2400" b="0" i="0" u="none" strike="noStrike" kern="1200" dirty="0">
                        <a:solidFill>
                          <a:srgbClr val="FF0000"/>
                        </a:solidFill>
                        <a:effectLst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37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IF YOU NEED THIS, DON’T USE RDS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E2B648BB-C987-48A5-9E3B-AEE4EB0F3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413888"/>
              </p:ext>
            </p:extLst>
          </p:nvPr>
        </p:nvGraphicFramePr>
        <p:xfrm>
          <a:off x="1838015" y="2271268"/>
          <a:ext cx="8515970" cy="32591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41444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874526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683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3000" b="1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FEATURE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3000" b="1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5128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kern="1200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Bulk Insert / OPENROWSET(BULK...) </a:t>
                      </a:r>
                      <a:endParaRPr lang="en-GB" sz="2400" b="0" i="0" u="none" strike="noStrike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X</a:t>
                      </a:r>
                      <a:endParaRPr lang="en-GB" sz="2400" b="0" i="0" u="none" strike="noStrike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981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Log Shipping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X</a:t>
                      </a:r>
                      <a:endParaRPr lang="en-GB" sz="2400" b="0" i="0" u="none" strike="noStrike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5258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Replication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X</a:t>
                      </a:r>
                      <a:endParaRPr lang="en-GB" sz="2400" b="0" i="0" u="none" strike="noStrike" kern="1200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507363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Database 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X</a:t>
                      </a:r>
                      <a:endParaRPr lang="en-GB" sz="2400" b="0" i="0" u="none" strike="noStrike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511669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File Tables / </a:t>
                      </a:r>
                      <a:r>
                        <a:rPr lang="en-GB" sz="24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FileStream</a:t>
                      </a:r>
                      <a:endParaRPr lang="en-GB" sz="2400" b="0" i="0" u="none" strike="noStrike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X</a:t>
                      </a:r>
                      <a:endParaRPr lang="en-GB" sz="2400" b="0" i="0" u="none" strike="noStrike" dirty="0">
                        <a:solidFill>
                          <a:srgbClr val="222222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6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RDS LICENSING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C2AA7-EA9B-4BCF-85C4-9FB7EABF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04" y="2133136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No Developer Edition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Express edition is the only license free edition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License included in instance cost (Enterprise, Standard &amp; Web)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No BYOL</a:t>
            </a:r>
          </a:p>
        </p:txBody>
      </p:sp>
    </p:spTree>
    <p:extLst>
      <p:ext uri="{BB962C8B-B14F-4D97-AF65-F5344CB8AC3E}">
        <p14:creationId xmlns:p14="http://schemas.microsoft.com/office/powerpoint/2010/main" val="201648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BACKUP / RESTORE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C2AA7-EA9B-4BCF-85C4-9FB7EABF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04" y="2133136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Automated backups stored in S3 (not your bucket though)</a:t>
            </a:r>
          </a:p>
          <a:p>
            <a:pPr marL="800100" lvl="1" indent="-342900"/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Set your own retention period (0 - 35 days)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Take ad-hoc snapshots to your own S3 bucket (Kept until you delete it)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Snapshots can be shared between accounts</a:t>
            </a:r>
          </a:p>
          <a:p>
            <a:pPr marL="800100" lvl="1" indent="-342900"/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Accounts are similar to subscriptions in Azure so sometimes used for restoring prod to dev or test environments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Point in time restores (within 5 minutes)</a:t>
            </a:r>
          </a:p>
        </p:txBody>
      </p:sp>
    </p:spTree>
    <p:extLst>
      <p:ext uri="{BB962C8B-B14F-4D97-AF65-F5344CB8AC3E}">
        <p14:creationId xmlns:p14="http://schemas.microsoft.com/office/powerpoint/2010/main" val="36109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9CFF3-3530-49D7-A75C-821B06E3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04" y="9643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Command Line CLI &amp; PowerShell</a:t>
            </a: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C2AA7-EA9B-4BCF-85C4-9FB7EABF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04" y="2133136"/>
            <a:ext cx="105156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 key to cloud automation is scripting. AWS supports CLI and </a:t>
            </a:r>
            <a:r>
              <a:rPr lang="en-US" sz="2400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Powershell</a:t>
            </a:r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to save you from too many clunky manual process.</a:t>
            </a:r>
          </a:p>
          <a:p>
            <a:pPr marL="342900" indent="-342900"/>
            <a:r>
              <a:rPr lang="en-US" sz="2400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Examples</a:t>
            </a:r>
          </a:p>
          <a:p>
            <a:pPr marL="800100" lvl="1" indent="-342900"/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aws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rds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restore-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-instance-from-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-snapshot --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-instance-identifier restored-test-instance --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-snapshot-identifier test-instance-snap</a:t>
            </a:r>
          </a:p>
          <a:p>
            <a:pPr marL="800100" lvl="1" indent="-342900"/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Restore-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RDSDBInstanceFromDBSnapshot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DBInstanceIdentifier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restored-test-instance</a:t>
            </a:r>
            <a:b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-</a:t>
            </a:r>
            <a:r>
              <a:rPr lang="en-US" dirty="0" err="1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DBSnapshotIdentifier</a:t>
            </a:r>
            <a:r>
              <a:rPr lang="en-US" dirty="0">
                <a:solidFill>
                  <a:srgbClr val="FFE0A4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test-instance-snap</a:t>
            </a:r>
          </a:p>
        </p:txBody>
      </p:sp>
    </p:spTree>
    <p:extLst>
      <p:ext uri="{BB962C8B-B14F-4D97-AF65-F5344CB8AC3E}">
        <p14:creationId xmlns:p14="http://schemas.microsoft.com/office/powerpoint/2010/main" val="89753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Leelawadee</vt:lpstr>
      <vt:lpstr>Office Theme</vt:lpstr>
      <vt:lpstr>PowerPoint Presentation</vt:lpstr>
      <vt:lpstr>PowerPoint Presentation</vt:lpstr>
      <vt:lpstr>Introduction</vt:lpstr>
      <vt:lpstr>Terminology</vt:lpstr>
      <vt:lpstr>RDS IS A MANAGED SERVICE</vt:lpstr>
      <vt:lpstr>IF YOU NEED THIS, DON’T USE RDS</vt:lpstr>
      <vt:lpstr>RDS LICENSING</vt:lpstr>
      <vt:lpstr>BACKUP / RESTORE</vt:lpstr>
      <vt:lpstr>Command Line CLI &amp; PowerShell</vt:lpstr>
      <vt:lpstr>If you want to find out more, go here: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Jamila Juma-Ware</dc:creator>
  <cp:lastModifiedBy>John McCormack</cp:lastModifiedBy>
  <cp:revision>25</cp:revision>
  <dcterms:created xsi:type="dcterms:W3CDTF">2019-02-13T22:01:34Z</dcterms:created>
  <dcterms:modified xsi:type="dcterms:W3CDTF">2019-03-06T21:59:45Z</dcterms:modified>
</cp:coreProperties>
</file>