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8" r:id="rId3"/>
    <p:sldId id="259" r:id="rId4"/>
    <p:sldId id="260" r:id="rId5"/>
    <p:sldId id="261" r:id="rId6"/>
    <p:sldId id="257" r:id="rId7"/>
    <p:sldId id="256"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442"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D87E-627B-43C0-8880-67EAAC2A8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4F5100-1E08-48B2-9BB0-213CAB413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750045-9D7A-448C-85A3-8FFA75220D02}"/>
              </a:ext>
            </a:extLst>
          </p:cNvPr>
          <p:cNvSpPr>
            <a:spLocks noGrp="1"/>
          </p:cNvSpPr>
          <p:nvPr>
            <p:ph type="dt" sz="half" idx="10"/>
          </p:nvPr>
        </p:nvSpPr>
        <p:spPr/>
        <p:txBody>
          <a:bodyPr/>
          <a:lstStyle/>
          <a:p>
            <a:fld id="{A2CE5CA7-C1DF-48DC-BC73-5E9904F71CA3}" type="datetimeFigureOut">
              <a:rPr lang="en-IN" smtClean="0"/>
              <a:t>06-11-2019</a:t>
            </a:fld>
            <a:endParaRPr lang="en-IN"/>
          </a:p>
        </p:txBody>
      </p:sp>
      <p:sp>
        <p:nvSpPr>
          <p:cNvPr id="5" name="Footer Placeholder 4">
            <a:extLst>
              <a:ext uri="{FF2B5EF4-FFF2-40B4-BE49-F238E27FC236}">
                <a16:creationId xmlns:a16="http://schemas.microsoft.com/office/drawing/2014/main" id="{2E94EF74-4C7D-4F17-99CC-C6F32BF9D5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3FC92A-501B-4B53-9974-158FF154675A}"/>
              </a:ext>
            </a:extLst>
          </p:cNvPr>
          <p:cNvSpPr>
            <a:spLocks noGrp="1"/>
          </p:cNvSpPr>
          <p:nvPr>
            <p:ph type="sldNum" sz="quarter" idx="12"/>
          </p:nvPr>
        </p:nvSpPr>
        <p:spPr/>
        <p:txBody>
          <a:bodyPr/>
          <a:lstStyle/>
          <a:p>
            <a:fld id="{E892EC92-91EE-4B17-BD39-132896F3E201}" type="slidenum">
              <a:rPr lang="en-IN" smtClean="0"/>
              <a:t>‹#›</a:t>
            </a:fld>
            <a:endParaRPr lang="en-IN"/>
          </a:p>
        </p:txBody>
      </p:sp>
    </p:spTree>
    <p:extLst>
      <p:ext uri="{BB962C8B-B14F-4D97-AF65-F5344CB8AC3E}">
        <p14:creationId xmlns:p14="http://schemas.microsoft.com/office/powerpoint/2010/main" val="269660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6DD2-6972-4DF1-8B50-F6C69A152F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89A3A0-623E-4378-B7A3-A3895BE4F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EFCDB1-2B57-406B-ADFD-12FAE264A089}"/>
              </a:ext>
            </a:extLst>
          </p:cNvPr>
          <p:cNvSpPr>
            <a:spLocks noGrp="1"/>
          </p:cNvSpPr>
          <p:nvPr>
            <p:ph type="dt" sz="half" idx="10"/>
          </p:nvPr>
        </p:nvSpPr>
        <p:spPr/>
        <p:txBody>
          <a:bodyPr/>
          <a:lstStyle/>
          <a:p>
            <a:fld id="{A2CE5CA7-C1DF-48DC-BC73-5E9904F71CA3}" type="datetimeFigureOut">
              <a:rPr lang="en-IN" smtClean="0"/>
              <a:t>06-11-2019</a:t>
            </a:fld>
            <a:endParaRPr lang="en-IN"/>
          </a:p>
        </p:txBody>
      </p:sp>
      <p:sp>
        <p:nvSpPr>
          <p:cNvPr id="5" name="Footer Placeholder 4">
            <a:extLst>
              <a:ext uri="{FF2B5EF4-FFF2-40B4-BE49-F238E27FC236}">
                <a16:creationId xmlns:a16="http://schemas.microsoft.com/office/drawing/2014/main" id="{89B132F3-49D2-4CD1-8DE5-4E9ACF1D74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B78170-7220-4691-9F0B-DBEC8F8DFFD4}"/>
              </a:ext>
            </a:extLst>
          </p:cNvPr>
          <p:cNvSpPr>
            <a:spLocks noGrp="1"/>
          </p:cNvSpPr>
          <p:nvPr>
            <p:ph type="sldNum" sz="quarter" idx="12"/>
          </p:nvPr>
        </p:nvSpPr>
        <p:spPr/>
        <p:txBody>
          <a:bodyPr/>
          <a:lstStyle/>
          <a:p>
            <a:fld id="{E892EC92-91EE-4B17-BD39-132896F3E201}" type="slidenum">
              <a:rPr lang="en-IN" smtClean="0"/>
              <a:t>‹#›</a:t>
            </a:fld>
            <a:endParaRPr lang="en-IN"/>
          </a:p>
        </p:txBody>
      </p:sp>
    </p:spTree>
    <p:extLst>
      <p:ext uri="{BB962C8B-B14F-4D97-AF65-F5344CB8AC3E}">
        <p14:creationId xmlns:p14="http://schemas.microsoft.com/office/powerpoint/2010/main" val="3350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9A0-838C-4BE3-834B-3591F2E024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0851A4-3537-478A-BB6E-424A5FC211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0CDA58-90E4-413B-8051-5094163079A0}"/>
              </a:ext>
            </a:extLst>
          </p:cNvPr>
          <p:cNvSpPr>
            <a:spLocks noGrp="1"/>
          </p:cNvSpPr>
          <p:nvPr>
            <p:ph type="dt" sz="half" idx="10"/>
          </p:nvPr>
        </p:nvSpPr>
        <p:spPr/>
        <p:txBody>
          <a:bodyPr/>
          <a:lstStyle/>
          <a:p>
            <a:fld id="{A2CE5CA7-C1DF-48DC-BC73-5E9904F71CA3}" type="datetimeFigureOut">
              <a:rPr lang="en-IN" smtClean="0"/>
              <a:t>06-11-2019</a:t>
            </a:fld>
            <a:endParaRPr lang="en-IN"/>
          </a:p>
        </p:txBody>
      </p:sp>
      <p:sp>
        <p:nvSpPr>
          <p:cNvPr id="5" name="Footer Placeholder 4">
            <a:extLst>
              <a:ext uri="{FF2B5EF4-FFF2-40B4-BE49-F238E27FC236}">
                <a16:creationId xmlns:a16="http://schemas.microsoft.com/office/drawing/2014/main" id="{4BDF0F45-04E3-446A-95C3-49C519D664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1AEDF-A9C3-4205-99AB-8644902619E7}"/>
              </a:ext>
            </a:extLst>
          </p:cNvPr>
          <p:cNvSpPr>
            <a:spLocks noGrp="1"/>
          </p:cNvSpPr>
          <p:nvPr>
            <p:ph type="sldNum" sz="quarter" idx="12"/>
          </p:nvPr>
        </p:nvSpPr>
        <p:spPr/>
        <p:txBody>
          <a:bodyPr/>
          <a:lstStyle/>
          <a:p>
            <a:fld id="{E892EC92-91EE-4B17-BD39-132896F3E201}" type="slidenum">
              <a:rPr lang="en-IN" smtClean="0"/>
              <a:t>‹#›</a:t>
            </a:fld>
            <a:endParaRPr lang="en-IN"/>
          </a:p>
        </p:txBody>
      </p:sp>
    </p:spTree>
    <p:extLst>
      <p:ext uri="{BB962C8B-B14F-4D97-AF65-F5344CB8AC3E}">
        <p14:creationId xmlns:p14="http://schemas.microsoft.com/office/powerpoint/2010/main" val="83600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6D5A-9D8B-46DC-A086-2B01995C71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6412AA-E163-4511-9205-2700247154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743C0F-8B51-4EBB-A6BF-AB75D7137341}"/>
              </a:ext>
            </a:extLst>
          </p:cNvPr>
          <p:cNvSpPr>
            <a:spLocks noGrp="1"/>
          </p:cNvSpPr>
          <p:nvPr>
            <p:ph type="dt" sz="half" idx="10"/>
          </p:nvPr>
        </p:nvSpPr>
        <p:spPr/>
        <p:txBody>
          <a:bodyPr/>
          <a:lstStyle/>
          <a:p>
            <a:fld id="{A2CE5CA7-C1DF-48DC-BC73-5E9904F71CA3}" type="datetimeFigureOut">
              <a:rPr lang="en-IN" smtClean="0"/>
              <a:t>06-11-2019</a:t>
            </a:fld>
            <a:endParaRPr lang="en-IN"/>
          </a:p>
        </p:txBody>
      </p:sp>
      <p:sp>
        <p:nvSpPr>
          <p:cNvPr id="5" name="Footer Placeholder 4">
            <a:extLst>
              <a:ext uri="{FF2B5EF4-FFF2-40B4-BE49-F238E27FC236}">
                <a16:creationId xmlns:a16="http://schemas.microsoft.com/office/drawing/2014/main" id="{856D322F-3EB2-4805-804B-3AE4E7262C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E6871E-7296-4947-9DB7-631AD10E07FC}"/>
              </a:ext>
            </a:extLst>
          </p:cNvPr>
          <p:cNvSpPr>
            <a:spLocks noGrp="1"/>
          </p:cNvSpPr>
          <p:nvPr>
            <p:ph type="sldNum" sz="quarter" idx="12"/>
          </p:nvPr>
        </p:nvSpPr>
        <p:spPr/>
        <p:txBody>
          <a:bodyPr/>
          <a:lstStyle/>
          <a:p>
            <a:fld id="{E892EC92-91EE-4B17-BD39-132896F3E201}" type="slidenum">
              <a:rPr lang="en-IN" smtClean="0"/>
              <a:t>‹#›</a:t>
            </a:fld>
            <a:endParaRPr lang="en-IN"/>
          </a:p>
        </p:txBody>
      </p:sp>
    </p:spTree>
    <p:extLst>
      <p:ext uri="{BB962C8B-B14F-4D97-AF65-F5344CB8AC3E}">
        <p14:creationId xmlns:p14="http://schemas.microsoft.com/office/powerpoint/2010/main" val="427215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9D5F-9FE6-46D6-B582-0B6B9EC228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05AAE6-7F7C-45EA-8FFC-911E6F3256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4FFAE3-4A50-4B94-9F84-74538E1E2D8E}"/>
              </a:ext>
            </a:extLst>
          </p:cNvPr>
          <p:cNvSpPr>
            <a:spLocks noGrp="1"/>
          </p:cNvSpPr>
          <p:nvPr>
            <p:ph type="dt" sz="half" idx="10"/>
          </p:nvPr>
        </p:nvSpPr>
        <p:spPr/>
        <p:txBody>
          <a:bodyPr/>
          <a:lstStyle/>
          <a:p>
            <a:fld id="{A2CE5CA7-C1DF-48DC-BC73-5E9904F71CA3}" type="datetimeFigureOut">
              <a:rPr lang="en-IN" smtClean="0"/>
              <a:t>06-11-2019</a:t>
            </a:fld>
            <a:endParaRPr lang="en-IN"/>
          </a:p>
        </p:txBody>
      </p:sp>
      <p:sp>
        <p:nvSpPr>
          <p:cNvPr id="5" name="Footer Placeholder 4">
            <a:extLst>
              <a:ext uri="{FF2B5EF4-FFF2-40B4-BE49-F238E27FC236}">
                <a16:creationId xmlns:a16="http://schemas.microsoft.com/office/drawing/2014/main" id="{25E53BAA-C1B8-45E9-B2B9-9F89A53C26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82D8C3-57BE-4AAB-95C9-3BCE8270C877}"/>
              </a:ext>
            </a:extLst>
          </p:cNvPr>
          <p:cNvSpPr>
            <a:spLocks noGrp="1"/>
          </p:cNvSpPr>
          <p:nvPr>
            <p:ph type="sldNum" sz="quarter" idx="12"/>
          </p:nvPr>
        </p:nvSpPr>
        <p:spPr/>
        <p:txBody>
          <a:bodyPr/>
          <a:lstStyle/>
          <a:p>
            <a:fld id="{E892EC92-91EE-4B17-BD39-132896F3E201}" type="slidenum">
              <a:rPr lang="en-IN" smtClean="0"/>
              <a:t>‹#›</a:t>
            </a:fld>
            <a:endParaRPr lang="en-IN"/>
          </a:p>
        </p:txBody>
      </p:sp>
    </p:spTree>
    <p:extLst>
      <p:ext uri="{BB962C8B-B14F-4D97-AF65-F5344CB8AC3E}">
        <p14:creationId xmlns:p14="http://schemas.microsoft.com/office/powerpoint/2010/main" val="201699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FD0D5-6B84-4A61-91F2-4E021F5AD2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79452E-548F-417E-9BAB-DF9AFF747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94FB31-9E60-4697-AB8E-A9B35EF442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B948E4-0977-43D6-A604-62C06C4D091E}"/>
              </a:ext>
            </a:extLst>
          </p:cNvPr>
          <p:cNvSpPr>
            <a:spLocks noGrp="1"/>
          </p:cNvSpPr>
          <p:nvPr>
            <p:ph type="dt" sz="half" idx="10"/>
          </p:nvPr>
        </p:nvSpPr>
        <p:spPr/>
        <p:txBody>
          <a:bodyPr/>
          <a:lstStyle/>
          <a:p>
            <a:fld id="{A2CE5CA7-C1DF-48DC-BC73-5E9904F71CA3}" type="datetimeFigureOut">
              <a:rPr lang="en-IN" smtClean="0"/>
              <a:t>06-11-2019</a:t>
            </a:fld>
            <a:endParaRPr lang="en-IN"/>
          </a:p>
        </p:txBody>
      </p:sp>
      <p:sp>
        <p:nvSpPr>
          <p:cNvPr id="6" name="Footer Placeholder 5">
            <a:extLst>
              <a:ext uri="{FF2B5EF4-FFF2-40B4-BE49-F238E27FC236}">
                <a16:creationId xmlns:a16="http://schemas.microsoft.com/office/drawing/2014/main" id="{A816750B-B483-455F-B1D3-281795F6BF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409003-903F-49B8-9AF4-8FE7BC75B8B1}"/>
              </a:ext>
            </a:extLst>
          </p:cNvPr>
          <p:cNvSpPr>
            <a:spLocks noGrp="1"/>
          </p:cNvSpPr>
          <p:nvPr>
            <p:ph type="sldNum" sz="quarter" idx="12"/>
          </p:nvPr>
        </p:nvSpPr>
        <p:spPr/>
        <p:txBody>
          <a:bodyPr/>
          <a:lstStyle/>
          <a:p>
            <a:fld id="{E892EC92-91EE-4B17-BD39-132896F3E201}" type="slidenum">
              <a:rPr lang="en-IN" smtClean="0"/>
              <a:t>‹#›</a:t>
            </a:fld>
            <a:endParaRPr lang="en-IN"/>
          </a:p>
        </p:txBody>
      </p:sp>
    </p:spTree>
    <p:extLst>
      <p:ext uri="{BB962C8B-B14F-4D97-AF65-F5344CB8AC3E}">
        <p14:creationId xmlns:p14="http://schemas.microsoft.com/office/powerpoint/2010/main" val="220075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F8290-C4C9-449A-AFF4-38B720A8CD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919D97-3707-4E59-9364-DC36EF1DB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708F83-3B9A-467D-9E5A-F55C03F04F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B4E015-0C79-4F1B-8AE6-36987B0976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DCE518-44BA-4032-94F1-FA9DF8229A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9AB685-D7D1-413B-9B7F-E529226314F8}"/>
              </a:ext>
            </a:extLst>
          </p:cNvPr>
          <p:cNvSpPr>
            <a:spLocks noGrp="1"/>
          </p:cNvSpPr>
          <p:nvPr>
            <p:ph type="dt" sz="half" idx="10"/>
          </p:nvPr>
        </p:nvSpPr>
        <p:spPr/>
        <p:txBody>
          <a:bodyPr/>
          <a:lstStyle/>
          <a:p>
            <a:fld id="{A2CE5CA7-C1DF-48DC-BC73-5E9904F71CA3}" type="datetimeFigureOut">
              <a:rPr lang="en-IN" smtClean="0"/>
              <a:t>06-11-2019</a:t>
            </a:fld>
            <a:endParaRPr lang="en-IN"/>
          </a:p>
        </p:txBody>
      </p:sp>
      <p:sp>
        <p:nvSpPr>
          <p:cNvPr id="8" name="Footer Placeholder 7">
            <a:extLst>
              <a:ext uri="{FF2B5EF4-FFF2-40B4-BE49-F238E27FC236}">
                <a16:creationId xmlns:a16="http://schemas.microsoft.com/office/drawing/2014/main" id="{63CF4D58-B21C-4089-B8C7-47674E4086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25A4FE-37CE-40FA-BD09-B21643B0CC4A}"/>
              </a:ext>
            </a:extLst>
          </p:cNvPr>
          <p:cNvSpPr>
            <a:spLocks noGrp="1"/>
          </p:cNvSpPr>
          <p:nvPr>
            <p:ph type="sldNum" sz="quarter" idx="12"/>
          </p:nvPr>
        </p:nvSpPr>
        <p:spPr/>
        <p:txBody>
          <a:bodyPr/>
          <a:lstStyle/>
          <a:p>
            <a:fld id="{E892EC92-91EE-4B17-BD39-132896F3E201}" type="slidenum">
              <a:rPr lang="en-IN" smtClean="0"/>
              <a:t>‹#›</a:t>
            </a:fld>
            <a:endParaRPr lang="en-IN"/>
          </a:p>
        </p:txBody>
      </p:sp>
    </p:spTree>
    <p:extLst>
      <p:ext uri="{BB962C8B-B14F-4D97-AF65-F5344CB8AC3E}">
        <p14:creationId xmlns:p14="http://schemas.microsoft.com/office/powerpoint/2010/main" val="199032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8FE8-0903-4869-B9AE-888D2C905F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106602-4A29-4B58-B0E1-ED4CC5C2402C}"/>
              </a:ext>
            </a:extLst>
          </p:cNvPr>
          <p:cNvSpPr>
            <a:spLocks noGrp="1"/>
          </p:cNvSpPr>
          <p:nvPr>
            <p:ph type="dt" sz="half" idx="10"/>
          </p:nvPr>
        </p:nvSpPr>
        <p:spPr/>
        <p:txBody>
          <a:bodyPr/>
          <a:lstStyle/>
          <a:p>
            <a:fld id="{A2CE5CA7-C1DF-48DC-BC73-5E9904F71CA3}" type="datetimeFigureOut">
              <a:rPr lang="en-IN" smtClean="0"/>
              <a:t>06-11-2019</a:t>
            </a:fld>
            <a:endParaRPr lang="en-IN"/>
          </a:p>
        </p:txBody>
      </p:sp>
      <p:sp>
        <p:nvSpPr>
          <p:cNvPr id="4" name="Footer Placeholder 3">
            <a:extLst>
              <a:ext uri="{FF2B5EF4-FFF2-40B4-BE49-F238E27FC236}">
                <a16:creationId xmlns:a16="http://schemas.microsoft.com/office/drawing/2014/main" id="{FF4B4D0F-1B96-40B6-9925-246175B186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4B80CE-8562-461E-BE79-16EFC9A48D0A}"/>
              </a:ext>
            </a:extLst>
          </p:cNvPr>
          <p:cNvSpPr>
            <a:spLocks noGrp="1"/>
          </p:cNvSpPr>
          <p:nvPr>
            <p:ph type="sldNum" sz="quarter" idx="12"/>
          </p:nvPr>
        </p:nvSpPr>
        <p:spPr/>
        <p:txBody>
          <a:bodyPr/>
          <a:lstStyle/>
          <a:p>
            <a:fld id="{E892EC92-91EE-4B17-BD39-132896F3E201}" type="slidenum">
              <a:rPr lang="en-IN" smtClean="0"/>
              <a:t>‹#›</a:t>
            </a:fld>
            <a:endParaRPr lang="en-IN"/>
          </a:p>
        </p:txBody>
      </p:sp>
    </p:spTree>
    <p:extLst>
      <p:ext uri="{BB962C8B-B14F-4D97-AF65-F5344CB8AC3E}">
        <p14:creationId xmlns:p14="http://schemas.microsoft.com/office/powerpoint/2010/main" val="57889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3D3FC-3052-46E6-B3D9-812A7ED100FA}"/>
              </a:ext>
            </a:extLst>
          </p:cNvPr>
          <p:cNvSpPr>
            <a:spLocks noGrp="1"/>
          </p:cNvSpPr>
          <p:nvPr>
            <p:ph type="dt" sz="half" idx="10"/>
          </p:nvPr>
        </p:nvSpPr>
        <p:spPr/>
        <p:txBody>
          <a:bodyPr/>
          <a:lstStyle/>
          <a:p>
            <a:fld id="{A2CE5CA7-C1DF-48DC-BC73-5E9904F71CA3}" type="datetimeFigureOut">
              <a:rPr lang="en-IN" smtClean="0"/>
              <a:t>06-11-2019</a:t>
            </a:fld>
            <a:endParaRPr lang="en-IN"/>
          </a:p>
        </p:txBody>
      </p:sp>
      <p:sp>
        <p:nvSpPr>
          <p:cNvPr id="3" name="Footer Placeholder 2">
            <a:extLst>
              <a:ext uri="{FF2B5EF4-FFF2-40B4-BE49-F238E27FC236}">
                <a16:creationId xmlns:a16="http://schemas.microsoft.com/office/drawing/2014/main" id="{4B219F06-E3E5-4A2E-8C8B-EDF1EDDCC6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D9B8B2-9E99-4108-B7AD-660FC7ED2508}"/>
              </a:ext>
            </a:extLst>
          </p:cNvPr>
          <p:cNvSpPr>
            <a:spLocks noGrp="1"/>
          </p:cNvSpPr>
          <p:nvPr>
            <p:ph type="sldNum" sz="quarter" idx="12"/>
          </p:nvPr>
        </p:nvSpPr>
        <p:spPr/>
        <p:txBody>
          <a:bodyPr/>
          <a:lstStyle/>
          <a:p>
            <a:fld id="{E892EC92-91EE-4B17-BD39-132896F3E201}" type="slidenum">
              <a:rPr lang="en-IN" smtClean="0"/>
              <a:t>‹#›</a:t>
            </a:fld>
            <a:endParaRPr lang="en-IN"/>
          </a:p>
        </p:txBody>
      </p:sp>
    </p:spTree>
    <p:extLst>
      <p:ext uri="{BB962C8B-B14F-4D97-AF65-F5344CB8AC3E}">
        <p14:creationId xmlns:p14="http://schemas.microsoft.com/office/powerpoint/2010/main" val="676883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29EF-E482-4558-AF24-4F6B406BF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E7F91E-59E8-4A0B-96FB-80AAC8088B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EBAFBD-14C0-4C93-B008-618A60292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721A9-1C23-4A5D-940E-793AE2C662F2}"/>
              </a:ext>
            </a:extLst>
          </p:cNvPr>
          <p:cNvSpPr>
            <a:spLocks noGrp="1"/>
          </p:cNvSpPr>
          <p:nvPr>
            <p:ph type="dt" sz="half" idx="10"/>
          </p:nvPr>
        </p:nvSpPr>
        <p:spPr/>
        <p:txBody>
          <a:bodyPr/>
          <a:lstStyle/>
          <a:p>
            <a:fld id="{A2CE5CA7-C1DF-48DC-BC73-5E9904F71CA3}" type="datetimeFigureOut">
              <a:rPr lang="en-IN" smtClean="0"/>
              <a:t>06-11-2019</a:t>
            </a:fld>
            <a:endParaRPr lang="en-IN"/>
          </a:p>
        </p:txBody>
      </p:sp>
      <p:sp>
        <p:nvSpPr>
          <p:cNvPr id="6" name="Footer Placeholder 5">
            <a:extLst>
              <a:ext uri="{FF2B5EF4-FFF2-40B4-BE49-F238E27FC236}">
                <a16:creationId xmlns:a16="http://schemas.microsoft.com/office/drawing/2014/main" id="{2F6D386F-D0B0-40D2-86EC-F801587B84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DE859B-D5F7-4430-8786-1876C8EB08F9}"/>
              </a:ext>
            </a:extLst>
          </p:cNvPr>
          <p:cNvSpPr>
            <a:spLocks noGrp="1"/>
          </p:cNvSpPr>
          <p:nvPr>
            <p:ph type="sldNum" sz="quarter" idx="12"/>
          </p:nvPr>
        </p:nvSpPr>
        <p:spPr/>
        <p:txBody>
          <a:bodyPr/>
          <a:lstStyle/>
          <a:p>
            <a:fld id="{E892EC92-91EE-4B17-BD39-132896F3E201}" type="slidenum">
              <a:rPr lang="en-IN" smtClean="0"/>
              <a:t>‹#›</a:t>
            </a:fld>
            <a:endParaRPr lang="en-IN"/>
          </a:p>
        </p:txBody>
      </p:sp>
    </p:spTree>
    <p:extLst>
      <p:ext uri="{BB962C8B-B14F-4D97-AF65-F5344CB8AC3E}">
        <p14:creationId xmlns:p14="http://schemas.microsoft.com/office/powerpoint/2010/main" val="4090730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CC96-9F51-4ED2-8AD4-E7029CDD7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5B564C-8B75-417B-AF70-C8613B731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F1BBCD-72A8-4E66-8CF9-75F22CAC0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34144-C79D-4D5B-AB23-B2A4084B83B3}"/>
              </a:ext>
            </a:extLst>
          </p:cNvPr>
          <p:cNvSpPr>
            <a:spLocks noGrp="1"/>
          </p:cNvSpPr>
          <p:nvPr>
            <p:ph type="dt" sz="half" idx="10"/>
          </p:nvPr>
        </p:nvSpPr>
        <p:spPr/>
        <p:txBody>
          <a:bodyPr/>
          <a:lstStyle/>
          <a:p>
            <a:fld id="{A2CE5CA7-C1DF-48DC-BC73-5E9904F71CA3}" type="datetimeFigureOut">
              <a:rPr lang="en-IN" smtClean="0"/>
              <a:t>06-11-2019</a:t>
            </a:fld>
            <a:endParaRPr lang="en-IN"/>
          </a:p>
        </p:txBody>
      </p:sp>
      <p:sp>
        <p:nvSpPr>
          <p:cNvPr id="6" name="Footer Placeholder 5">
            <a:extLst>
              <a:ext uri="{FF2B5EF4-FFF2-40B4-BE49-F238E27FC236}">
                <a16:creationId xmlns:a16="http://schemas.microsoft.com/office/drawing/2014/main" id="{61480877-B1BF-4191-855F-4ABB892BC7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EFD45-C141-4B6F-81CC-2CC94DE5EE10}"/>
              </a:ext>
            </a:extLst>
          </p:cNvPr>
          <p:cNvSpPr>
            <a:spLocks noGrp="1"/>
          </p:cNvSpPr>
          <p:nvPr>
            <p:ph type="sldNum" sz="quarter" idx="12"/>
          </p:nvPr>
        </p:nvSpPr>
        <p:spPr/>
        <p:txBody>
          <a:bodyPr/>
          <a:lstStyle/>
          <a:p>
            <a:fld id="{E892EC92-91EE-4B17-BD39-132896F3E201}" type="slidenum">
              <a:rPr lang="en-IN" smtClean="0"/>
              <a:t>‹#›</a:t>
            </a:fld>
            <a:endParaRPr lang="en-IN"/>
          </a:p>
        </p:txBody>
      </p:sp>
    </p:spTree>
    <p:extLst>
      <p:ext uri="{BB962C8B-B14F-4D97-AF65-F5344CB8AC3E}">
        <p14:creationId xmlns:p14="http://schemas.microsoft.com/office/powerpoint/2010/main" val="375945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64D435-7D07-4A9F-8EEE-F68AA4AA61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8C3328-0763-4F2A-BBB7-E38A4C536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E3F813-718E-48D8-A58D-A604CE8B6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E5CA7-C1DF-48DC-BC73-5E9904F71CA3}" type="datetimeFigureOut">
              <a:rPr lang="en-IN" smtClean="0"/>
              <a:t>06-11-2019</a:t>
            </a:fld>
            <a:endParaRPr lang="en-IN"/>
          </a:p>
        </p:txBody>
      </p:sp>
      <p:sp>
        <p:nvSpPr>
          <p:cNvPr id="5" name="Footer Placeholder 4">
            <a:extLst>
              <a:ext uri="{FF2B5EF4-FFF2-40B4-BE49-F238E27FC236}">
                <a16:creationId xmlns:a16="http://schemas.microsoft.com/office/drawing/2014/main" id="{4B308C48-0BD8-452B-AB6B-5A03EC140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BC4360-3CF6-4647-AB0C-39B03349A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2EC92-91EE-4B17-BD39-132896F3E201}" type="slidenum">
              <a:rPr lang="en-IN" smtClean="0"/>
              <a:t>‹#›</a:t>
            </a:fld>
            <a:endParaRPr lang="en-IN"/>
          </a:p>
        </p:txBody>
      </p:sp>
    </p:spTree>
    <p:extLst>
      <p:ext uri="{BB962C8B-B14F-4D97-AF65-F5344CB8AC3E}">
        <p14:creationId xmlns:p14="http://schemas.microsoft.com/office/powerpoint/2010/main" val="996595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2FEC26-92C7-42F8-A078-43AAD40EA123}"/>
              </a:ext>
            </a:extLst>
          </p:cNvPr>
          <p:cNvSpPr>
            <a:spLocks noGrp="1"/>
          </p:cNvSpPr>
          <p:nvPr>
            <p:ph type="ctrTitle"/>
          </p:nvPr>
        </p:nvSpPr>
        <p:spPr/>
        <p:txBody>
          <a:bodyPr/>
          <a:lstStyle/>
          <a:p>
            <a:r>
              <a:rPr lang="en-IN" dirty="0"/>
              <a:t>Squirrel Feeding Project: Initial Specification</a:t>
            </a:r>
          </a:p>
        </p:txBody>
      </p:sp>
      <p:sp>
        <p:nvSpPr>
          <p:cNvPr id="7" name="Subtitle 6">
            <a:extLst>
              <a:ext uri="{FF2B5EF4-FFF2-40B4-BE49-F238E27FC236}">
                <a16:creationId xmlns:a16="http://schemas.microsoft.com/office/drawing/2014/main" id="{ED27281A-ECCE-4EFD-8601-C8028D53A470}"/>
              </a:ext>
            </a:extLst>
          </p:cNvPr>
          <p:cNvSpPr>
            <a:spLocks noGrp="1"/>
          </p:cNvSpPr>
          <p:nvPr>
            <p:ph type="subTitle" idx="1"/>
          </p:nvPr>
        </p:nvSpPr>
        <p:spPr>
          <a:xfrm>
            <a:off x="1524000" y="4397828"/>
            <a:ext cx="9144000" cy="859971"/>
          </a:xfrm>
        </p:spPr>
        <p:txBody>
          <a:bodyPr/>
          <a:lstStyle/>
          <a:p>
            <a:r>
              <a:rPr lang="en-IN" dirty="0"/>
              <a:t>4</a:t>
            </a:r>
            <a:r>
              <a:rPr lang="en-IN" baseline="30000" dirty="0"/>
              <a:t>th</a:t>
            </a:r>
            <a:r>
              <a:rPr lang="en-IN" dirty="0"/>
              <a:t> November 2019</a:t>
            </a:r>
          </a:p>
        </p:txBody>
      </p:sp>
    </p:spTree>
    <p:extLst>
      <p:ext uri="{BB962C8B-B14F-4D97-AF65-F5344CB8AC3E}">
        <p14:creationId xmlns:p14="http://schemas.microsoft.com/office/powerpoint/2010/main" val="309632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indoor, sitting, small, room&#10;&#10;Description automatically generated">
            <a:extLst>
              <a:ext uri="{FF2B5EF4-FFF2-40B4-BE49-F238E27FC236}">
                <a16:creationId xmlns:a16="http://schemas.microsoft.com/office/drawing/2014/main" id="{CDB95F93-2E23-4486-995E-C0E1EC876E9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658" b="19342"/>
          <a:stretch/>
        </p:blipFill>
        <p:spPr>
          <a:xfrm rot="10800000">
            <a:off x="20" y="10"/>
            <a:ext cx="12191980" cy="6857990"/>
          </a:xfrm>
          <a:prstGeom prst="rect">
            <a:avLst/>
          </a:prstGeom>
        </p:spPr>
      </p:pic>
      <p:sp>
        <p:nvSpPr>
          <p:cNvPr id="2" name="Title 1">
            <a:extLst>
              <a:ext uri="{FF2B5EF4-FFF2-40B4-BE49-F238E27FC236}">
                <a16:creationId xmlns:a16="http://schemas.microsoft.com/office/drawing/2014/main" id="{ABA67A82-6014-458A-96C8-3D8E479D03C7}"/>
              </a:ext>
            </a:extLst>
          </p:cNvPr>
          <p:cNvSpPr>
            <a:spLocks noGrp="1"/>
          </p:cNvSpPr>
          <p:nvPr>
            <p:ph type="title"/>
          </p:nvPr>
        </p:nvSpPr>
        <p:spPr>
          <a:xfrm>
            <a:off x="0" y="3659505"/>
            <a:ext cx="2752354" cy="2709275"/>
          </a:xfrm>
          <a:prstGeom prst="ellipse">
            <a:avLst/>
          </a:prstGeom>
          <a:solidFill>
            <a:srgbClr val="231815"/>
          </a:solidFill>
          <a:ln w="174625" cmpd="thinThick">
            <a:solidFill>
              <a:srgbClr val="231815"/>
            </a:solidFill>
          </a:ln>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Stepper motor assembly driving Syringe1</a:t>
            </a:r>
          </a:p>
        </p:txBody>
      </p:sp>
    </p:spTree>
    <p:extLst>
      <p:ext uri="{BB962C8B-B14F-4D97-AF65-F5344CB8AC3E}">
        <p14:creationId xmlns:p14="http://schemas.microsoft.com/office/powerpoint/2010/main" val="335853135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94B5-7470-4DC6-9F18-9072C9511CD1}"/>
              </a:ext>
            </a:extLst>
          </p:cNvPr>
          <p:cNvSpPr>
            <a:spLocks noGrp="1"/>
          </p:cNvSpPr>
          <p:nvPr>
            <p:ph type="title"/>
          </p:nvPr>
        </p:nvSpPr>
        <p:spPr/>
        <p:txBody>
          <a:bodyPr/>
          <a:lstStyle/>
          <a:p>
            <a:r>
              <a:rPr lang="en-IN" dirty="0"/>
              <a:t>New design</a:t>
            </a:r>
          </a:p>
        </p:txBody>
      </p:sp>
      <p:sp>
        <p:nvSpPr>
          <p:cNvPr id="3" name="Content Placeholder 2">
            <a:extLst>
              <a:ext uri="{FF2B5EF4-FFF2-40B4-BE49-F238E27FC236}">
                <a16:creationId xmlns:a16="http://schemas.microsoft.com/office/drawing/2014/main" id="{5C4A1FF1-0A03-48C2-9815-67019BB3D8F3}"/>
              </a:ext>
            </a:extLst>
          </p:cNvPr>
          <p:cNvSpPr>
            <a:spLocks noGrp="1"/>
          </p:cNvSpPr>
          <p:nvPr>
            <p:ph idx="1"/>
          </p:nvPr>
        </p:nvSpPr>
        <p:spPr/>
        <p:txBody>
          <a:bodyPr/>
          <a:lstStyle/>
          <a:p>
            <a:r>
              <a:rPr lang="en-IN" dirty="0"/>
              <a:t>Above pictures show a crude design with house-hold components to test out the idea. Very limited testing showed that it could be a workable solution.</a:t>
            </a:r>
          </a:p>
          <a:p>
            <a:r>
              <a:rPr lang="en-IN" dirty="0"/>
              <a:t>That idea needs to be developed into a robust new solution so that animal caretakers can work with it.</a:t>
            </a:r>
          </a:p>
          <a:p>
            <a:r>
              <a:rPr lang="en-IN" dirty="0"/>
              <a:t>The new solution should have 3 feeding-syringes that can feed 3 squirrels simultaneously. This will save significant time and will be added impetus for animal caretakers to try and test the solution.</a:t>
            </a:r>
          </a:p>
          <a:p>
            <a:endParaRPr lang="en-IN" dirty="0"/>
          </a:p>
        </p:txBody>
      </p:sp>
    </p:spTree>
    <p:extLst>
      <p:ext uri="{BB962C8B-B14F-4D97-AF65-F5344CB8AC3E}">
        <p14:creationId xmlns:p14="http://schemas.microsoft.com/office/powerpoint/2010/main" val="244365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058C-F5CE-4381-9356-52FE726C5E20}"/>
              </a:ext>
            </a:extLst>
          </p:cNvPr>
          <p:cNvSpPr>
            <a:spLocks noGrp="1"/>
          </p:cNvSpPr>
          <p:nvPr>
            <p:ph type="title"/>
          </p:nvPr>
        </p:nvSpPr>
        <p:spPr/>
        <p:txBody>
          <a:bodyPr/>
          <a:lstStyle/>
          <a:p>
            <a:r>
              <a:rPr lang="en-IN" dirty="0"/>
              <a:t>New design could look like this when it is finished</a:t>
            </a:r>
          </a:p>
        </p:txBody>
      </p:sp>
      <p:sp>
        <p:nvSpPr>
          <p:cNvPr id="4" name="Rectangle 3">
            <a:extLst>
              <a:ext uri="{FF2B5EF4-FFF2-40B4-BE49-F238E27FC236}">
                <a16:creationId xmlns:a16="http://schemas.microsoft.com/office/drawing/2014/main" id="{4A0C754B-9266-4356-9CEC-F8D882DD0693}"/>
              </a:ext>
            </a:extLst>
          </p:cNvPr>
          <p:cNvSpPr/>
          <p:nvPr/>
        </p:nvSpPr>
        <p:spPr>
          <a:xfrm>
            <a:off x="1381124" y="2857500"/>
            <a:ext cx="2790825" cy="2619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1EC2D15-F58F-4B38-96CC-376F4988FE0E}"/>
              </a:ext>
            </a:extLst>
          </p:cNvPr>
          <p:cNvSpPr txBox="1"/>
          <p:nvPr/>
        </p:nvSpPr>
        <p:spPr>
          <a:xfrm flipH="1">
            <a:off x="1495423" y="2867025"/>
            <a:ext cx="2562225" cy="1200329"/>
          </a:xfrm>
          <a:prstGeom prst="rect">
            <a:avLst/>
          </a:prstGeom>
          <a:noFill/>
        </p:spPr>
        <p:txBody>
          <a:bodyPr wrap="square" rtlCol="0">
            <a:spAutoFit/>
          </a:bodyPr>
          <a:lstStyle/>
          <a:p>
            <a:r>
              <a:rPr lang="en-IN" dirty="0"/>
              <a:t>Sealed box containing all mechanical and electrical components, openable to change batteries</a:t>
            </a:r>
          </a:p>
        </p:txBody>
      </p:sp>
      <p:sp>
        <p:nvSpPr>
          <p:cNvPr id="6" name="TextBox 5">
            <a:extLst>
              <a:ext uri="{FF2B5EF4-FFF2-40B4-BE49-F238E27FC236}">
                <a16:creationId xmlns:a16="http://schemas.microsoft.com/office/drawing/2014/main" id="{836DDBF6-9C59-437F-872B-D9D5D643F486}"/>
              </a:ext>
            </a:extLst>
          </p:cNvPr>
          <p:cNvSpPr txBox="1"/>
          <p:nvPr/>
        </p:nvSpPr>
        <p:spPr>
          <a:xfrm flipH="1">
            <a:off x="1495423" y="4558486"/>
            <a:ext cx="2562225" cy="646331"/>
          </a:xfrm>
          <a:prstGeom prst="rect">
            <a:avLst/>
          </a:prstGeom>
          <a:noFill/>
        </p:spPr>
        <p:txBody>
          <a:bodyPr wrap="square" rtlCol="0">
            <a:spAutoFit/>
          </a:bodyPr>
          <a:lstStyle/>
          <a:p>
            <a:r>
              <a:rPr lang="en-IN" dirty="0"/>
              <a:t>Box has user controls and display on top</a:t>
            </a:r>
          </a:p>
        </p:txBody>
      </p:sp>
      <p:sp>
        <p:nvSpPr>
          <p:cNvPr id="7" name="Rectangle 6">
            <a:extLst>
              <a:ext uri="{FF2B5EF4-FFF2-40B4-BE49-F238E27FC236}">
                <a16:creationId xmlns:a16="http://schemas.microsoft.com/office/drawing/2014/main" id="{4BEE61C5-197F-4B4A-B437-F6C35D4C334E}"/>
              </a:ext>
            </a:extLst>
          </p:cNvPr>
          <p:cNvSpPr/>
          <p:nvPr/>
        </p:nvSpPr>
        <p:spPr>
          <a:xfrm>
            <a:off x="4171949" y="3181350"/>
            <a:ext cx="4286251" cy="123825"/>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6081A2A-8F77-43D0-BBFC-7A6D75A88DFB}"/>
              </a:ext>
            </a:extLst>
          </p:cNvPr>
          <p:cNvSpPr/>
          <p:nvPr/>
        </p:nvSpPr>
        <p:spPr>
          <a:xfrm>
            <a:off x="4171949" y="3390900"/>
            <a:ext cx="4286251" cy="123825"/>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5694E1C-1730-4D40-B4CE-D7FB099A1C36}"/>
              </a:ext>
            </a:extLst>
          </p:cNvPr>
          <p:cNvSpPr/>
          <p:nvPr/>
        </p:nvSpPr>
        <p:spPr>
          <a:xfrm>
            <a:off x="4171949" y="3619500"/>
            <a:ext cx="4286251" cy="123825"/>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EADA610-2103-49E2-905B-C56008EEF5E5}"/>
              </a:ext>
            </a:extLst>
          </p:cNvPr>
          <p:cNvSpPr txBox="1"/>
          <p:nvPr/>
        </p:nvSpPr>
        <p:spPr>
          <a:xfrm>
            <a:off x="5267325" y="2800350"/>
            <a:ext cx="2476500" cy="369332"/>
          </a:xfrm>
          <a:prstGeom prst="rect">
            <a:avLst/>
          </a:prstGeom>
          <a:noFill/>
        </p:spPr>
        <p:txBody>
          <a:bodyPr wrap="square" rtlCol="0">
            <a:spAutoFit/>
          </a:bodyPr>
          <a:lstStyle/>
          <a:p>
            <a:r>
              <a:rPr lang="en-IN" dirty="0"/>
              <a:t>Three water filled tubes</a:t>
            </a:r>
          </a:p>
        </p:txBody>
      </p:sp>
      <p:sp>
        <p:nvSpPr>
          <p:cNvPr id="11" name="Rectangle 10">
            <a:extLst>
              <a:ext uri="{FF2B5EF4-FFF2-40B4-BE49-F238E27FC236}">
                <a16:creationId xmlns:a16="http://schemas.microsoft.com/office/drawing/2014/main" id="{95352D67-464B-4EC6-9F0B-39CE6A75FFBF}"/>
              </a:ext>
            </a:extLst>
          </p:cNvPr>
          <p:cNvSpPr/>
          <p:nvPr/>
        </p:nvSpPr>
        <p:spPr>
          <a:xfrm>
            <a:off x="8458200" y="2886075"/>
            <a:ext cx="1933575" cy="1672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171B3CF-7197-45E0-ADCC-EA7F43F95114}"/>
              </a:ext>
            </a:extLst>
          </p:cNvPr>
          <p:cNvSpPr/>
          <p:nvPr/>
        </p:nvSpPr>
        <p:spPr>
          <a:xfrm>
            <a:off x="10391775" y="3124200"/>
            <a:ext cx="45719"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8BEB510E-243C-4750-98F3-0576267BB3CB}"/>
              </a:ext>
            </a:extLst>
          </p:cNvPr>
          <p:cNvSpPr/>
          <p:nvPr/>
        </p:nvSpPr>
        <p:spPr>
          <a:xfrm>
            <a:off x="10401300" y="3371850"/>
            <a:ext cx="45719"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B7F7DC6E-2534-4370-89C0-6DBAD6E5D4F0}"/>
              </a:ext>
            </a:extLst>
          </p:cNvPr>
          <p:cNvSpPr/>
          <p:nvPr/>
        </p:nvSpPr>
        <p:spPr>
          <a:xfrm>
            <a:off x="10401300" y="3648075"/>
            <a:ext cx="45719"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285B26ED-78D1-4570-BB65-D41F49B064BE}"/>
              </a:ext>
            </a:extLst>
          </p:cNvPr>
          <p:cNvSpPr txBox="1"/>
          <p:nvPr/>
        </p:nvSpPr>
        <p:spPr>
          <a:xfrm>
            <a:off x="8431531" y="2909411"/>
            <a:ext cx="1969769" cy="1477328"/>
          </a:xfrm>
          <a:prstGeom prst="rect">
            <a:avLst/>
          </a:prstGeom>
          <a:noFill/>
        </p:spPr>
        <p:txBody>
          <a:bodyPr wrap="square" rtlCol="0">
            <a:spAutoFit/>
          </a:bodyPr>
          <a:lstStyle/>
          <a:p>
            <a:r>
              <a:rPr lang="en-IN" dirty="0"/>
              <a:t>Box with lid, caretaker will insert feeding syringes into slots and close the lid</a:t>
            </a:r>
          </a:p>
        </p:txBody>
      </p:sp>
      <p:cxnSp>
        <p:nvCxnSpPr>
          <p:cNvPr id="17" name="Straight Connector 16">
            <a:extLst>
              <a:ext uri="{FF2B5EF4-FFF2-40B4-BE49-F238E27FC236}">
                <a16:creationId xmlns:a16="http://schemas.microsoft.com/office/drawing/2014/main" id="{DE569575-7027-45A9-8DDB-459821253E09}"/>
              </a:ext>
            </a:extLst>
          </p:cNvPr>
          <p:cNvCxnSpPr/>
          <p:nvPr/>
        </p:nvCxnSpPr>
        <p:spPr>
          <a:xfrm flipH="1">
            <a:off x="4171949" y="4386739"/>
            <a:ext cx="42862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EB9B193-F52D-440F-8285-6F118153D30E}"/>
              </a:ext>
            </a:extLst>
          </p:cNvPr>
          <p:cNvCxnSpPr/>
          <p:nvPr/>
        </p:nvCxnSpPr>
        <p:spPr>
          <a:xfrm flipH="1">
            <a:off x="4171949" y="4510564"/>
            <a:ext cx="42862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4F15821-D65A-4328-94EB-D32212C3A291}"/>
              </a:ext>
            </a:extLst>
          </p:cNvPr>
          <p:cNvCxnSpPr/>
          <p:nvPr/>
        </p:nvCxnSpPr>
        <p:spPr>
          <a:xfrm flipH="1">
            <a:off x="6181725" y="4314825"/>
            <a:ext cx="209550" cy="32385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0BD5C62-30D1-4F5E-9A43-3C32B1AB0BC8}"/>
              </a:ext>
            </a:extLst>
          </p:cNvPr>
          <p:cNvSpPr txBox="1"/>
          <p:nvPr/>
        </p:nvSpPr>
        <p:spPr>
          <a:xfrm>
            <a:off x="4410075" y="4533900"/>
            <a:ext cx="3476625" cy="369332"/>
          </a:xfrm>
          <a:prstGeom prst="rect">
            <a:avLst/>
          </a:prstGeom>
          <a:noFill/>
        </p:spPr>
        <p:txBody>
          <a:bodyPr wrap="square" rtlCol="0">
            <a:spAutoFit/>
          </a:bodyPr>
          <a:lstStyle/>
          <a:p>
            <a:r>
              <a:rPr lang="en-IN" dirty="0"/>
              <a:t>Electrical lines carrying sensor data</a:t>
            </a:r>
          </a:p>
        </p:txBody>
      </p:sp>
      <p:cxnSp>
        <p:nvCxnSpPr>
          <p:cNvPr id="23" name="Straight Arrow Connector 22">
            <a:extLst>
              <a:ext uri="{FF2B5EF4-FFF2-40B4-BE49-F238E27FC236}">
                <a16:creationId xmlns:a16="http://schemas.microsoft.com/office/drawing/2014/main" id="{7D821B16-3F90-49B6-8DDC-8985B70F097A}"/>
              </a:ext>
            </a:extLst>
          </p:cNvPr>
          <p:cNvCxnSpPr/>
          <p:nvPr/>
        </p:nvCxnSpPr>
        <p:spPr>
          <a:xfrm flipH="1" flipV="1">
            <a:off x="10544175" y="3648075"/>
            <a:ext cx="895350" cy="142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1575556-7FDB-46CA-8805-C5D24C3FAE01}"/>
              </a:ext>
            </a:extLst>
          </p:cNvPr>
          <p:cNvSpPr txBox="1"/>
          <p:nvPr/>
        </p:nvSpPr>
        <p:spPr>
          <a:xfrm>
            <a:off x="9648825" y="5107543"/>
            <a:ext cx="2476500" cy="923330"/>
          </a:xfrm>
          <a:prstGeom prst="rect">
            <a:avLst/>
          </a:prstGeom>
          <a:noFill/>
        </p:spPr>
        <p:txBody>
          <a:bodyPr wrap="square" rtlCol="0">
            <a:spAutoFit/>
          </a:bodyPr>
          <a:lstStyle/>
          <a:p>
            <a:r>
              <a:rPr lang="en-IN" dirty="0"/>
              <a:t>Three nipples that come out of box for animals to feed</a:t>
            </a:r>
          </a:p>
        </p:txBody>
      </p:sp>
    </p:spTree>
    <p:extLst>
      <p:ext uri="{BB962C8B-B14F-4D97-AF65-F5344CB8AC3E}">
        <p14:creationId xmlns:p14="http://schemas.microsoft.com/office/powerpoint/2010/main" val="39831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AA0BF92-D849-449C-AE62-73FBBD5B13FB}"/>
              </a:ext>
            </a:extLst>
          </p:cNvPr>
          <p:cNvGrpSpPr/>
          <p:nvPr/>
        </p:nvGrpSpPr>
        <p:grpSpPr>
          <a:xfrm>
            <a:off x="7111888" y="384808"/>
            <a:ext cx="2512516" cy="692726"/>
            <a:chOff x="5123068" y="3219448"/>
            <a:chExt cx="2512516" cy="692726"/>
          </a:xfrm>
        </p:grpSpPr>
        <p:grpSp>
          <p:nvGrpSpPr>
            <p:cNvPr id="4" name="Group 3">
              <a:extLst>
                <a:ext uri="{FF2B5EF4-FFF2-40B4-BE49-F238E27FC236}">
                  <a16:creationId xmlns:a16="http://schemas.microsoft.com/office/drawing/2014/main" id="{5F066534-3E6F-41AD-A6E6-3D720FAC52CC}"/>
                </a:ext>
              </a:extLst>
            </p:cNvPr>
            <p:cNvGrpSpPr/>
            <p:nvPr/>
          </p:nvGrpSpPr>
          <p:grpSpPr>
            <a:xfrm>
              <a:off x="5123068" y="3219448"/>
              <a:ext cx="2511826" cy="692726"/>
              <a:chOff x="6569829" y="1641765"/>
              <a:chExt cx="2511826" cy="692726"/>
            </a:xfrm>
          </p:grpSpPr>
          <p:cxnSp>
            <p:nvCxnSpPr>
              <p:cNvPr id="5" name="Straight Connector 4">
                <a:extLst>
                  <a:ext uri="{FF2B5EF4-FFF2-40B4-BE49-F238E27FC236}">
                    <a16:creationId xmlns:a16="http://schemas.microsoft.com/office/drawing/2014/main" id="{8EC1CC11-F691-48A5-BA15-9EF4BE4E6EAE}"/>
                  </a:ext>
                </a:extLst>
              </p:cNvPr>
              <p:cNvCxnSpPr/>
              <p:nvPr/>
            </p:nvCxnSpPr>
            <p:spPr>
              <a:xfrm>
                <a:off x="7162800" y="1762125"/>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01205F3-1EDE-4357-B540-17BC6BF980A4}"/>
                  </a:ext>
                </a:extLst>
              </p:cNvPr>
              <p:cNvCxnSpPr/>
              <p:nvPr/>
            </p:nvCxnSpPr>
            <p:spPr>
              <a:xfrm>
                <a:off x="7162803" y="2177761"/>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F8F3E6-1052-44F7-A892-FB26E2DAB686}"/>
                  </a:ext>
                </a:extLst>
              </p:cNvPr>
              <p:cNvCxnSpPr/>
              <p:nvPr/>
            </p:nvCxnSpPr>
            <p:spPr>
              <a:xfrm>
                <a:off x="7162800" y="1762125"/>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6B57926-8C74-472D-8A8B-B7C89AB25A33}"/>
                  </a:ext>
                </a:extLst>
              </p:cNvPr>
              <p:cNvCxnSpPr/>
              <p:nvPr/>
            </p:nvCxnSpPr>
            <p:spPr>
              <a:xfrm>
                <a:off x="8756070" y="1755199"/>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6287479-5172-401F-B846-E082600ECFFD}"/>
                  </a:ext>
                </a:extLst>
              </p:cNvPr>
              <p:cNvCxnSpPr/>
              <p:nvPr/>
            </p:nvCxnSpPr>
            <p:spPr>
              <a:xfrm>
                <a:off x="8756073" y="1925782"/>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1603F92-AB88-4B04-8EEC-B5F91CF5876B}"/>
                  </a:ext>
                </a:extLst>
              </p:cNvPr>
              <p:cNvCxnSpPr/>
              <p:nvPr/>
            </p:nvCxnSpPr>
            <p:spPr>
              <a:xfrm>
                <a:off x="8756073" y="2022766"/>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99C1217-125C-4E6E-8A97-D5DBE0AD2D6A}"/>
                  </a:ext>
                </a:extLst>
              </p:cNvPr>
              <p:cNvCxnSpPr/>
              <p:nvPr/>
            </p:nvCxnSpPr>
            <p:spPr>
              <a:xfrm>
                <a:off x="9081655" y="1925782"/>
                <a:ext cx="0" cy="9698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A26A276-A81E-44DA-B7C5-60364F438339}"/>
                  </a:ext>
                </a:extLst>
              </p:cNvPr>
              <p:cNvSpPr/>
              <p:nvPr/>
            </p:nvSpPr>
            <p:spPr>
              <a:xfrm>
                <a:off x="7117081" y="1641765"/>
                <a:ext cx="45719" cy="69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510E0EA-A31A-4F6C-9BB8-F42B188ED528}"/>
                  </a:ext>
                </a:extLst>
              </p:cNvPr>
              <p:cNvSpPr/>
              <p:nvPr/>
            </p:nvSpPr>
            <p:spPr>
              <a:xfrm>
                <a:off x="7834745" y="1762125"/>
                <a:ext cx="45719" cy="41563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965CE16-90E9-4639-8A96-19083DC794D9}"/>
                  </a:ext>
                </a:extLst>
              </p:cNvPr>
              <p:cNvSpPr/>
              <p:nvPr/>
            </p:nvSpPr>
            <p:spPr>
              <a:xfrm>
                <a:off x="6615548" y="1925782"/>
                <a:ext cx="1219197" cy="831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7F9F26EE-BFA8-4AEE-8EB8-9773B7B186B2}"/>
                  </a:ext>
                </a:extLst>
              </p:cNvPr>
              <p:cNvSpPr/>
              <p:nvPr/>
            </p:nvSpPr>
            <p:spPr>
              <a:xfrm>
                <a:off x="6569829" y="1755199"/>
                <a:ext cx="45719" cy="415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15">
              <a:extLst>
                <a:ext uri="{FF2B5EF4-FFF2-40B4-BE49-F238E27FC236}">
                  <a16:creationId xmlns:a16="http://schemas.microsoft.com/office/drawing/2014/main" id="{7F74FA9A-7791-4FB7-B0F7-524A21AAD9CD}"/>
                </a:ext>
              </a:extLst>
            </p:cNvPr>
            <p:cNvGrpSpPr/>
            <p:nvPr/>
          </p:nvGrpSpPr>
          <p:grpSpPr>
            <a:xfrm>
              <a:off x="6441323" y="3339295"/>
              <a:ext cx="1194261" cy="415629"/>
              <a:chOff x="6473537" y="4115666"/>
              <a:chExt cx="1194261" cy="415629"/>
            </a:xfrm>
          </p:grpSpPr>
          <p:sp>
            <p:nvSpPr>
              <p:cNvPr id="17" name="Rectangle 16">
                <a:extLst>
                  <a:ext uri="{FF2B5EF4-FFF2-40B4-BE49-F238E27FC236}">
                    <a16:creationId xmlns:a16="http://schemas.microsoft.com/office/drawing/2014/main" id="{389CF1B2-1139-450A-86A6-F214E53084AA}"/>
                  </a:ext>
                </a:extLst>
              </p:cNvPr>
              <p:cNvSpPr/>
              <p:nvPr/>
            </p:nvSpPr>
            <p:spPr>
              <a:xfrm>
                <a:off x="6473537" y="4115666"/>
                <a:ext cx="889465" cy="415629"/>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B07E7DD0-88E6-4E21-9EB6-62F9A8579182}"/>
                  </a:ext>
                </a:extLst>
              </p:cNvPr>
              <p:cNvSpPr/>
              <p:nvPr/>
            </p:nvSpPr>
            <p:spPr>
              <a:xfrm>
                <a:off x="7363002" y="4279323"/>
                <a:ext cx="304796" cy="108974"/>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0" name="Group 19">
            <a:extLst>
              <a:ext uri="{FF2B5EF4-FFF2-40B4-BE49-F238E27FC236}">
                <a16:creationId xmlns:a16="http://schemas.microsoft.com/office/drawing/2014/main" id="{8C49B35F-988A-479D-9F37-4E2967C4A864}"/>
              </a:ext>
            </a:extLst>
          </p:cNvPr>
          <p:cNvGrpSpPr/>
          <p:nvPr/>
        </p:nvGrpSpPr>
        <p:grpSpPr>
          <a:xfrm>
            <a:off x="7111888" y="1245868"/>
            <a:ext cx="2512516" cy="692726"/>
            <a:chOff x="5123068" y="3219448"/>
            <a:chExt cx="2512516" cy="692726"/>
          </a:xfrm>
        </p:grpSpPr>
        <p:grpSp>
          <p:nvGrpSpPr>
            <p:cNvPr id="21" name="Group 20">
              <a:extLst>
                <a:ext uri="{FF2B5EF4-FFF2-40B4-BE49-F238E27FC236}">
                  <a16:creationId xmlns:a16="http://schemas.microsoft.com/office/drawing/2014/main" id="{6AF4AE99-A6AB-4A84-B8C6-E0AB93BC9410}"/>
                </a:ext>
              </a:extLst>
            </p:cNvPr>
            <p:cNvGrpSpPr/>
            <p:nvPr/>
          </p:nvGrpSpPr>
          <p:grpSpPr>
            <a:xfrm>
              <a:off x="5123068" y="3219448"/>
              <a:ext cx="2511826" cy="692726"/>
              <a:chOff x="6569829" y="1641765"/>
              <a:chExt cx="2511826" cy="692726"/>
            </a:xfrm>
          </p:grpSpPr>
          <p:cxnSp>
            <p:nvCxnSpPr>
              <p:cNvPr id="25" name="Straight Connector 24">
                <a:extLst>
                  <a:ext uri="{FF2B5EF4-FFF2-40B4-BE49-F238E27FC236}">
                    <a16:creationId xmlns:a16="http://schemas.microsoft.com/office/drawing/2014/main" id="{26C28334-5F3D-4A88-AF84-1A6B070FF237}"/>
                  </a:ext>
                </a:extLst>
              </p:cNvPr>
              <p:cNvCxnSpPr/>
              <p:nvPr/>
            </p:nvCxnSpPr>
            <p:spPr>
              <a:xfrm>
                <a:off x="7162800" y="1762125"/>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2048BF-73E7-4822-9F2D-4CC5448DF3D6}"/>
                  </a:ext>
                </a:extLst>
              </p:cNvPr>
              <p:cNvCxnSpPr/>
              <p:nvPr/>
            </p:nvCxnSpPr>
            <p:spPr>
              <a:xfrm>
                <a:off x="7162803" y="2177761"/>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EA4E4D-E7DB-4375-993A-573EF45716E7}"/>
                  </a:ext>
                </a:extLst>
              </p:cNvPr>
              <p:cNvCxnSpPr/>
              <p:nvPr/>
            </p:nvCxnSpPr>
            <p:spPr>
              <a:xfrm>
                <a:off x="7162800" y="1762125"/>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8396006-A1B1-478E-BB0A-58235081847F}"/>
                  </a:ext>
                </a:extLst>
              </p:cNvPr>
              <p:cNvCxnSpPr/>
              <p:nvPr/>
            </p:nvCxnSpPr>
            <p:spPr>
              <a:xfrm>
                <a:off x="8756070" y="1755199"/>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4094257-BAFC-430D-ABDD-E087C85BCE38}"/>
                  </a:ext>
                </a:extLst>
              </p:cNvPr>
              <p:cNvCxnSpPr/>
              <p:nvPr/>
            </p:nvCxnSpPr>
            <p:spPr>
              <a:xfrm>
                <a:off x="8756073" y="1925782"/>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B0A4805-FEF8-4C63-87C2-238BA4FA9731}"/>
                  </a:ext>
                </a:extLst>
              </p:cNvPr>
              <p:cNvCxnSpPr/>
              <p:nvPr/>
            </p:nvCxnSpPr>
            <p:spPr>
              <a:xfrm>
                <a:off x="8756073" y="2022766"/>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268B8D-3813-4C71-BCCC-D399798FBBF1}"/>
                  </a:ext>
                </a:extLst>
              </p:cNvPr>
              <p:cNvCxnSpPr/>
              <p:nvPr/>
            </p:nvCxnSpPr>
            <p:spPr>
              <a:xfrm>
                <a:off x="9081655" y="1925782"/>
                <a:ext cx="0" cy="96984"/>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3887F58-6004-44F2-BAA1-54DFA8401EEB}"/>
                  </a:ext>
                </a:extLst>
              </p:cNvPr>
              <p:cNvSpPr/>
              <p:nvPr/>
            </p:nvSpPr>
            <p:spPr>
              <a:xfrm>
                <a:off x="7117081" y="1641765"/>
                <a:ext cx="45719" cy="69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87CB8626-5F2B-4226-AC22-EA083D07CAF0}"/>
                  </a:ext>
                </a:extLst>
              </p:cNvPr>
              <p:cNvSpPr/>
              <p:nvPr/>
            </p:nvSpPr>
            <p:spPr>
              <a:xfrm>
                <a:off x="7834745" y="1762125"/>
                <a:ext cx="45719" cy="41563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D6CC8000-52D7-491B-A4E1-A0080F7A95D2}"/>
                  </a:ext>
                </a:extLst>
              </p:cNvPr>
              <p:cNvSpPr/>
              <p:nvPr/>
            </p:nvSpPr>
            <p:spPr>
              <a:xfrm>
                <a:off x="6615548" y="1925782"/>
                <a:ext cx="1219197" cy="831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328BE1FE-3833-4D99-AEFC-67CD54B0D03D}"/>
                  </a:ext>
                </a:extLst>
              </p:cNvPr>
              <p:cNvSpPr/>
              <p:nvPr/>
            </p:nvSpPr>
            <p:spPr>
              <a:xfrm>
                <a:off x="6569829" y="1755199"/>
                <a:ext cx="45719" cy="415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 name="Group 21">
              <a:extLst>
                <a:ext uri="{FF2B5EF4-FFF2-40B4-BE49-F238E27FC236}">
                  <a16:creationId xmlns:a16="http://schemas.microsoft.com/office/drawing/2014/main" id="{2705A8A1-7795-45D6-A31E-4E3CDB437236}"/>
                </a:ext>
              </a:extLst>
            </p:cNvPr>
            <p:cNvGrpSpPr/>
            <p:nvPr/>
          </p:nvGrpSpPr>
          <p:grpSpPr>
            <a:xfrm>
              <a:off x="6441323" y="3339295"/>
              <a:ext cx="1194261" cy="415629"/>
              <a:chOff x="6473537" y="4115666"/>
              <a:chExt cx="1194261" cy="415629"/>
            </a:xfrm>
          </p:grpSpPr>
          <p:sp>
            <p:nvSpPr>
              <p:cNvPr id="23" name="Rectangle 22">
                <a:extLst>
                  <a:ext uri="{FF2B5EF4-FFF2-40B4-BE49-F238E27FC236}">
                    <a16:creationId xmlns:a16="http://schemas.microsoft.com/office/drawing/2014/main" id="{80E991BE-06D9-4C3F-B7D3-837B30319EBB}"/>
                  </a:ext>
                </a:extLst>
              </p:cNvPr>
              <p:cNvSpPr/>
              <p:nvPr/>
            </p:nvSpPr>
            <p:spPr>
              <a:xfrm>
                <a:off x="6473537" y="4115666"/>
                <a:ext cx="889465" cy="415629"/>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573BDF6B-46AD-4EC8-B936-A92DD80371F8}"/>
                  </a:ext>
                </a:extLst>
              </p:cNvPr>
              <p:cNvSpPr/>
              <p:nvPr/>
            </p:nvSpPr>
            <p:spPr>
              <a:xfrm>
                <a:off x="7363002" y="4279323"/>
                <a:ext cx="304796" cy="108974"/>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6" name="Group 35">
            <a:extLst>
              <a:ext uri="{FF2B5EF4-FFF2-40B4-BE49-F238E27FC236}">
                <a16:creationId xmlns:a16="http://schemas.microsoft.com/office/drawing/2014/main" id="{95941C5F-87D6-47D2-8DFF-887326DFEE3C}"/>
              </a:ext>
            </a:extLst>
          </p:cNvPr>
          <p:cNvGrpSpPr/>
          <p:nvPr/>
        </p:nvGrpSpPr>
        <p:grpSpPr>
          <a:xfrm>
            <a:off x="7111888" y="2183128"/>
            <a:ext cx="2512516" cy="692726"/>
            <a:chOff x="5123068" y="3219448"/>
            <a:chExt cx="2512516" cy="692726"/>
          </a:xfrm>
        </p:grpSpPr>
        <p:grpSp>
          <p:nvGrpSpPr>
            <p:cNvPr id="37" name="Group 36">
              <a:extLst>
                <a:ext uri="{FF2B5EF4-FFF2-40B4-BE49-F238E27FC236}">
                  <a16:creationId xmlns:a16="http://schemas.microsoft.com/office/drawing/2014/main" id="{C414B54C-2EB5-4E61-9E83-5A2395AAED98}"/>
                </a:ext>
              </a:extLst>
            </p:cNvPr>
            <p:cNvGrpSpPr/>
            <p:nvPr/>
          </p:nvGrpSpPr>
          <p:grpSpPr>
            <a:xfrm>
              <a:off x="5123068" y="3219448"/>
              <a:ext cx="2511826" cy="692726"/>
              <a:chOff x="6569829" y="1641765"/>
              <a:chExt cx="2511826" cy="692726"/>
            </a:xfrm>
          </p:grpSpPr>
          <p:cxnSp>
            <p:nvCxnSpPr>
              <p:cNvPr id="41" name="Straight Connector 40">
                <a:extLst>
                  <a:ext uri="{FF2B5EF4-FFF2-40B4-BE49-F238E27FC236}">
                    <a16:creationId xmlns:a16="http://schemas.microsoft.com/office/drawing/2014/main" id="{845EDC2F-7C37-4E0E-AB6D-D383B406F601}"/>
                  </a:ext>
                </a:extLst>
              </p:cNvPr>
              <p:cNvCxnSpPr/>
              <p:nvPr/>
            </p:nvCxnSpPr>
            <p:spPr>
              <a:xfrm>
                <a:off x="7162800" y="1762125"/>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8F17A65-60B5-4D50-8DD1-7FA877286049}"/>
                  </a:ext>
                </a:extLst>
              </p:cNvPr>
              <p:cNvCxnSpPr/>
              <p:nvPr/>
            </p:nvCxnSpPr>
            <p:spPr>
              <a:xfrm>
                <a:off x="7162803" y="2177761"/>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88934C2-425C-446E-B0AE-AE78C8A5620F}"/>
                  </a:ext>
                </a:extLst>
              </p:cNvPr>
              <p:cNvCxnSpPr/>
              <p:nvPr/>
            </p:nvCxnSpPr>
            <p:spPr>
              <a:xfrm>
                <a:off x="7162800" y="1762125"/>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0EC632B-DF37-4A10-951A-22AC7244CDAC}"/>
                  </a:ext>
                </a:extLst>
              </p:cNvPr>
              <p:cNvCxnSpPr/>
              <p:nvPr/>
            </p:nvCxnSpPr>
            <p:spPr>
              <a:xfrm>
                <a:off x="8756070" y="1755199"/>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7BFFB72-FA49-4470-973C-E1EB15573BD8}"/>
                  </a:ext>
                </a:extLst>
              </p:cNvPr>
              <p:cNvCxnSpPr/>
              <p:nvPr/>
            </p:nvCxnSpPr>
            <p:spPr>
              <a:xfrm>
                <a:off x="8756073" y="1925782"/>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3B2F8F3-9605-45CA-BC87-FEC62B76B066}"/>
                  </a:ext>
                </a:extLst>
              </p:cNvPr>
              <p:cNvCxnSpPr/>
              <p:nvPr/>
            </p:nvCxnSpPr>
            <p:spPr>
              <a:xfrm>
                <a:off x="8756073" y="2022766"/>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AC551E8-0D9D-417C-9D03-D9AA979249A4}"/>
                  </a:ext>
                </a:extLst>
              </p:cNvPr>
              <p:cNvCxnSpPr/>
              <p:nvPr/>
            </p:nvCxnSpPr>
            <p:spPr>
              <a:xfrm>
                <a:off x="9081655" y="1925782"/>
                <a:ext cx="0" cy="96984"/>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412DECF-E60B-46FA-BA29-7CBB90BE3DA5}"/>
                  </a:ext>
                </a:extLst>
              </p:cNvPr>
              <p:cNvSpPr/>
              <p:nvPr/>
            </p:nvSpPr>
            <p:spPr>
              <a:xfrm>
                <a:off x="7117081" y="1641765"/>
                <a:ext cx="45719" cy="69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84DF82AF-5D7D-4FDB-B2B0-22EE51FDB0AA}"/>
                  </a:ext>
                </a:extLst>
              </p:cNvPr>
              <p:cNvSpPr/>
              <p:nvPr/>
            </p:nvSpPr>
            <p:spPr>
              <a:xfrm>
                <a:off x="7834745" y="1762125"/>
                <a:ext cx="45719" cy="41563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969B14C7-A4A5-44A5-BCDC-ADE7828B6E09}"/>
                  </a:ext>
                </a:extLst>
              </p:cNvPr>
              <p:cNvSpPr/>
              <p:nvPr/>
            </p:nvSpPr>
            <p:spPr>
              <a:xfrm>
                <a:off x="6615548" y="1925782"/>
                <a:ext cx="1219197" cy="831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id="{2F9A2E38-E607-4218-83BA-62C149F96AC0}"/>
                  </a:ext>
                </a:extLst>
              </p:cNvPr>
              <p:cNvSpPr/>
              <p:nvPr/>
            </p:nvSpPr>
            <p:spPr>
              <a:xfrm>
                <a:off x="6569829" y="1755199"/>
                <a:ext cx="45719" cy="415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 name="Group 37">
              <a:extLst>
                <a:ext uri="{FF2B5EF4-FFF2-40B4-BE49-F238E27FC236}">
                  <a16:creationId xmlns:a16="http://schemas.microsoft.com/office/drawing/2014/main" id="{7976D1A5-A3FB-45F9-910D-879D3B8E46D3}"/>
                </a:ext>
              </a:extLst>
            </p:cNvPr>
            <p:cNvGrpSpPr/>
            <p:nvPr/>
          </p:nvGrpSpPr>
          <p:grpSpPr>
            <a:xfrm>
              <a:off x="6441323" y="3339295"/>
              <a:ext cx="1194261" cy="415629"/>
              <a:chOff x="6473537" y="4115666"/>
              <a:chExt cx="1194261" cy="415629"/>
            </a:xfrm>
          </p:grpSpPr>
          <p:sp>
            <p:nvSpPr>
              <p:cNvPr id="39" name="Rectangle 38">
                <a:extLst>
                  <a:ext uri="{FF2B5EF4-FFF2-40B4-BE49-F238E27FC236}">
                    <a16:creationId xmlns:a16="http://schemas.microsoft.com/office/drawing/2014/main" id="{39163922-AB08-4051-A6BE-BD2067ADEFA7}"/>
                  </a:ext>
                </a:extLst>
              </p:cNvPr>
              <p:cNvSpPr/>
              <p:nvPr/>
            </p:nvSpPr>
            <p:spPr>
              <a:xfrm>
                <a:off x="6473537" y="4115666"/>
                <a:ext cx="889465" cy="415629"/>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BFE57D08-A5B7-4DE5-A714-4992372F22B0}"/>
                  </a:ext>
                </a:extLst>
              </p:cNvPr>
              <p:cNvSpPr/>
              <p:nvPr/>
            </p:nvSpPr>
            <p:spPr>
              <a:xfrm>
                <a:off x="7363002" y="4279323"/>
                <a:ext cx="304796" cy="108974"/>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52" name="Rectangle 51">
            <a:extLst>
              <a:ext uri="{FF2B5EF4-FFF2-40B4-BE49-F238E27FC236}">
                <a16:creationId xmlns:a16="http://schemas.microsoft.com/office/drawing/2014/main" id="{D4980400-86C2-4295-A4FB-7521C3EADA24}"/>
              </a:ext>
            </a:extLst>
          </p:cNvPr>
          <p:cNvSpPr/>
          <p:nvPr/>
        </p:nvSpPr>
        <p:spPr>
          <a:xfrm>
            <a:off x="5242560" y="384808"/>
            <a:ext cx="1455420" cy="621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Motor</a:t>
            </a:r>
          </a:p>
        </p:txBody>
      </p:sp>
      <p:sp>
        <p:nvSpPr>
          <p:cNvPr id="53" name="Rectangle 52">
            <a:extLst>
              <a:ext uri="{FF2B5EF4-FFF2-40B4-BE49-F238E27FC236}">
                <a16:creationId xmlns:a16="http://schemas.microsoft.com/office/drawing/2014/main" id="{894375BF-4CDC-4CCB-8ADF-A208C4923ADA}"/>
              </a:ext>
            </a:extLst>
          </p:cNvPr>
          <p:cNvSpPr/>
          <p:nvPr/>
        </p:nvSpPr>
        <p:spPr>
          <a:xfrm>
            <a:off x="5242560" y="1261108"/>
            <a:ext cx="1455420" cy="621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Motor</a:t>
            </a:r>
          </a:p>
        </p:txBody>
      </p:sp>
      <p:sp>
        <p:nvSpPr>
          <p:cNvPr id="54" name="Rectangle 53">
            <a:extLst>
              <a:ext uri="{FF2B5EF4-FFF2-40B4-BE49-F238E27FC236}">
                <a16:creationId xmlns:a16="http://schemas.microsoft.com/office/drawing/2014/main" id="{1A2755DF-E447-4D0E-A805-CB8316557AF0}"/>
              </a:ext>
            </a:extLst>
          </p:cNvPr>
          <p:cNvSpPr/>
          <p:nvPr/>
        </p:nvSpPr>
        <p:spPr>
          <a:xfrm>
            <a:off x="5242560" y="2183128"/>
            <a:ext cx="1455420" cy="621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Motor</a:t>
            </a:r>
          </a:p>
        </p:txBody>
      </p:sp>
      <p:cxnSp>
        <p:nvCxnSpPr>
          <p:cNvPr id="56" name="Straight Arrow Connector 55">
            <a:extLst>
              <a:ext uri="{FF2B5EF4-FFF2-40B4-BE49-F238E27FC236}">
                <a16:creationId xmlns:a16="http://schemas.microsoft.com/office/drawing/2014/main" id="{4AAF6C75-5906-467E-B6C2-8073100FA54D}"/>
              </a:ext>
            </a:extLst>
          </p:cNvPr>
          <p:cNvCxnSpPr>
            <a:stCxn id="52" idx="3"/>
            <a:endCxn id="15" idx="1"/>
          </p:cNvCxnSpPr>
          <p:nvPr/>
        </p:nvCxnSpPr>
        <p:spPr>
          <a:xfrm>
            <a:off x="6697980" y="695324"/>
            <a:ext cx="413908" cy="10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65A8AD6-C9BA-4DD6-AB6B-2C89C77D4FCE}"/>
              </a:ext>
            </a:extLst>
          </p:cNvPr>
          <p:cNvCxnSpPr>
            <a:stCxn id="53" idx="3"/>
            <a:endCxn id="35" idx="1"/>
          </p:cNvCxnSpPr>
          <p:nvPr/>
        </p:nvCxnSpPr>
        <p:spPr>
          <a:xfrm flipV="1">
            <a:off x="6697980" y="1567119"/>
            <a:ext cx="413908" cy="4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DF1FA0C-4F42-42CF-88C5-98DA203997C8}"/>
              </a:ext>
            </a:extLst>
          </p:cNvPr>
          <p:cNvCxnSpPr>
            <a:stCxn id="54" idx="3"/>
            <a:endCxn id="51" idx="1"/>
          </p:cNvCxnSpPr>
          <p:nvPr/>
        </p:nvCxnSpPr>
        <p:spPr>
          <a:xfrm>
            <a:off x="6697980" y="2493644"/>
            <a:ext cx="413908" cy="10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3036B7DB-3893-4A64-888F-586457F8B46B}"/>
              </a:ext>
            </a:extLst>
          </p:cNvPr>
          <p:cNvSpPr/>
          <p:nvPr/>
        </p:nvSpPr>
        <p:spPr>
          <a:xfrm>
            <a:off x="3018210" y="384808"/>
            <a:ext cx="1722818" cy="1228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Motor Drivers</a:t>
            </a:r>
          </a:p>
        </p:txBody>
      </p:sp>
      <p:cxnSp>
        <p:nvCxnSpPr>
          <p:cNvPr id="63" name="Straight Arrow Connector 62">
            <a:extLst>
              <a:ext uri="{FF2B5EF4-FFF2-40B4-BE49-F238E27FC236}">
                <a16:creationId xmlns:a16="http://schemas.microsoft.com/office/drawing/2014/main" id="{A9F2AF09-2C4C-41D1-AE98-DEE71F9B79B2}"/>
              </a:ext>
            </a:extLst>
          </p:cNvPr>
          <p:cNvCxnSpPr>
            <a:endCxn id="52" idx="1"/>
          </p:cNvCxnSpPr>
          <p:nvPr/>
        </p:nvCxnSpPr>
        <p:spPr>
          <a:xfrm flipV="1">
            <a:off x="4741027" y="695324"/>
            <a:ext cx="501533" cy="10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1F74C6D-8142-4336-8C39-9EC6D82E9702}"/>
              </a:ext>
            </a:extLst>
          </p:cNvPr>
          <p:cNvCxnSpPr>
            <a:cxnSpLocks/>
            <a:stCxn id="61" idx="3"/>
            <a:endCxn id="53" idx="1"/>
          </p:cNvCxnSpPr>
          <p:nvPr/>
        </p:nvCxnSpPr>
        <p:spPr>
          <a:xfrm>
            <a:off x="4741028" y="998911"/>
            <a:ext cx="501532" cy="57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FCE303E-3814-4A6A-AD8A-CB7778A000CF}"/>
              </a:ext>
            </a:extLst>
          </p:cNvPr>
          <p:cNvCxnSpPr>
            <a:endCxn id="54" idx="1"/>
          </p:cNvCxnSpPr>
          <p:nvPr/>
        </p:nvCxnSpPr>
        <p:spPr>
          <a:xfrm>
            <a:off x="4740338" y="1306828"/>
            <a:ext cx="502222" cy="1186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3F8A6AF-8BB3-4FBB-8E80-BDF759905EC0}"/>
              </a:ext>
            </a:extLst>
          </p:cNvPr>
          <p:cNvSpPr/>
          <p:nvPr/>
        </p:nvSpPr>
        <p:spPr>
          <a:xfrm>
            <a:off x="3009900" y="2183128"/>
            <a:ext cx="1722818" cy="1474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Microcontroller&amp;</a:t>
            </a:r>
          </a:p>
          <a:p>
            <a:pPr algn="ctr"/>
            <a:r>
              <a:rPr lang="en-IN" dirty="0">
                <a:solidFill>
                  <a:schemeClr val="tx1"/>
                </a:solidFill>
              </a:rPr>
              <a:t>User Interface</a:t>
            </a:r>
          </a:p>
        </p:txBody>
      </p:sp>
      <p:cxnSp>
        <p:nvCxnSpPr>
          <p:cNvPr id="71" name="Straight Arrow Connector 70">
            <a:extLst>
              <a:ext uri="{FF2B5EF4-FFF2-40B4-BE49-F238E27FC236}">
                <a16:creationId xmlns:a16="http://schemas.microsoft.com/office/drawing/2014/main" id="{08B81D19-8372-4866-A510-8508598CFC60}"/>
              </a:ext>
            </a:extLst>
          </p:cNvPr>
          <p:cNvCxnSpPr>
            <a:stCxn id="68" idx="0"/>
            <a:endCxn id="61" idx="2"/>
          </p:cNvCxnSpPr>
          <p:nvPr/>
        </p:nvCxnSpPr>
        <p:spPr>
          <a:xfrm flipV="1">
            <a:off x="3871309" y="1613013"/>
            <a:ext cx="8310" cy="570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C7B3C3D0-D8C8-4D81-9A1E-8565F4E8C23A}"/>
              </a:ext>
            </a:extLst>
          </p:cNvPr>
          <p:cNvSpPr/>
          <p:nvPr/>
        </p:nvSpPr>
        <p:spPr>
          <a:xfrm>
            <a:off x="541020" y="422042"/>
            <a:ext cx="1201537" cy="11286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Battery Pack</a:t>
            </a:r>
          </a:p>
        </p:txBody>
      </p:sp>
      <p:cxnSp>
        <p:nvCxnSpPr>
          <p:cNvPr id="74" name="Straight Arrow Connector 73">
            <a:extLst>
              <a:ext uri="{FF2B5EF4-FFF2-40B4-BE49-F238E27FC236}">
                <a16:creationId xmlns:a16="http://schemas.microsoft.com/office/drawing/2014/main" id="{EC6C11D8-CCE9-44A2-9B71-C00DB92D0155}"/>
              </a:ext>
            </a:extLst>
          </p:cNvPr>
          <p:cNvCxnSpPr>
            <a:cxnSpLocks/>
            <a:stCxn id="72" idx="3"/>
            <a:endCxn id="61" idx="1"/>
          </p:cNvCxnSpPr>
          <p:nvPr/>
        </p:nvCxnSpPr>
        <p:spPr>
          <a:xfrm>
            <a:off x="1742557" y="986356"/>
            <a:ext cx="1275653" cy="1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01C79FC-B0C4-4797-B451-BD38A65A563D}"/>
              </a:ext>
            </a:extLst>
          </p:cNvPr>
          <p:cNvCxnSpPr>
            <a:cxnSpLocks/>
          </p:cNvCxnSpPr>
          <p:nvPr/>
        </p:nvCxnSpPr>
        <p:spPr>
          <a:xfrm flipH="1">
            <a:off x="2354580" y="1005840"/>
            <a:ext cx="25803" cy="1914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D2969B9-E1E8-4358-AE71-62EA9D04FD15}"/>
              </a:ext>
            </a:extLst>
          </p:cNvPr>
          <p:cNvCxnSpPr>
            <a:cxnSpLocks/>
            <a:endCxn id="68" idx="1"/>
          </p:cNvCxnSpPr>
          <p:nvPr/>
        </p:nvCxnSpPr>
        <p:spPr>
          <a:xfrm>
            <a:off x="2354577" y="2910234"/>
            <a:ext cx="655323" cy="10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BEA6864-9B1C-4AB5-BBF9-27583A9124A5}"/>
              </a:ext>
            </a:extLst>
          </p:cNvPr>
          <p:cNvCxnSpPr>
            <a:cxnSpLocks/>
          </p:cNvCxnSpPr>
          <p:nvPr/>
        </p:nvCxnSpPr>
        <p:spPr>
          <a:xfrm>
            <a:off x="8504959" y="2875854"/>
            <a:ext cx="0" cy="530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3BF3165-AB07-427B-AE95-1066352B3EA7}"/>
              </a:ext>
            </a:extLst>
          </p:cNvPr>
          <p:cNvCxnSpPr/>
          <p:nvPr/>
        </p:nvCxnSpPr>
        <p:spPr>
          <a:xfrm flipH="1">
            <a:off x="4740338" y="3406140"/>
            <a:ext cx="3764621"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2AD775C6-24A7-4014-B771-669595290FA2}"/>
              </a:ext>
            </a:extLst>
          </p:cNvPr>
          <p:cNvSpPr txBox="1"/>
          <p:nvPr/>
        </p:nvSpPr>
        <p:spPr>
          <a:xfrm>
            <a:off x="6377940" y="3337560"/>
            <a:ext cx="1653532" cy="369332"/>
          </a:xfrm>
          <a:prstGeom prst="rect">
            <a:avLst/>
          </a:prstGeom>
          <a:noFill/>
        </p:spPr>
        <p:txBody>
          <a:bodyPr wrap="square" rtlCol="0">
            <a:spAutoFit/>
          </a:bodyPr>
          <a:lstStyle/>
          <a:p>
            <a:r>
              <a:rPr lang="en-IN" dirty="0"/>
              <a:t>Edge sensors</a:t>
            </a:r>
          </a:p>
        </p:txBody>
      </p:sp>
      <p:cxnSp>
        <p:nvCxnSpPr>
          <p:cNvPr id="91" name="Straight Connector 90">
            <a:extLst>
              <a:ext uri="{FF2B5EF4-FFF2-40B4-BE49-F238E27FC236}">
                <a16:creationId xmlns:a16="http://schemas.microsoft.com/office/drawing/2014/main" id="{14A17073-0001-4A4E-9D05-7E22DC975FEA}"/>
              </a:ext>
            </a:extLst>
          </p:cNvPr>
          <p:cNvCxnSpPr>
            <a:cxnSpLocks/>
          </p:cNvCxnSpPr>
          <p:nvPr/>
        </p:nvCxnSpPr>
        <p:spPr>
          <a:xfrm>
            <a:off x="0" y="4098470"/>
            <a:ext cx="1213866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0" name="Group 139">
            <a:extLst>
              <a:ext uri="{FF2B5EF4-FFF2-40B4-BE49-F238E27FC236}">
                <a16:creationId xmlns:a16="http://schemas.microsoft.com/office/drawing/2014/main" id="{F8545B68-5175-41EC-A262-6235C1A1CD6D}"/>
              </a:ext>
            </a:extLst>
          </p:cNvPr>
          <p:cNvGrpSpPr/>
          <p:nvPr/>
        </p:nvGrpSpPr>
        <p:grpSpPr>
          <a:xfrm>
            <a:off x="5694568" y="4438648"/>
            <a:ext cx="2512516" cy="2353886"/>
            <a:chOff x="7111888" y="4347208"/>
            <a:chExt cx="2512516" cy="2353886"/>
          </a:xfrm>
        </p:grpSpPr>
        <p:grpSp>
          <p:nvGrpSpPr>
            <p:cNvPr id="92" name="Group 91">
              <a:extLst>
                <a:ext uri="{FF2B5EF4-FFF2-40B4-BE49-F238E27FC236}">
                  <a16:creationId xmlns:a16="http://schemas.microsoft.com/office/drawing/2014/main" id="{226D55D1-C360-4192-A283-5AAFAF8E88AE}"/>
                </a:ext>
              </a:extLst>
            </p:cNvPr>
            <p:cNvGrpSpPr/>
            <p:nvPr/>
          </p:nvGrpSpPr>
          <p:grpSpPr>
            <a:xfrm>
              <a:off x="7111888" y="4347208"/>
              <a:ext cx="2512516" cy="692726"/>
              <a:chOff x="5123068" y="3219448"/>
              <a:chExt cx="2512516" cy="692726"/>
            </a:xfrm>
          </p:grpSpPr>
          <p:grpSp>
            <p:nvGrpSpPr>
              <p:cNvPr id="93" name="Group 92">
                <a:extLst>
                  <a:ext uri="{FF2B5EF4-FFF2-40B4-BE49-F238E27FC236}">
                    <a16:creationId xmlns:a16="http://schemas.microsoft.com/office/drawing/2014/main" id="{FCC788C1-2D72-4071-B72B-78A7862FEFA0}"/>
                  </a:ext>
                </a:extLst>
              </p:cNvPr>
              <p:cNvGrpSpPr/>
              <p:nvPr/>
            </p:nvGrpSpPr>
            <p:grpSpPr>
              <a:xfrm>
                <a:off x="5123068" y="3219448"/>
                <a:ext cx="2511826" cy="692726"/>
                <a:chOff x="6569829" y="1641765"/>
                <a:chExt cx="2511826" cy="692726"/>
              </a:xfrm>
            </p:grpSpPr>
            <p:cxnSp>
              <p:nvCxnSpPr>
                <p:cNvPr id="97" name="Straight Connector 96">
                  <a:extLst>
                    <a:ext uri="{FF2B5EF4-FFF2-40B4-BE49-F238E27FC236}">
                      <a16:creationId xmlns:a16="http://schemas.microsoft.com/office/drawing/2014/main" id="{E2D96AA7-CA72-4ED0-8C58-F1222584F5E9}"/>
                    </a:ext>
                  </a:extLst>
                </p:cNvPr>
                <p:cNvCxnSpPr/>
                <p:nvPr/>
              </p:nvCxnSpPr>
              <p:spPr>
                <a:xfrm>
                  <a:off x="7162800" y="1762125"/>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5943189-7C45-4AE4-B12F-6AF3094D7EF1}"/>
                    </a:ext>
                  </a:extLst>
                </p:cNvPr>
                <p:cNvCxnSpPr/>
                <p:nvPr/>
              </p:nvCxnSpPr>
              <p:spPr>
                <a:xfrm>
                  <a:off x="7162803" y="2177761"/>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FA632FC-9397-44A8-97FE-8142C0EEE4E9}"/>
                    </a:ext>
                  </a:extLst>
                </p:cNvPr>
                <p:cNvCxnSpPr/>
                <p:nvPr/>
              </p:nvCxnSpPr>
              <p:spPr>
                <a:xfrm>
                  <a:off x="7162800" y="1762125"/>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FFA4A14-974E-4139-996D-C10D963F28E1}"/>
                    </a:ext>
                  </a:extLst>
                </p:cNvPr>
                <p:cNvCxnSpPr/>
                <p:nvPr/>
              </p:nvCxnSpPr>
              <p:spPr>
                <a:xfrm>
                  <a:off x="8756070" y="1755199"/>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467B182-24A5-4087-888B-EFF47C153680}"/>
                    </a:ext>
                  </a:extLst>
                </p:cNvPr>
                <p:cNvCxnSpPr/>
                <p:nvPr/>
              </p:nvCxnSpPr>
              <p:spPr>
                <a:xfrm>
                  <a:off x="8756073" y="1925782"/>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AF0139A-D942-4E92-9899-2EA10BA365E3}"/>
                    </a:ext>
                  </a:extLst>
                </p:cNvPr>
                <p:cNvCxnSpPr/>
                <p:nvPr/>
              </p:nvCxnSpPr>
              <p:spPr>
                <a:xfrm>
                  <a:off x="8756073" y="2022766"/>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526F23-9BFD-4A68-87FD-3B10014353C4}"/>
                    </a:ext>
                  </a:extLst>
                </p:cNvPr>
                <p:cNvCxnSpPr/>
                <p:nvPr/>
              </p:nvCxnSpPr>
              <p:spPr>
                <a:xfrm>
                  <a:off x="9081655" y="1925782"/>
                  <a:ext cx="0" cy="96984"/>
                </a:xfrm>
                <a:prstGeom prst="line">
                  <a:avLst/>
                </a:prstGeom>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CA732A12-6BB8-44BB-AC2A-C072629CABC3}"/>
                    </a:ext>
                  </a:extLst>
                </p:cNvPr>
                <p:cNvSpPr/>
                <p:nvPr/>
              </p:nvSpPr>
              <p:spPr>
                <a:xfrm>
                  <a:off x="7117081" y="1641765"/>
                  <a:ext cx="45719" cy="69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Rectangle 104">
                  <a:extLst>
                    <a:ext uri="{FF2B5EF4-FFF2-40B4-BE49-F238E27FC236}">
                      <a16:creationId xmlns:a16="http://schemas.microsoft.com/office/drawing/2014/main" id="{0DBEBF89-7211-46E9-A7FB-95619702C057}"/>
                    </a:ext>
                  </a:extLst>
                </p:cNvPr>
                <p:cNvSpPr/>
                <p:nvPr/>
              </p:nvSpPr>
              <p:spPr>
                <a:xfrm>
                  <a:off x="7834745" y="1762125"/>
                  <a:ext cx="45719" cy="41563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Rectangle 105">
                  <a:extLst>
                    <a:ext uri="{FF2B5EF4-FFF2-40B4-BE49-F238E27FC236}">
                      <a16:creationId xmlns:a16="http://schemas.microsoft.com/office/drawing/2014/main" id="{417F6C7A-ABCB-4BF1-960B-EDA83C59CE26}"/>
                    </a:ext>
                  </a:extLst>
                </p:cNvPr>
                <p:cNvSpPr/>
                <p:nvPr/>
              </p:nvSpPr>
              <p:spPr>
                <a:xfrm>
                  <a:off x="6615548" y="1925782"/>
                  <a:ext cx="1219197" cy="831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Rectangle 106">
                  <a:extLst>
                    <a:ext uri="{FF2B5EF4-FFF2-40B4-BE49-F238E27FC236}">
                      <a16:creationId xmlns:a16="http://schemas.microsoft.com/office/drawing/2014/main" id="{D0FA4050-3FCD-4F73-9226-3A0E65C9FC11}"/>
                    </a:ext>
                  </a:extLst>
                </p:cNvPr>
                <p:cNvSpPr/>
                <p:nvPr/>
              </p:nvSpPr>
              <p:spPr>
                <a:xfrm>
                  <a:off x="6569829" y="1755199"/>
                  <a:ext cx="45719" cy="415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4" name="Group 93">
                <a:extLst>
                  <a:ext uri="{FF2B5EF4-FFF2-40B4-BE49-F238E27FC236}">
                    <a16:creationId xmlns:a16="http://schemas.microsoft.com/office/drawing/2014/main" id="{BD2105F9-0B83-4C80-9883-4B463CEB9C7C}"/>
                  </a:ext>
                </a:extLst>
              </p:cNvPr>
              <p:cNvGrpSpPr/>
              <p:nvPr/>
            </p:nvGrpSpPr>
            <p:grpSpPr>
              <a:xfrm>
                <a:off x="6441323" y="3339295"/>
                <a:ext cx="1194261" cy="415629"/>
                <a:chOff x="6473537" y="4115666"/>
                <a:chExt cx="1194261" cy="415629"/>
              </a:xfrm>
            </p:grpSpPr>
            <p:sp>
              <p:nvSpPr>
                <p:cNvPr id="95" name="Rectangle 94">
                  <a:extLst>
                    <a:ext uri="{FF2B5EF4-FFF2-40B4-BE49-F238E27FC236}">
                      <a16:creationId xmlns:a16="http://schemas.microsoft.com/office/drawing/2014/main" id="{5742FFD9-F599-4CD3-BCF7-8335307293A2}"/>
                    </a:ext>
                  </a:extLst>
                </p:cNvPr>
                <p:cNvSpPr/>
                <p:nvPr/>
              </p:nvSpPr>
              <p:spPr>
                <a:xfrm>
                  <a:off x="6473537" y="4115666"/>
                  <a:ext cx="889465" cy="415629"/>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ectangle 95">
                  <a:extLst>
                    <a:ext uri="{FF2B5EF4-FFF2-40B4-BE49-F238E27FC236}">
                      <a16:creationId xmlns:a16="http://schemas.microsoft.com/office/drawing/2014/main" id="{37E5EF23-1CB5-47DE-9B86-FDB26CCEADBE}"/>
                    </a:ext>
                  </a:extLst>
                </p:cNvPr>
                <p:cNvSpPr/>
                <p:nvPr/>
              </p:nvSpPr>
              <p:spPr>
                <a:xfrm>
                  <a:off x="7363002" y="4279323"/>
                  <a:ext cx="304796" cy="108974"/>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08" name="Group 107">
              <a:extLst>
                <a:ext uri="{FF2B5EF4-FFF2-40B4-BE49-F238E27FC236}">
                  <a16:creationId xmlns:a16="http://schemas.microsoft.com/office/drawing/2014/main" id="{FCD769DE-01C4-4EA4-BC25-73649C3DC205}"/>
                </a:ext>
              </a:extLst>
            </p:cNvPr>
            <p:cNvGrpSpPr/>
            <p:nvPr/>
          </p:nvGrpSpPr>
          <p:grpSpPr>
            <a:xfrm>
              <a:off x="7111888" y="5193028"/>
              <a:ext cx="2512516" cy="692726"/>
              <a:chOff x="5123068" y="3219448"/>
              <a:chExt cx="2512516" cy="692726"/>
            </a:xfrm>
          </p:grpSpPr>
          <p:grpSp>
            <p:nvGrpSpPr>
              <p:cNvPr id="109" name="Group 108">
                <a:extLst>
                  <a:ext uri="{FF2B5EF4-FFF2-40B4-BE49-F238E27FC236}">
                    <a16:creationId xmlns:a16="http://schemas.microsoft.com/office/drawing/2014/main" id="{24853D1E-2876-4BBC-9FCD-80AC77BBBCF8}"/>
                  </a:ext>
                </a:extLst>
              </p:cNvPr>
              <p:cNvGrpSpPr/>
              <p:nvPr/>
            </p:nvGrpSpPr>
            <p:grpSpPr>
              <a:xfrm>
                <a:off x="5123068" y="3219448"/>
                <a:ext cx="2511826" cy="692726"/>
                <a:chOff x="6569829" y="1641765"/>
                <a:chExt cx="2511826" cy="692726"/>
              </a:xfrm>
            </p:grpSpPr>
            <p:cxnSp>
              <p:nvCxnSpPr>
                <p:cNvPr id="113" name="Straight Connector 112">
                  <a:extLst>
                    <a:ext uri="{FF2B5EF4-FFF2-40B4-BE49-F238E27FC236}">
                      <a16:creationId xmlns:a16="http://schemas.microsoft.com/office/drawing/2014/main" id="{25ACD61D-6B75-4DB4-BAF6-31A01A2D82E4}"/>
                    </a:ext>
                  </a:extLst>
                </p:cNvPr>
                <p:cNvCxnSpPr/>
                <p:nvPr/>
              </p:nvCxnSpPr>
              <p:spPr>
                <a:xfrm>
                  <a:off x="7162800" y="1762125"/>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628062F-4677-44CC-A00B-681514D2FD34}"/>
                    </a:ext>
                  </a:extLst>
                </p:cNvPr>
                <p:cNvCxnSpPr/>
                <p:nvPr/>
              </p:nvCxnSpPr>
              <p:spPr>
                <a:xfrm>
                  <a:off x="7162803" y="2177761"/>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8D769F8-99C8-4B1B-9E1A-0D09D478B866}"/>
                    </a:ext>
                  </a:extLst>
                </p:cNvPr>
                <p:cNvCxnSpPr/>
                <p:nvPr/>
              </p:nvCxnSpPr>
              <p:spPr>
                <a:xfrm>
                  <a:off x="7162800" y="1762125"/>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865B409-968C-4AFF-8B3F-7FC0C27B275B}"/>
                    </a:ext>
                  </a:extLst>
                </p:cNvPr>
                <p:cNvCxnSpPr/>
                <p:nvPr/>
              </p:nvCxnSpPr>
              <p:spPr>
                <a:xfrm>
                  <a:off x="8756070" y="1755199"/>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AB493AE-62F2-42A0-9406-13211FFB809C}"/>
                    </a:ext>
                  </a:extLst>
                </p:cNvPr>
                <p:cNvCxnSpPr/>
                <p:nvPr/>
              </p:nvCxnSpPr>
              <p:spPr>
                <a:xfrm>
                  <a:off x="8756073" y="1925782"/>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03622D4-3A49-41C4-862A-ED3F3AA242F6}"/>
                    </a:ext>
                  </a:extLst>
                </p:cNvPr>
                <p:cNvCxnSpPr/>
                <p:nvPr/>
              </p:nvCxnSpPr>
              <p:spPr>
                <a:xfrm>
                  <a:off x="8756073" y="2022766"/>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0FC95E-82B9-4715-B6F5-4B71F9122C5B}"/>
                    </a:ext>
                  </a:extLst>
                </p:cNvPr>
                <p:cNvCxnSpPr/>
                <p:nvPr/>
              </p:nvCxnSpPr>
              <p:spPr>
                <a:xfrm>
                  <a:off x="9081655" y="1925782"/>
                  <a:ext cx="0" cy="96984"/>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9319318D-7B07-48F5-94A1-F5E76F1910A3}"/>
                    </a:ext>
                  </a:extLst>
                </p:cNvPr>
                <p:cNvSpPr/>
                <p:nvPr/>
              </p:nvSpPr>
              <p:spPr>
                <a:xfrm>
                  <a:off x="7117081" y="1641765"/>
                  <a:ext cx="45719" cy="69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Rectangle 120">
                  <a:extLst>
                    <a:ext uri="{FF2B5EF4-FFF2-40B4-BE49-F238E27FC236}">
                      <a16:creationId xmlns:a16="http://schemas.microsoft.com/office/drawing/2014/main" id="{FBEA49ED-A5B9-41B3-879E-FCB182CF6D60}"/>
                    </a:ext>
                  </a:extLst>
                </p:cNvPr>
                <p:cNvSpPr/>
                <p:nvPr/>
              </p:nvSpPr>
              <p:spPr>
                <a:xfrm>
                  <a:off x="7834745" y="1762125"/>
                  <a:ext cx="45719" cy="41563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Rectangle 121">
                  <a:extLst>
                    <a:ext uri="{FF2B5EF4-FFF2-40B4-BE49-F238E27FC236}">
                      <a16:creationId xmlns:a16="http://schemas.microsoft.com/office/drawing/2014/main" id="{3B75EBBC-C389-4C6D-B297-B2B22FA44207}"/>
                    </a:ext>
                  </a:extLst>
                </p:cNvPr>
                <p:cNvSpPr/>
                <p:nvPr/>
              </p:nvSpPr>
              <p:spPr>
                <a:xfrm>
                  <a:off x="6615548" y="1925782"/>
                  <a:ext cx="1219197" cy="831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Rectangle 122">
                  <a:extLst>
                    <a:ext uri="{FF2B5EF4-FFF2-40B4-BE49-F238E27FC236}">
                      <a16:creationId xmlns:a16="http://schemas.microsoft.com/office/drawing/2014/main" id="{905E3F4B-B965-4ABA-88CC-63967AF573DA}"/>
                    </a:ext>
                  </a:extLst>
                </p:cNvPr>
                <p:cNvSpPr/>
                <p:nvPr/>
              </p:nvSpPr>
              <p:spPr>
                <a:xfrm>
                  <a:off x="6569829" y="1755199"/>
                  <a:ext cx="45719" cy="415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0" name="Group 109">
                <a:extLst>
                  <a:ext uri="{FF2B5EF4-FFF2-40B4-BE49-F238E27FC236}">
                    <a16:creationId xmlns:a16="http://schemas.microsoft.com/office/drawing/2014/main" id="{3A47CA9D-B934-4655-B712-7CFE2AD9A744}"/>
                  </a:ext>
                </a:extLst>
              </p:cNvPr>
              <p:cNvGrpSpPr/>
              <p:nvPr/>
            </p:nvGrpSpPr>
            <p:grpSpPr>
              <a:xfrm>
                <a:off x="6441323" y="3339295"/>
                <a:ext cx="1194261" cy="415629"/>
                <a:chOff x="6473537" y="4115666"/>
                <a:chExt cx="1194261" cy="415629"/>
              </a:xfrm>
            </p:grpSpPr>
            <p:sp>
              <p:nvSpPr>
                <p:cNvPr id="111" name="Rectangle 110">
                  <a:extLst>
                    <a:ext uri="{FF2B5EF4-FFF2-40B4-BE49-F238E27FC236}">
                      <a16:creationId xmlns:a16="http://schemas.microsoft.com/office/drawing/2014/main" id="{7F0AB56B-91F9-440F-857B-69F7F4665991}"/>
                    </a:ext>
                  </a:extLst>
                </p:cNvPr>
                <p:cNvSpPr/>
                <p:nvPr/>
              </p:nvSpPr>
              <p:spPr>
                <a:xfrm>
                  <a:off x="6473537" y="4115666"/>
                  <a:ext cx="889465" cy="415629"/>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Rectangle 111">
                  <a:extLst>
                    <a:ext uri="{FF2B5EF4-FFF2-40B4-BE49-F238E27FC236}">
                      <a16:creationId xmlns:a16="http://schemas.microsoft.com/office/drawing/2014/main" id="{FB2609B6-CE92-4CE3-B219-7B074DB38228}"/>
                    </a:ext>
                  </a:extLst>
                </p:cNvPr>
                <p:cNvSpPr/>
                <p:nvPr/>
              </p:nvSpPr>
              <p:spPr>
                <a:xfrm>
                  <a:off x="7363002" y="4279323"/>
                  <a:ext cx="304796" cy="108974"/>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24" name="Group 123">
              <a:extLst>
                <a:ext uri="{FF2B5EF4-FFF2-40B4-BE49-F238E27FC236}">
                  <a16:creationId xmlns:a16="http://schemas.microsoft.com/office/drawing/2014/main" id="{BDB55F63-13A1-422C-8EC8-70849208144B}"/>
                </a:ext>
              </a:extLst>
            </p:cNvPr>
            <p:cNvGrpSpPr/>
            <p:nvPr/>
          </p:nvGrpSpPr>
          <p:grpSpPr>
            <a:xfrm>
              <a:off x="7111888" y="6008368"/>
              <a:ext cx="2512516" cy="692726"/>
              <a:chOff x="5123068" y="3219448"/>
              <a:chExt cx="2512516" cy="692726"/>
            </a:xfrm>
          </p:grpSpPr>
          <p:grpSp>
            <p:nvGrpSpPr>
              <p:cNvPr id="125" name="Group 124">
                <a:extLst>
                  <a:ext uri="{FF2B5EF4-FFF2-40B4-BE49-F238E27FC236}">
                    <a16:creationId xmlns:a16="http://schemas.microsoft.com/office/drawing/2014/main" id="{91EB4652-3131-4386-AD64-7C4D26321987}"/>
                  </a:ext>
                </a:extLst>
              </p:cNvPr>
              <p:cNvGrpSpPr/>
              <p:nvPr/>
            </p:nvGrpSpPr>
            <p:grpSpPr>
              <a:xfrm>
                <a:off x="5123068" y="3219448"/>
                <a:ext cx="2511826" cy="692726"/>
                <a:chOff x="6569829" y="1641765"/>
                <a:chExt cx="2511826" cy="692726"/>
              </a:xfrm>
            </p:grpSpPr>
            <p:cxnSp>
              <p:nvCxnSpPr>
                <p:cNvPr id="129" name="Straight Connector 128">
                  <a:extLst>
                    <a:ext uri="{FF2B5EF4-FFF2-40B4-BE49-F238E27FC236}">
                      <a16:creationId xmlns:a16="http://schemas.microsoft.com/office/drawing/2014/main" id="{C3EE9089-B86F-427D-AFC6-D5082B6D344A}"/>
                    </a:ext>
                  </a:extLst>
                </p:cNvPr>
                <p:cNvCxnSpPr/>
                <p:nvPr/>
              </p:nvCxnSpPr>
              <p:spPr>
                <a:xfrm>
                  <a:off x="7162800" y="1762125"/>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FECD9CF-7F0E-41F6-80BD-F414B802FD9F}"/>
                    </a:ext>
                  </a:extLst>
                </p:cNvPr>
                <p:cNvCxnSpPr/>
                <p:nvPr/>
              </p:nvCxnSpPr>
              <p:spPr>
                <a:xfrm>
                  <a:off x="7162803" y="2177761"/>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E79860-9E0F-4C1F-90B6-05B05A35ED05}"/>
                    </a:ext>
                  </a:extLst>
                </p:cNvPr>
                <p:cNvCxnSpPr/>
                <p:nvPr/>
              </p:nvCxnSpPr>
              <p:spPr>
                <a:xfrm>
                  <a:off x="7162800" y="1762125"/>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3C8C6A7-3D27-43C5-A9C9-9015E07C4FB2}"/>
                    </a:ext>
                  </a:extLst>
                </p:cNvPr>
                <p:cNvCxnSpPr/>
                <p:nvPr/>
              </p:nvCxnSpPr>
              <p:spPr>
                <a:xfrm>
                  <a:off x="8756070" y="1755199"/>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17272FE-A3EE-4A15-AE7C-FE18822FFB9C}"/>
                    </a:ext>
                  </a:extLst>
                </p:cNvPr>
                <p:cNvCxnSpPr/>
                <p:nvPr/>
              </p:nvCxnSpPr>
              <p:spPr>
                <a:xfrm>
                  <a:off x="8756073" y="1925782"/>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0675244-70B8-4FB0-A767-F06C07A24D13}"/>
                    </a:ext>
                  </a:extLst>
                </p:cNvPr>
                <p:cNvCxnSpPr/>
                <p:nvPr/>
              </p:nvCxnSpPr>
              <p:spPr>
                <a:xfrm>
                  <a:off x="8756073" y="2022766"/>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4C72333-19DE-407F-8D4D-CFED731C3860}"/>
                    </a:ext>
                  </a:extLst>
                </p:cNvPr>
                <p:cNvCxnSpPr/>
                <p:nvPr/>
              </p:nvCxnSpPr>
              <p:spPr>
                <a:xfrm>
                  <a:off x="9081655" y="1925782"/>
                  <a:ext cx="0" cy="96984"/>
                </a:xfrm>
                <a:prstGeom prst="line">
                  <a:avLst/>
                </a:prstGeom>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68091999-0EDE-45BD-BC09-1A566F877A23}"/>
                    </a:ext>
                  </a:extLst>
                </p:cNvPr>
                <p:cNvSpPr/>
                <p:nvPr/>
              </p:nvSpPr>
              <p:spPr>
                <a:xfrm>
                  <a:off x="7117081" y="1641765"/>
                  <a:ext cx="45719" cy="69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ectangle 136">
                  <a:extLst>
                    <a:ext uri="{FF2B5EF4-FFF2-40B4-BE49-F238E27FC236}">
                      <a16:creationId xmlns:a16="http://schemas.microsoft.com/office/drawing/2014/main" id="{15CE2DB5-AB37-4F66-9E94-64CF9975A91C}"/>
                    </a:ext>
                  </a:extLst>
                </p:cNvPr>
                <p:cNvSpPr/>
                <p:nvPr/>
              </p:nvSpPr>
              <p:spPr>
                <a:xfrm>
                  <a:off x="7834745" y="1762125"/>
                  <a:ext cx="45719" cy="41563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ectangle 137">
                  <a:extLst>
                    <a:ext uri="{FF2B5EF4-FFF2-40B4-BE49-F238E27FC236}">
                      <a16:creationId xmlns:a16="http://schemas.microsoft.com/office/drawing/2014/main" id="{23AF3238-7077-49FC-987F-D076C659C866}"/>
                    </a:ext>
                  </a:extLst>
                </p:cNvPr>
                <p:cNvSpPr/>
                <p:nvPr/>
              </p:nvSpPr>
              <p:spPr>
                <a:xfrm>
                  <a:off x="6615548" y="1925782"/>
                  <a:ext cx="1219197" cy="831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Rectangle 138">
                  <a:extLst>
                    <a:ext uri="{FF2B5EF4-FFF2-40B4-BE49-F238E27FC236}">
                      <a16:creationId xmlns:a16="http://schemas.microsoft.com/office/drawing/2014/main" id="{D81FEED2-D822-47C7-94BE-96C6471782ED}"/>
                    </a:ext>
                  </a:extLst>
                </p:cNvPr>
                <p:cNvSpPr/>
                <p:nvPr/>
              </p:nvSpPr>
              <p:spPr>
                <a:xfrm>
                  <a:off x="6569829" y="1755199"/>
                  <a:ext cx="45719" cy="415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 name="Group 125">
                <a:extLst>
                  <a:ext uri="{FF2B5EF4-FFF2-40B4-BE49-F238E27FC236}">
                    <a16:creationId xmlns:a16="http://schemas.microsoft.com/office/drawing/2014/main" id="{D7D76A5A-64FE-4CD3-A85B-25BD2147BD3F}"/>
                  </a:ext>
                </a:extLst>
              </p:cNvPr>
              <p:cNvGrpSpPr/>
              <p:nvPr/>
            </p:nvGrpSpPr>
            <p:grpSpPr>
              <a:xfrm>
                <a:off x="6441323" y="3339295"/>
                <a:ext cx="1194261" cy="415629"/>
                <a:chOff x="6473537" y="4115666"/>
                <a:chExt cx="1194261" cy="415629"/>
              </a:xfrm>
            </p:grpSpPr>
            <p:sp>
              <p:nvSpPr>
                <p:cNvPr id="127" name="Rectangle 126">
                  <a:extLst>
                    <a:ext uri="{FF2B5EF4-FFF2-40B4-BE49-F238E27FC236}">
                      <a16:creationId xmlns:a16="http://schemas.microsoft.com/office/drawing/2014/main" id="{547E4274-C652-4C82-A4EA-95CEB5A5A312}"/>
                    </a:ext>
                  </a:extLst>
                </p:cNvPr>
                <p:cNvSpPr/>
                <p:nvPr/>
              </p:nvSpPr>
              <p:spPr>
                <a:xfrm>
                  <a:off x="6473537" y="4115666"/>
                  <a:ext cx="889465" cy="415629"/>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Rectangle 127">
                  <a:extLst>
                    <a:ext uri="{FF2B5EF4-FFF2-40B4-BE49-F238E27FC236}">
                      <a16:creationId xmlns:a16="http://schemas.microsoft.com/office/drawing/2014/main" id="{A193F5F1-A869-4C81-A234-9EFBAAB80258}"/>
                    </a:ext>
                  </a:extLst>
                </p:cNvPr>
                <p:cNvSpPr/>
                <p:nvPr/>
              </p:nvSpPr>
              <p:spPr>
                <a:xfrm>
                  <a:off x="7363002" y="4279323"/>
                  <a:ext cx="304796" cy="108974"/>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141" name="Group 140">
            <a:extLst>
              <a:ext uri="{FF2B5EF4-FFF2-40B4-BE49-F238E27FC236}">
                <a16:creationId xmlns:a16="http://schemas.microsoft.com/office/drawing/2014/main" id="{66666CC8-A5BA-4042-A731-03F1DEC9BB89}"/>
              </a:ext>
            </a:extLst>
          </p:cNvPr>
          <p:cNvGrpSpPr/>
          <p:nvPr/>
        </p:nvGrpSpPr>
        <p:grpSpPr>
          <a:xfrm flipH="1">
            <a:off x="3035188" y="4446268"/>
            <a:ext cx="2512516" cy="2353886"/>
            <a:chOff x="7111888" y="4347208"/>
            <a:chExt cx="2512516" cy="2353886"/>
          </a:xfrm>
        </p:grpSpPr>
        <p:grpSp>
          <p:nvGrpSpPr>
            <p:cNvPr id="142" name="Group 141">
              <a:extLst>
                <a:ext uri="{FF2B5EF4-FFF2-40B4-BE49-F238E27FC236}">
                  <a16:creationId xmlns:a16="http://schemas.microsoft.com/office/drawing/2014/main" id="{56B724BA-07D4-4EFD-B27E-580E4BA6BF67}"/>
                </a:ext>
              </a:extLst>
            </p:cNvPr>
            <p:cNvGrpSpPr/>
            <p:nvPr/>
          </p:nvGrpSpPr>
          <p:grpSpPr>
            <a:xfrm>
              <a:off x="7111888" y="4347208"/>
              <a:ext cx="2512516" cy="692726"/>
              <a:chOff x="5123068" y="3219448"/>
              <a:chExt cx="2512516" cy="692726"/>
            </a:xfrm>
          </p:grpSpPr>
          <p:grpSp>
            <p:nvGrpSpPr>
              <p:cNvPr id="175" name="Group 174">
                <a:extLst>
                  <a:ext uri="{FF2B5EF4-FFF2-40B4-BE49-F238E27FC236}">
                    <a16:creationId xmlns:a16="http://schemas.microsoft.com/office/drawing/2014/main" id="{36B139C9-9C50-4302-A4DB-EF6F570289EC}"/>
                  </a:ext>
                </a:extLst>
              </p:cNvPr>
              <p:cNvGrpSpPr/>
              <p:nvPr/>
            </p:nvGrpSpPr>
            <p:grpSpPr>
              <a:xfrm>
                <a:off x="5123068" y="3219448"/>
                <a:ext cx="2511826" cy="692726"/>
                <a:chOff x="6569829" y="1641765"/>
                <a:chExt cx="2511826" cy="692726"/>
              </a:xfrm>
            </p:grpSpPr>
            <p:cxnSp>
              <p:nvCxnSpPr>
                <p:cNvPr id="179" name="Straight Connector 178">
                  <a:extLst>
                    <a:ext uri="{FF2B5EF4-FFF2-40B4-BE49-F238E27FC236}">
                      <a16:creationId xmlns:a16="http://schemas.microsoft.com/office/drawing/2014/main" id="{2B0D49A6-072C-475E-866E-4356CA374972}"/>
                    </a:ext>
                  </a:extLst>
                </p:cNvPr>
                <p:cNvCxnSpPr/>
                <p:nvPr/>
              </p:nvCxnSpPr>
              <p:spPr>
                <a:xfrm>
                  <a:off x="7162800" y="1762125"/>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C47BD32-7494-4445-8992-8B054E8093E2}"/>
                    </a:ext>
                  </a:extLst>
                </p:cNvPr>
                <p:cNvCxnSpPr/>
                <p:nvPr/>
              </p:nvCxnSpPr>
              <p:spPr>
                <a:xfrm>
                  <a:off x="7162803" y="2177761"/>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3E567FF-BA47-4B7B-A7E4-9A622551148B}"/>
                    </a:ext>
                  </a:extLst>
                </p:cNvPr>
                <p:cNvCxnSpPr/>
                <p:nvPr/>
              </p:nvCxnSpPr>
              <p:spPr>
                <a:xfrm>
                  <a:off x="7162800" y="1762125"/>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7D4CE32-793B-4856-88EC-A6715D0E6A8E}"/>
                    </a:ext>
                  </a:extLst>
                </p:cNvPr>
                <p:cNvCxnSpPr/>
                <p:nvPr/>
              </p:nvCxnSpPr>
              <p:spPr>
                <a:xfrm>
                  <a:off x="8756070" y="1755199"/>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6120128-ECF3-466F-810B-82556271A0ED}"/>
                    </a:ext>
                  </a:extLst>
                </p:cNvPr>
                <p:cNvCxnSpPr/>
                <p:nvPr/>
              </p:nvCxnSpPr>
              <p:spPr>
                <a:xfrm>
                  <a:off x="8756073" y="1925782"/>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454D969-EFF5-44B2-9EF3-27FD24FC00A2}"/>
                    </a:ext>
                  </a:extLst>
                </p:cNvPr>
                <p:cNvCxnSpPr/>
                <p:nvPr/>
              </p:nvCxnSpPr>
              <p:spPr>
                <a:xfrm>
                  <a:off x="8756073" y="2022766"/>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AF52B90A-2827-4831-BFBC-189DCDFF203D}"/>
                    </a:ext>
                  </a:extLst>
                </p:cNvPr>
                <p:cNvCxnSpPr/>
                <p:nvPr/>
              </p:nvCxnSpPr>
              <p:spPr>
                <a:xfrm>
                  <a:off x="9081655" y="1925782"/>
                  <a:ext cx="0" cy="96984"/>
                </a:xfrm>
                <a:prstGeom prst="line">
                  <a:avLst/>
                </a:prstGeom>
              </p:spPr>
              <p:style>
                <a:lnRef idx="1">
                  <a:schemeClr val="accent1"/>
                </a:lnRef>
                <a:fillRef idx="0">
                  <a:schemeClr val="accent1"/>
                </a:fillRef>
                <a:effectRef idx="0">
                  <a:schemeClr val="accent1"/>
                </a:effectRef>
                <a:fontRef idx="minor">
                  <a:schemeClr val="tx1"/>
                </a:fontRef>
              </p:style>
            </p:cxnSp>
            <p:sp>
              <p:nvSpPr>
                <p:cNvPr id="186" name="Rectangle 185">
                  <a:extLst>
                    <a:ext uri="{FF2B5EF4-FFF2-40B4-BE49-F238E27FC236}">
                      <a16:creationId xmlns:a16="http://schemas.microsoft.com/office/drawing/2014/main" id="{0C3EB0E5-6B87-4257-96D1-A9204C48F47F}"/>
                    </a:ext>
                  </a:extLst>
                </p:cNvPr>
                <p:cNvSpPr/>
                <p:nvPr/>
              </p:nvSpPr>
              <p:spPr>
                <a:xfrm>
                  <a:off x="7117081" y="1641765"/>
                  <a:ext cx="45719" cy="69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Rectangle 186">
                  <a:extLst>
                    <a:ext uri="{FF2B5EF4-FFF2-40B4-BE49-F238E27FC236}">
                      <a16:creationId xmlns:a16="http://schemas.microsoft.com/office/drawing/2014/main" id="{E4E057DC-44BA-4DBF-A4A9-E9D31DBDB345}"/>
                    </a:ext>
                  </a:extLst>
                </p:cNvPr>
                <p:cNvSpPr/>
                <p:nvPr/>
              </p:nvSpPr>
              <p:spPr>
                <a:xfrm>
                  <a:off x="7834745" y="1762125"/>
                  <a:ext cx="45719" cy="41563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Rectangle 187">
                  <a:extLst>
                    <a:ext uri="{FF2B5EF4-FFF2-40B4-BE49-F238E27FC236}">
                      <a16:creationId xmlns:a16="http://schemas.microsoft.com/office/drawing/2014/main" id="{CE0D0D00-750B-4C66-961F-AA2F93512A17}"/>
                    </a:ext>
                  </a:extLst>
                </p:cNvPr>
                <p:cNvSpPr/>
                <p:nvPr/>
              </p:nvSpPr>
              <p:spPr>
                <a:xfrm>
                  <a:off x="6615548" y="1925782"/>
                  <a:ext cx="1219197" cy="831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Rectangle 188">
                  <a:extLst>
                    <a:ext uri="{FF2B5EF4-FFF2-40B4-BE49-F238E27FC236}">
                      <a16:creationId xmlns:a16="http://schemas.microsoft.com/office/drawing/2014/main" id="{1D01982B-5877-4CD9-8DE0-E284D1EB942E}"/>
                    </a:ext>
                  </a:extLst>
                </p:cNvPr>
                <p:cNvSpPr/>
                <p:nvPr/>
              </p:nvSpPr>
              <p:spPr>
                <a:xfrm>
                  <a:off x="6569829" y="1755199"/>
                  <a:ext cx="45719" cy="415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6" name="Group 175">
                <a:extLst>
                  <a:ext uri="{FF2B5EF4-FFF2-40B4-BE49-F238E27FC236}">
                    <a16:creationId xmlns:a16="http://schemas.microsoft.com/office/drawing/2014/main" id="{5B016FD7-5382-4832-9181-DEAC92BAF584}"/>
                  </a:ext>
                </a:extLst>
              </p:cNvPr>
              <p:cNvGrpSpPr/>
              <p:nvPr/>
            </p:nvGrpSpPr>
            <p:grpSpPr>
              <a:xfrm>
                <a:off x="6441323" y="3339295"/>
                <a:ext cx="1194261" cy="415629"/>
                <a:chOff x="6473537" y="4115666"/>
                <a:chExt cx="1194261" cy="415629"/>
              </a:xfrm>
            </p:grpSpPr>
            <p:sp>
              <p:nvSpPr>
                <p:cNvPr id="177" name="Rectangle 176">
                  <a:extLst>
                    <a:ext uri="{FF2B5EF4-FFF2-40B4-BE49-F238E27FC236}">
                      <a16:creationId xmlns:a16="http://schemas.microsoft.com/office/drawing/2014/main" id="{53E275D9-A440-4805-9DED-0477831A2793}"/>
                    </a:ext>
                  </a:extLst>
                </p:cNvPr>
                <p:cNvSpPr/>
                <p:nvPr/>
              </p:nvSpPr>
              <p:spPr>
                <a:xfrm>
                  <a:off x="6473537" y="4115666"/>
                  <a:ext cx="889465" cy="415629"/>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Rectangle 177">
                  <a:extLst>
                    <a:ext uri="{FF2B5EF4-FFF2-40B4-BE49-F238E27FC236}">
                      <a16:creationId xmlns:a16="http://schemas.microsoft.com/office/drawing/2014/main" id="{0577AFC2-E764-4839-9ADC-733072CA72AA}"/>
                    </a:ext>
                  </a:extLst>
                </p:cNvPr>
                <p:cNvSpPr/>
                <p:nvPr/>
              </p:nvSpPr>
              <p:spPr>
                <a:xfrm>
                  <a:off x="7363002" y="4279323"/>
                  <a:ext cx="304796" cy="108974"/>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43" name="Group 142">
              <a:extLst>
                <a:ext uri="{FF2B5EF4-FFF2-40B4-BE49-F238E27FC236}">
                  <a16:creationId xmlns:a16="http://schemas.microsoft.com/office/drawing/2014/main" id="{9B83E5E0-543E-42D6-B1EB-5DF3C756EA95}"/>
                </a:ext>
              </a:extLst>
            </p:cNvPr>
            <p:cNvGrpSpPr/>
            <p:nvPr/>
          </p:nvGrpSpPr>
          <p:grpSpPr>
            <a:xfrm>
              <a:off x="7111888" y="5193028"/>
              <a:ext cx="2512516" cy="692726"/>
              <a:chOff x="5123068" y="3219448"/>
              <a:chExt cx="2512516" cy="692726"/>
            </a:xfrm>
          </p:grpSpPr>
          <p:grpSp>
            <p:nvGrpSpPr>
              <p:cNvPr id="160" name="Group 159">
                <a:extLst>
                  <a:ext uri="{FF2B5EF4-FFF2-40B4-BE49-F238E27FC236}">
                    <a16:creationId xmlns:a16="http://schemas.microsoft.com/office/drawing/2014/main" id="{82F24C74-14DC-4AC6-B922-8B79986E9732}"/>
                  </a:ext>
                </a:extLst>
              </p:cNvPr>
              <p:cNvGrpSpPr/>
              <p:nvPr/>
            </p:nvGrpSpPr>
            <p:grpSpPr>
              <a:xfrm>
                <a:off x="5123068" y="3219448"/>
                <a:ext cx="2511826" cy="692726"/>
                <a:chOff x="6569829" y="1641765"/>
                <a:chExt cx="2511826" cy="692726"/>
              </a:xfrm>
            </p:grpSpPr>
            <p:cxnSp>
              <p:nvCxnSpPr>
                <p:cNvPr id="164" name="Straight Connector 163">
                  <a:extLst>
                    <a:ext uri="{FF2B5EF4-FFF2-40B4-BE49-F238E27FC236}">
                      <a16:creationId xmlns:a16="http://schemas.microsoft.com/office/drawing/2014/main" id="{08EE5EC9-8AAC-4F6B-8A75-868BAA088E00}"/>
                    </a:ext>
                  </a:extLst>
                </p:cNvPr>
                <p:cNvCxnSpPr/>
                <p:nvPr/>
              </p:nvCxnSpPr>
              <p:spPr>
                <a:xfrm>
                  <a:off x="7162800" y="1762125"/>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F505C9D-02A0-43F2-A449-5EBDE723B00C}"/>
                    </a:ext>
                  </a:extLst>
                </p:cNvPr>
                <p:cNvCxnSpPr/>
                <p:nvPr/>
              </p:nvCxnSpPr>
              <p:spPr>
                <a:xfrm>
                  <a:off x="7162803" y="2177761"/>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1774A10-0BD1-4E1A-A237-F0B2B1DFBB97}"/>
                    </a:ext>
                  </a:extLst>
                </p:cNvPr>
                <p:cNvCxnSpPr/>
                <p:nvPr/>
              </p:nvCxnSpPr>
              <p:spPr>
                <a:xfrm>
                  <a:off x="7162800" y="1762125"/>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032D9A1-3672-40D5-B984-5CB140396210}"/>
                    </a:ext>
                  </a:extLst>
                </p:cNvPr>
                <p:cNvCxnSpPr/>
                <p:nvPr/>
              </p:nvCxnSpPr>
              <p:spPr>
                <a:xfrm>
                  <a:off x="8756070" y="1755199"/>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F804EAC-7F6B-4900-B5A9-C4F22FBF9651}"/>
                    </a:ext>
                  </a:extLst>
                </p:cNvPr>
                <p:cNvCxnSpPr/>
                <p:nvPr/>
              </p:nvCxnSpPr>
              <p:spPr>
                <a:xfrm>
                  <a:off x="8756073" y="1925782"/>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32EBE87-7EB7-4297-939F-69C550C53DE5}"/>
                    </a:ext>
                  </a:extLst>
                </p:cNvPr>
                <p:cNvCxnSpPr/>
                <p:nvPr/>
              </p:nvCxnSpPr>
              <p:spPr>
                <a:xfrm>
                  <a:off x="8756073" y="2022766"/>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6E8D9C0-B827-4225-B5AA-F61FAC949593}"/>
                    </a:ext>
                  </a:extLst>
                </p:cNvPr>
                <p:cNvCxnSpPr/>
                <p:nvPr/>
              </p:nvCxnSpPr>
              <p:spPr>
                <a:xfrm>
                  <a:off x="9081655" y="1925782"/>
                  <a:ext cx="0" cy="96984"/>
                </a:xfrm>
                <a:prstGeom prst="line">
                  <a:avLst/>
                </a:prstGeom>
              </p:spPr>
              <p:style>
                <a:lnRef idx="1">
                  <a:schemeClr val="accent1"/>
                </a:lnRef>
                <a:fillRef idx="0">
                  <a:schemeClr val="accent1"/>
                </a:fillRef>
                <a:effectRef idx="0">
                  <a:schemeClr val="accent1"/>
                </a:effectRef>
                <a:fontRef idx="minor">
                  <a:schemeClr val="tx1"/>
                </a:fontRef>
              </p:style>
            </p:cxnSp>
            <p:sp>
              <p:nvSpPr>
                <p:cNvPr id="171" name="Rectangle 170">
                  <a:extLst>
                    <a:ext uri="{FF2B5EF4-FFF2-40B4-BE49-F238E27FC236}">
                      <a16:creationId xmlns:a16="http://schemas.microsoft.com/office/drawing/2014/main" id="{F52CF5A7-DFCA-4C49-B6AC-6A670A914204}"/>
                    </a:ext>
                  </a:extLst>
                </p:cNvPr>
                <p:cNvSpPr/>
                <p:nvPr/>
              </p:nvSpPr>
              <p:spPr>
                <a:xfrm>
                  <a:off x="7117081" y="1641765"/>
                  <a:ext cx="45719" cy="69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 name="Rectangle 171">
                  <a:extLst>
                    <a:ext uri="{FF2B5EF4-FFF2-40B4-BE49-F238E27FC236}">
                      <a16:creationId xmlns:a16="http://schemas.microsoft.com/office/drawing/2014/main" id="{62315E3E-623E-4651-A1E6-13E2B3FA6AD8}"/>
                    </a:ext>
                  </a:extLst>
                </p:cNvPr>
                <p:cNvSpPr/>
                <p:nvPr/>
              </p:nvSpPr>
              <p:spPr>
                <a:xfrm>
                  <a:off x="7834745" y="1762125"/>
                  <a:ext cx="45719" cy="41563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 name="Rectangle 172">
                  <a:extLst>
                    <a:ext uri="{FF2B5EF4-FFF2-40B4-BE49-F238E27FC236}">
                      <a16:creationId xmlns:a16="http://schemas.microsoft.com/office/drawing/2014/main" id="{DEFEE93E-E973-4FF2-9C5E-823F63722869}"/>
                    </a:ext>
                  </a:extLst>
                </p:cNvPr>
                <p:cNvSpPr/>
                <p:nvPr/>
              </p:nvSpPr>
              <p:spPr>
                <a:xfrm>
                  <a:off x="6615548" y="1925782"/>
                  <a:ext cx="1219197" cy="831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173">
                  <a:extLst>
                    <a:ext uri="{FF2B5EF4-FFF2-40B4-BE49-F238E27FC236}">
                      <a16:creationId xmlns:a16="http://schemas.microsoft.com/office/drawing/2014/main" id="{8474AFED-EC12-4AEE-A477-6CAF79873D61}"/>
                    </a:ext>
                  </a:extLst>
                </p:cNvPr>
                <p:cNvSpPr/>
                <p:nvPr/>
              </p:nvSpPr>
              <p:spPr>
                <a:xfrm>
                  <a:off x="6569829" y="1755199"/>
                  <a:ext cx="45719" cy="415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1" name="Group 160">
                <a:extLst>
                  <a:ext uri="{FF2B5EF4-FFF2-40B4-BE49-F238E27FC236}">
                    <a16:creationId xmlns:a16="http://schemas.microsoft.com/office/drawing/2014/main" id="{36D12EBA-0110-4779-8B81-178982CD353F}"/>
                  </a:ext>
                </a:extLst>
              </p:cNvPr>
              <p:cNvGrpSpPr/>
              <p:nvPr/>
            </p:nvGrpSpPr>
            <p:grpSpPr>
              <a:xfrm>
                <a:off x="6441323" y="3339295"/>
                <a:ext cx="1194261" cy="415629"/>
                <a:chOff x="6473537" y="4115666"/>
                <a:chExt cx="1194261" cy="415629"/>
              </a:xfrm>
            </p:grpSpPr>
            <p:sp>
              <p:nvSpPr>
                <p:cNvPr id="162" name="Rectangle 161">
                  <a:extLst>
                    <a:ext uri="{FF2B5EF4-FFF2-40B4-BE49-F238E27FC236}">
                      <a16:creationId xmlns:a16="http://schemas.microsoft.com/office/drawing/2014/main" id="{636FDFD7-086C-4AB5-956D-0309F44C45A9}"/>
                    </a:ext>
                  </a:extLst>
                </p:cNvPr>
                <p:cNvSpPr/>
                <p:nvPr/>
              </p:nvSpPr>
              <p:spPr>
                <a:xfrm>
                  <a:off x="6473537" y="4115666"/>
                  <a:ext cx="889465" cy="415629"/>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 name="Rectangle 162">
                  <a:extLst>
                    <a:ext uri="{FF2B5EF4-FFF2-40B4-BE49-F238E27FC236}">
                      <a16:creationId xmlns:a16="http://schemas.microsoft.com/office/drawing/2014/main" id="{0E5223DA-EA19-4F60-BAB0-34FE649CE12E}"/>
                    </a:ext>
                  </a:extLst>
                </p:cNvPr>
                <p:cNvSpPr/>
                <p:nvPr/>
              </p:nvSpPr>
              <p:spPr>
                <a:xfrm>
                  <a:off x="7363002" y="4279323"/>
                  <a:ext cx="304796" cy="108974"/>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44" name="Group 143">
              <a:extLst>
                <a:ext uri="{FF2B5EF4-FFF2-40B4-BE49-F238E27FC236}">
                  <a16:creationId xmlns:a16="http://schemas.microsoft.com/office/drawing/2014/main" id="{6C8CAA3E-86CC-4F9C-A815-A46F8BC5537E}"/>
                </a:ext>
              </a:extLst>
            </p:cNvPr>
            <p:cNvGrpSpPr/>
            <p:nvPr/>
          </p:nvGrpSpPr>
          <p:grpSpPr>
            <a:xfrm>
              <a:off x="7111888" y="6008368"/>
              <a:ext cx="2512516" cy="692726"/>
              <a:chOff x="5123068" y="3219448"/>
              <a:chExt cx="2512516" cy="692726"/>
            </a:xfrm>
          </p:grpSpPr>
          <p:grpSp>
            <p:nvGrpSpPr>
              <p:cNvPr id="145" name="Group 144">
                <a:extLst>
                  <a:ext uri="{FF2B5EF4-FFF2-40B4-BE49-F238E27FC236}">
                    <a16:creationId xmlns:a16="http://schemas.microsoft.com/office/drawing/2014/main" id="{8F40B53B-B926-4BFF-96E8-35CB290B3A9D}"/>
                  </a:ext>
                </a:extLst>
              </p:cNvPr>
              <p:cNvGrpSpPr/>
              <p:nvPr/>
            </p:nvGrpSpPr>
            <p:grpSpPr>
              <a:xfrm>
                <a:off x="5123068" y="3219448"/>
                <a:ext cx="2511826" cy="692726"/>
                <a:chOff x="6569829" y="1641765"/>
                <a:chExt cx="2511826" cy="692726"/>
              </a:xfrm>
            </p:grpSpPr>
            <p:cxnSp>
              <p:nvCxnSpPr>
                <p:cNvPr id="149" name="Straight Connector 148">
                  <a:extLst>
                    <a:ext uri="{FF2B5EF4-FFF2-40B4-BE49-F238E27FC236}">
                      <a16:creationId xmlns:a16="http://schemas.microsoft.com/office/drawing/2014/main" id="{A4C772C7-2B55-436E-A768-C50F371AD7C1}"/>
                    </a:ext>
                  </a:extLst>
                </p:cNvPr>
                <p:cNvCxnSpPr/>
                <p:nvPr/>
              </p:nvCxnSpPr>
              <p:spPr>
                <a:xfrm>
                  <a:off x="7162800" y="1762125"/>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503D400-C95D-458F-B8C9-A866577B8ED9}"/>
                    </a:ext>
                  </a:extLst>
                </p:cNvPr>
                <p:cNvCxnSpPr/>
                <p:nvPr/>
              </p:nvCxnSpPr>
              <p:spPr>
                <a:xfrm>
                  <a:off x="7162803" y="2177761"/>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E8EBC28-7D4D-430A-89F5-CCB3CF102A15}"/>
                    </a:ext>
                  </a:extLst>
                </p:cNvPr>
                <p:cNvCxnSpPr/>
                <p:nvPr/>
              </p:nvCxnSpPr>
              <p:spPr>
                <a:xfrm>
                  <a:off x="7162800" y="1762125"/>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65CC865-5166-4433-943B-36B96ACBE3FD}"/>
                    </a:ext>
                  </a:extLst>
                </p:cNvPr>
                <p:cNvCxnSpPr/>
                <p:nvPr/>
              </p:nvCxnSpPr>
              <p:spPr>
                <a:xfrm>
                  <a:off x="8756070" y="1755199"/>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2357CBE-110A-4DB1-A200-6CD39F9A7D93}"/>
                    </a:ext>
                  </a:extLst>
                </p:cNvPr>
                <p:cNvCxnSpPr/>
                <p:nvPr/>
              </p:nvCxnSpPr>
              <p:spPr>
                <a:xfrm>
                  <a:off x="8756073" y="1925782"/>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8F05642-D17A-4BE3-9374-9A79051C2F1D}"/>
                    </a:ext>
                  </a:extLst>
                </p:cNvPr>
                <p:cNvCxnSpPr/>
                <p:nvPr/>
              </p:nvCxnSpPr>
              <p:spPr>
                <a:xfrm>
                  <a:off x="8756073" y="2022766"/>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66D368A-3C9A-4BC5-898A-D531693A904F}"/>
                    </a:ext>
                  </a:extLst>
                </p:cNvPr>
                <p:cNvCxnSpPr/>
                <p:nvPr/>
              </p:nvCxnSpPr>
              <p:spPr>
                <a:xfrm>
                  <a:off x="9081655" y="1925782"/>
                  <a:ext cx="0" cy="96984"/>
                </a:xfrm>
                <a:prstGeom prst="line">
                  <a:avLst/>
                </a:prstGeom>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701C06B5-25A0-4372-A64B-840768F5608E}"/>
                    </a:ext>
                  </a:extLst>
                </p:cNvPr>
                <p:cNvSpPr/>
                <p:nvPr/>
              </p:nvSpPr>
              <p:spPr>
                <a:xfrm>
                  <a:off x="7117081" y="1641765"/>
                  <a:ext cx="45719" cy="69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Rectangle 156">
                  <a:extLst>
                    <a:ext uri="{FF2B5EF4-FFF2-40B4-BE49-F238E27FC236}">
                      <a16:creationId xmlns:a16="http://schemas.microsoft.com/office/drawing/2014/main" id="{47F10DCB-23FA-48AE-9DED-7A17A7279AB0}"/>
                    </a:ext>
                  </a:extLst>
                </p:cNvPr>
                <p:cNvSpPr/>
                <p:nvPr/>
              </p:nvSpPr>
              <p:spPr>
                <a:xfrm>
                  <a:off x="7834745" y="1762125"/>
                  <a:ext cx="45719" cy="41563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Rectangle 157">
                  <a:extLst>
                    <a:ext uri="{FF2B5EF4-FFF2-40B4-BE49-F238E27FC236}">
                      <a16:creationId xmlns:a16="http://schemas.microsoft.com/office/drawing/2014/main" id="{39F25AA0-F4DA-4219-B39A-AB7DB5A50040}"/>
                    </a:ext>
                  </a:extLst>
                </p:cNvPr>
                <p:cNvSpPr/>
                <p:nvPr/>
              </p:nvSpPr>
              <p:spPr>
                <a:xfrm>
                  <a:off x="6615548" y="1925782"/>
                  <a:ext cx="1219197" cy="831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Rectangle 158">
                  <a:extLst>
                    <a:ext uri="{FF2B5EF4-FFF2-40B4-BE49-F238E27FC236}">
                      <a16:creationId xmlns:a16="http://schemas.microsoft.com/office/drawing/2014/main" id="{E706B652-C7D2-4B34-B9AA-F8B0FA64BFD2}"/>
                    </a:ext>
                  </a:extLst>
                </p:cNvPr>
                <p:cNvSpPr/>
                <p:nvPr/>
              </p:nvSpPr>
              <p:spPr>
                <a:xfrm>
                  <a:off x="6569829" y="1755199"/>
                  <a:ext cx="45719" cy="415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6" name="Group 145">
                <a:extLst>
                  <a:ext uri="{FF2B5EF4-FFF2-40B4-BE49-F238E27FC236}">
                    <a16:creationId xmlns:a16="http://schemas.microsoft.com/office/drawing/2014/main" id="{E4B501E0-DEEA-48EB-B838-2977E5C85EE5}"/>
                  </a:ext>
                </a:extLst>
              </p:cNvPr>
              <p:cNvGrpSpPr/>
              <p:nvPr/>
            </p:nvGrpSpPr>
            <p:grpSpPr>
              <a:xfrm>
                <a:off x="6441323" y="3339295"/>
                <a:ext cx="1194261" cy="415629"/>
                <a:chOff x="6473537" y="4115666"/>
                <a:chExt cx="1194261" cy="415629"/>
              </a:xfrm>
            </p:grpSpPr>
            <p:sp>
              <p:nvSpPr>
                <p:cNvPr id="147" name="Rectangle 146">
                  <a:extLst>
                    <a:ext uri="{FF2B5EF4-FFF2-40B4-BE49-F238E27FC236}">
                      <a16:creationId xmlns:a16="http://schemas.microsoft.com/office/drawing/2014/main" id="{74100645-9733-4E6D-968E-A7972D4E895B}"/>
                    </a:ext>
                  </a:extLst>
                </p:cNvPr>
                <p:cNvSpPr/>
                <p:nvPr/>
              </p:nvSpPr>
              <p:spPr>
                <a:xfrm>
                  <a:off x="6473537" y="4115666"/>
                  <a:ext cx="889465" cy="415629"/>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Rectangle 147">
                  <a:extLst>
                    <a:ext uri="{FF2B5EF4-FFF2-40B4-BE49-F238E27FC236}">
                      <a16:creationId xmlns:a16="http://schemas.microsoft.com/office/drawing/2014/main" id="{440C9312-D53B-4804-A484-0488ECF6ADC7}"/>
                    </a:ext>
                  </a:extLst>
                </p:cNvPr>
                <p:cNvSpPr/>
                <p:nvPr/>
              </p:nvSpPr>
              <p:spPr>
                <a:xfrm>
                  <a:off x="7363002" y="4279323"/>
                  <a:ext cx="304796" cy="108974"/>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192" name="Group 191">
            <a:extLst>
              <a:ext uri="{FF2B5EF4-FFF2-40B4-BE49-F238E27FC236}">
                <a16:creationId xmlns:a16="http://schemas.microsoft.com/office/drawing/2014/main" id="{D282BEC9-FB40-4D36-91D6-C763C2343D28}"/>
              </a:ext>
            </a:extLst>
          </p:cNvPr>
          <p:cNvGrpSpPr/>
          <p:nvPr/>
        </p:nvGrpSpPr>
        <p:grpSpPr>
          <a:xfrm>
            <a:off x="9601200" y="2427977"/>
            <a:ext cx="1341120" cy="421903"/>
            <a:chOff x="9601200" y="2427977"/>
            <a:chExt cx="1341120" cy="421903"/>
          </a:xfrm>
        </p:grpSpPr>
        <p:sp>
          <p:nvSpPr>
            <p:cNvPr id="190" name="Freeform: Shape 189">
              <a:extLst>
                <a:ext uri="{FF2B5EF4-FFF2-40B4-BE49-F238E27FC236}">
                  <a16:creationId xmlns:a16="http://schemas.microsoft.com/office/drawing/2014/main" id="{322E50CB-1781-4F1B-8059-DFFE25B5AA31}"/>
                </a:ext>
              </a:extLst>
            </p:cNvPr>
            <p:cNvSpPr/>
            <p:nvPr/>
          </p:nvSpPr>
          <p:spPr>
            <a:xfrm>
              <a:off x="9601200" y="2557517"/>
              <a:ext cx="1341120" cy="292363"/>
            </a:xfrm>
            <a:custGeom>
              <a:avLst/>
              <a:gdLst>
                <a:gd name="connsiteX0" fmla="*/ 0 w 1341120"/>
                <a:gd name="connsiteY0" fmla="*/ 25663 h 292363"/>
                <a:gd name="connsiteX1" fmla="*/ 457200 w 1341120"/>
                <a:gd name="connsiteY1" fmla="*/ 25663 h 292363"/>
                <a:gd name="connsiteX2" fmla="*/ 1341120 w 1341120"/>
                <a:gd name="connsiteY2" fmla="*/ 292363 h 292363"/>
                <a:gd name="connsiteX3" fmla="*/ 1341120 w 1341120"/>
                <a:gd name="connsiteY3" fmla="*/ 292363 h 292363"/>
              </a:gdLst>
              <a:ahLst/>
              <a:cxnLst>
                <a:cxn ang="0">
                  <a:pos x="connsiteX0" y="connsiteY0"/>
                </a:cxn>
                <a:cxn ang="0">
                  <a:pos x="connsiteX1" y="connsiteY1"/>
                </a:cxn>
                <a:cxn ang="0">
                  <a:pos x="connsiteX2" y="connsiteY2"/>
                </a:cxn>
                <a:cxn ang="0">
                  <a:pos x="connsiteX3" y="connsiteY3"/>
                </a:cxn>
              </a:cxnLst>
              <a:rect l="l" t="t" r="r" b="b"/>
              <a:pathLst>
                <a:path w="1341120" h="292363">
                  <a:moveTo>
                    <a:pt x="0" y="25663"/>
                  </a:moveTo>
                  <a:cubicBezTo>
                    <a:pt x="116840" y="3438"/>
                    <a:pt x="233680" y="-18787"/>
                    <a:pt x="457200" y="25663"/>
                  </a:cubicBezTo>
                  <a:cubicBezTo>
                    <a:pt x="680720" y="70113"/>
                    <a:pt x="1341120" y="292363"/>
                    <a:pt x="1341120" y="292363"/>
                  </a:cubicBezTo>
                  <a:lnTo>
                    <a:pt x="1341120" y="292363"/>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 name="Freeform: Shape 190">
              <a:extLst>
                <a:ext uri="{FF2B5EF4-FFF2-40B4-BE49-F238E27FC236}">
                  <a16:creationId xmlns:a16="http://schemas.microsoft.com/office/drawing/2014/main" id="{96696C5E-31C2-4AC3-824E-BC3E3572E7A3}"/>
                </a:ext>
              </a:extLst>
            </p:cNvPr>
            <p:cNvSpPr/>
            <p:nvPr/>
          </p:nvSpPr>
          <p:spPr>
            <a:xfrm>
              <a:off x="9601200" y="2427977"/>
              <a:ext cx="1341120" cy="292363"/>
            </a:xfrm>
            <a:custGeom>
              <a:avLst/>
              <a:gdLst>
                <a:gd name="connsiteX0" fmla="*/ 0 w 1341120"/>
                <a:gd name="connsiteY0" fmla="*/ 25663 h 292363"/>
                <a:gd name="connsiteX1" fmla="*/ 457200 w 1341120"/>
                <a:gd name="connsiteY1" fmla="*/ 25663 h 292363"/>
                <a:gd name="connsiteX2" fmla="*/ 1341120 w 1341120"/>
                <a:gd name="connsiteY2" fmla="*/ 292363 h 292363"/>
                <a:gd name="connsiteX3" fmla="*/ 1341120 w 1341120"/>
                <a:gd name="connsiteY3" fmla="*/ 292363 h 292363"/>
              </a:gdLst>
              <a:ahLst/>
              <a:cxnLst>
                <a:cxn ang="0">
                  <a:pos x="connsiteX0" y="connsiteY0"/>
                </a:cxn>
                <a:cxn ang="0">
                  <a:pos x="connsiteX1" y="connsiteY1"/>
                </a:cxn>
                <a:cxn ang="0">
                  <a:pos x="connsiteX2" y="connsiteY2"/>
                </a:cxn>
                <a:cxn ang="0">
                  <a:pos x="connsiteX3" y="connsiteY3"/>
                </a:cxn>
              </a:cxnLst>
              <a:rect l="l" t="t" r="r" b="b"/>
              <a:pathLst>
                <a:path w="1341120" h="292363">
                  <a:moveTo>
                    <a:pt x="0" y="25663"/>
                  </a:moveTo>
                  <a:cubicBezTo>
                    <a:pt x="116840" y="3438"/>
                    <a:pt x="233680" y="-18787"/>
                    <a:pt x="457200" y="25663"/>
                  </a:cubicBezTo>
                  <a:cubicBezTo>
                    <a:pt x="680720" y="70113"/>
                    <a:pt x="1341120" y="292363"/>
                    <a:pt x="1341120" y="292363"/>
                  </a:cubicBezTo>
                  <a:lnTo>
                    <a:pt x="1341120" y="292363"/>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3" name="Group 192">
            <a:extLst>
              <a:ext uri="{FF2B5EF4-FFF2-40B4-BE49-F238E27FC236}">
                <a16:creationId xmlns:a16="http://schemas.microsoft.com/office/drawing/2014/main" id="{DC790D92-F1BC-4CA8-A86C-72AAD20B7F46}"/>
              </a:ext>
            </a:extLst>
          </p:cNvPr>
          <p:cNvGrpSpPr/>
          <p:nvPr/>
        </p:nvGrpSpPr>
        <p:grpSpPr>
          <a:xfrm>
            <a:off x="9631680" y="1490717"/>
            <a:ext cx="1341120" cy="421903"/>
            <a:chOff x="9601200" y="2427977"/>
            <a:chExt cx="1341120" cy="421903"/>
          </a:xfrm>
        </p:grpSpPr>
        <p:sp>
          <p:nvSpPr>
            <p:cNvPr id="194" name="Freeform: Shape 193">
              <a:extLst>
                <a:ext uri="{FF2B5EF4-FFF2-40B4-BE49-F238E27FC236}">
                  <a16:creationId xmlns:a16="http://schemas.microsoft.com/office/drawing/2014/main" id="{AADC14BB-EDE3-4219-9E8B-4872A9F6C486}"/>
                </a:ext>
              </a:extLst>
            </p:cNvPr>
            <p:cNvSpPr/>
            <p:nvPr/>
          </p:nvSpPr>
          <p:spPr>
            <a:xfrm>
              <a:off x="9601200" y="2557517"/>
              <a:ext cx="1341120" cy="292363"/>
            </a:xfrm>
            <a:custGeom>
              <a:avLst/>
              <a:gdLst>
                <a:gd name="connsiteX0" fmla="*/ 0 w 1341120"/>
                <a:gd name="connsiteY0" fmla="*/ 25663 h 292363"/>
                <a:gd name="connsiteX1" fmla="*/ 457200 w 1341120"/>
                <a:gd name="connsiteY1" fmla="*/ 25663 h 292363"/>
                <a:gd name="connsiteX2" fmla="*/ 1341120 w 1341120"/>
                <a:gd name="connsiteY2" fmla="*/ 292363 h 292363"/>
                <a:gd name="connsiteX3" fmla="*/ 1341120 w 1341120"/>
                <a:gd name="connsiteY3" fmla="*/ 292363 h 292363"/>
              </a:gdLst>
              <a:ahLst/>
              <a:cxnLst>
                <a:cxn ang="0">
                  <a:pos x="connsiteX0" y="connsiteY0"/>
                </a:cxn>
                <a:cxn ang="0">
                  <a:pos x="connsiteX1" y="connsiteY1"/>
                </a:cxn>
                <a:cxn ang="0">
                  <a:pos x="connsiteX2" y="connsiteY2"/>
                </a:cxn>
                <a:cxn ang="0">
                  <a:pos x="connsiteX3" y="connsiteY3"/>
                </a:cxn>
              </a:cxnLst>
              <a:rect l="l" t="t" r="r" b="b"/>
              <a:pathLst>
                <a:path w="1341120" h="292363">
                  <a:moveTo>
                    <a:pt x="0" y="25663"/>
                  </a:moveTo>
                  <a:cubicBezTo>
                    <a:pt x="116840" y="3438"/>
                    <a:pt x="233680" y="-18787"/>
                    <a:pt x="457200" y="25663"/>
                  </a:cubicBezTo>
                  <a:cubicBezTo>
                    <a:pt x="680720" y="70113"/>
                    <a:pt x="1341120" y="292363"/>
                    <a:pt x="1341120" y="292363"/>
                  </a:cubicBezTo>
                  <a:lnTo>
                    <a:pt x="1341120" y="292363"/>
                  </a:ln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 name="Freeform: Shape 194">
              <a:extLst>
                <a:ext uri="{FF2B5EF4-FFF2-40B4-BE49-F238E27FC236}">
                  <a16:creationId xmlns:a16="http://schemas.microsoft.com/office/drawing/2014/main" id="{0CD0ABAD-17BC-49A6-9EF2-66C7CD6C9B35}"/>
                </a:ext>
              </a:extLst>
            </p:cNvPr>
            <p:cNvSpPr/>
            <p:nvPr/>
          </p:nvSpPr>
          <p:spPr>
            <a:xfrm>
              <a:off x="9601200" y="2427977"/>
              <a:ext cx="1341120" cy="292363"/>
            </a:xfrm>
            <a:custGeom>
              <a:avLst/>
              <a:gdLst>
                <a:gd name="connsiteX0" fmla="*/ 0 w 1341120"/>
                <a:gd name="connsiteY0" fmla="*/ 25663 h 292363"/>
                <a:gd name="connsiteX1" fmla="*/ 457200 w 1341120"/>
                <a:gd name="connsiteY1" fmla="*/ 25663 h 292363"/>
                <a:gd name="connsiteX2" fmla="*/ 1341120 w 1341120"/>
                <a:gd name="connsiteY2" fmla="*/ 292363 h 292363"/>
                <a:gd name="connsiteX3" fmla="*/ 1341120 w 1341120"/>
                <a:gd name="connsiteY3" fmla="*/ 292363 h 292363"/>
              </a:gdLst>
              <a:ahLst/>
              <a:cxnLst>
                <a:cxn ang="0">
                  <a:pos x="connsiteX0" y="connsiteY0"/>
                </a:cxn>
                <a:cxn ang="0">
                  <a:pos x="connsiteX1" y="connsiteY1"/>
                </a:cxn>
                <a:cxn ang="0">
                  <a:pos x="connsiteX2" y="connsiteY2"/>
                </a:cxn>
                <a:cxn ang="0">
                  <a:pos x="connsiteX3" y="connsiteY3"/>
                </a:cxn>
              </a:cxnLst>
              <a:rect l="l" t="t" r="r" b="b"/>
              <a:pathLst>
                <a:path w="1341120" h="292363">
                  <a:moveTo>
                    <a:pt x="0" y="25663"/>
                  </a:moveTo>
                  <a:cubicBezTo>
                    <a:pt x="116840" y="3438"/>
                    <a:pt x="233680" y="-18787"/>
                    <a:pt x="457200" y="25663"/>
                  </a:cubicBezTo>
                  <a:cubicBezTo>
                    <a:pt x="680720" y="70113"/>
                    <a:pt x="1341120" y="292363"/>
                    <a:pt x="1341120" y="292363"/>
                  </a:cubicBezTo>
                  <a:lnTo>
                    <a:pt x="1341120" y="292363"/>
                  </a:ln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6" name="Group 195">
            <a:extLst>
              <a:ext uri="{FF2B5EF4-FFF2-40B4-BE49-F238E27FC236}">
                <a16:creationId xmlns:a16="http://schemas.microsoft.com/office/drawing/2014/main" id="{39BFCEE5-B586-4172-9A57-5C9A57951DC6}"/>
              </a:ext>
            </a:extLst>
          </p:cNvPr>
          <p:cNvGrpSpPr/>
          <p:nvPr/>
        </p:nvGrpSpPr>
        <p:grpSpPr>
          <a:xfrm>
            <a:off x="9608820" y="629657"/>
            <a:ext cx="1341120" cy="421903"/>
            <a:chOff x="9601200" y="2427977"/>
            <a:chExt cx="1341120" cy="421903"/>
          </a:xfrm>
        </p:grpSpPr>
        <p:sp>
          <p:nvSpPr>
            <p:cNvPr id="197" name="Freeform: Shape 196">
              <a:extLst>
                <a:ext uri="{FF2B5EF4-FFF2-40B4-BE49-F238E27FC236}">
                  <a16:creationId xmlns:a16="http://schemas.microsoft.com/office/drawing/2014/main" id="{3AC09AF2-0CC0-4AF4-9DE1-01BE0EDB7137}"/>
                </a:ext>
              </a:extLst>
            </p:cNvPr>
            <p:cNvSpPr/>
            <p:nvPr/>
          </p:nvSpPr>
          <p:spPr>
            <a:xfrm>
              <a:off x="9601200" y="2557517"/>
              <a:ext cx="1341120" cy="292363"/>
            </a:xfrm>
            <a:custGeom>
              <a:avLst/>
              <a:gdLst>
                <a:gd name="connsiteX0" fmla="*/ 0 w 1341120"/>
                <a:gd name="connsiteY0" fmla="*/ 25663 h 292363"/>
                <a:gd name="connsiteX1" fmla="*/ 457200 w 1341120"/>
                <a:gd name="connsiteY1" fmla="*/ 25663 h 292363"/>
                <a:gd name="connsiteX2" fmla="*/ 1341120 w 1341120"/>
                <a:gd name="connsiteY2" fmla="*/ 292363 h 292363"/>
                <a:gd name="connsiteX3" fmla="*/ 1341120 w 1341120"/>
                <a:gd name="connsiteY3" fmla="*/ 292363 h 292363"/>
              </a:gdLst>
              <a:ahLst/>
              <a:cxnLst>
                <a:cxn ang="0">
                  <a:pos x="connsiteX0" y="connsiteY0"/>
                </a:cxn>
                <a:cxn ang="0">
                  <a:pos x="connsiteX1" y="connsiteY1"/>
                </a:cxn>
                <a:cxn ang="0">
                  <a:pos x="connsiteX2" y="connsiteY2"/>
                </a:cxn>
                <a:cxn ang="0">
                  <a:pos x="connsiteX3" y="connsiteY3"/>
                </a:cxn>
              </a:cxnLst>
              <a:rect l="l" t="t" r="r" b="b"/>
              <a:pathLst>
                <a:path w="1341120" h="292363">
                  <a:moveTo>
                    <a:pt x="0" y="25663"/>
                  </a:moveTo>
                  <a:cubicBezTo>
                    <a:pt x="116840" y="3438"/>
                    <a:pt x="233680" y="-18787"/>
                    <a:pt x="457200" y="25663"/>
                  </a:cubicBezTo>
                  <a:cubicBezTo>
                    <a:pt x="680720" y="70113"/>
                    <a:pt x="1341120" y="292363"/>
                    <a:pt x="1341120" y="292363"/>
                  </a:cubicBezTo>
                  <a:lnTo>
                    <a:pt x="1341120" y="292363"/>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Freeform: Shape 197">
              <a:extLst>
                <a:ext uri="{FF2B5EF4-FFF2-40B4-BE49-F238E27FC236}">
                  <a16:creationId xmlns:a16="http://schemas.microsoft.com/office/drawing/2014/main" id="{7C2ADD9C-D71C-414B-A632-760D53325E0A}"/>
                </a:ext>
              </a:extLst>
            </p:cNvPr>
            <p:cNvSpPr/>
            <p:nvPr/>
          </p:nvSpPr>
          <p:spPr>
            <a:xfrm>
              <a:off x="9601200" y="2427977"/>
              <a:ext cx="1341120" cy="292363"/>
            </a:xfrm>
            <a:custGeom>
              <a:avLst/>
              <a:gdLst>
                <a:gd name="connsiteX0" fmla="*/ 0 w 1341120"/>
                <a:gd name="connsiteY0" fmla="*/ 25663 h 292363"/>
                <a:gd name="connsiteX1" fmla="*/ 457200 w 1341120"/>
                <a:gd name="connsiteY1" fmla="*/ 25663 h 292363"/>
                <a:gd name="connsiteX2" fmla="*/ 1341120 w 1341120"/>
                <a:gd name="connsiteY2" fmla="*/ 292363 h 292363"/>
                <a:gd name="connsiteX3" fmla="*/ 1341120 w 1341120"/>
                <a:gd name="connsiteY3" fmla="*/ 292363 h 292363"/>
              </a:gdLst>
              <a:ahLst/>
              <a:cxnLst>
                <a:cxn ang="0">
                  <a:pos x="connsiteX0" y="connsiteY0"/>
                </a:cxn>
                <a:cxn ang="0">
                  <a:pos x="connsiteX1" y="connsiteY1"/>
                </a:cxn>
                <a:cxn ang="0">
                  <a:pos x="connsiteX2" y="connsiteY2"/>
                </a:cxn>
                <a:cxn ang="0">
                  <a:pos x="connsiteX3" y="connsiteY3"/>
                </a:cxn>
              </a:cxnLst>
              <a:rect l="l" t="t" r="r" b="b"/>
              <a:pathLst>
                <a:path w="1341120" h="292363">
                  <a:moveTo>
                    <a:pt x="0" y="25663"/>
                  </a:moveTo>
                  <a:cubicBezTo>
                    <a:pt x="116840" y="3438"/>
                    <a:pt x="233680" y="-18787"/>
                    <a:pt x="457200" y="25663"/>
                  </a:cubicBezTo>
                  <a:cubicBezTo>
                    <a:pt x="680720" y="70113"/>
                    <a:pt x="1341120" y="292363"/>
                    <a:pt x="1341120" y="292363"/>
                  </a:cubicBezTo>
                  <a:lnTo>
                    <a:pt x="1341120" y="292363"/>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9" name="Group 198">
            <a:extLst>
              <a:ext uri="{FF2B5EF4-FFF2-40B4-BE49-F238E27FC236}">
                <a16:creationId xmlns:a16="http://schemas.microsoft.com/office/drawing/2014/main" id="{0EFC90A3-24FA-406C-818D-5352C87CF24E}"/>
              </a:ext>
            </a:extLst>
          </p:cNvPr>
          <p:cNvGrpSpPr/>
          <p:nvPr/>
        </p:nvGrpSpPr>
        <p:grpSpPr>
          <a:xfrm flipV="1">
            <a:off x="8206740" y="4447277"/>
            <a:ext cx="1341120" cy="421903"/>
            <a:chOff x="9601200" y="2427977"/>
            <a:chExt cx="1341120" cy="421903"/>
          </a:xfrm>
        </p:grpSpPr>
        <p:sp>
          <p:nvSpPr>
            <p:cNvPr id="200" name="Freeform: Shape 199">
              <a:extLst>
                <a:ext uri="{FF2B5EF4-FFF2-40B4-BE49-F238E27FC236}">
                  <a16:creationId xmlns:a16="http://schemas.microsoft.com/office/drawing/2014/main" id="{28203F3A-1CA3-4205-AF26-F1A1FCEBD8E6}"/>
                </a:ext>
              </a:extLst>
            </p:cNvPr>
            <p:cNvSpPr/>
            <p:nvPr/>
          </p:nvSpPr>
          <p:spPr>
            <a:xfrm>
              <a:off x="9601200" y="2557517"/>
              <a:ext cx="1341120" cy="292363"/>
            </a:xfrm>
            <a:custGeom>
              <a:avLst/>
              <a:gdLst>
                <a:gd name="connsiteX0" fmla="*/ 0 w 1341120"/>
                <a:gd name="connsiteY0" fmla="*/ 25663 h 292363"/>
                <a:gd name="connsiteX1" fmla="*/ 457200 w 1341120"/>
                <a:gd name="connsiteY1" fmla="*/ 25663 h 292363"/>
                <a:gd name="connsiteX2" fmla="*/ 1341120 w 1341120"/>
                <a:gd name="connsiteY2" fmla="*/ 292363 h 292363"/>
                <a:gd name="connsiteX3" fmla="*/ 1341120 w 1341120"/>
                <a:gd name="connsiteY3" fmla="*/ 292363 h 292363"/>
              </a:gdLst>
              <a:ahLst/>
              <a:cxnLst>
                <a:cxn ang="0">
                  <a:pos x="connsiteX0" y="connsiteY0"/>
                </a:cxn>
                <a:cxn ang="0">
                  <a:pos x="connsiteX1" y="connsiteY1"/>
                </a:cxn>
                <a:cxn ang="0">
                  <a:pos x="connsiteX2" y="connsiteY2"/>
                </a:cxn>
                <a:cxn ang="0">
                  <a:pos x="connsiteX3" y="connsiteY3"/>
                </a:cxn>
              </a:cxnLst>
              <a:rect l="l" t="t" r="r" b="b"/>
              <a:pathLst>
                <a:path w="1341120" h="292363">
                  <a:moveTo>
                    <a:pt x="0" y="25663"/>
                  </a:moveTo>
                  <a:cubicBezTo>
                    <a:pt x="116840" y="3438"/>
                    <a:pt x="233680" y="-18787"/>
                    <a:pt x="457200" y="25663"/>
                  </a:cubicBezTo>
                  <a:cubicBezTo>
                    <a:pt x="680720" y="70113"/>
                    <a:pt x="1341120" y="292363"/>
                    <a:pt x="1341120" y="292363"/>
                  </a:cubicBezTo>
                  <a:lnTo>
                    <a:pt x="1341120" y="292363"/>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 name="Freeform: Shape 200">
              <a:extLst>
                <a:ext uri="{FF2B5EF4-FFF2-40B4-BE49-F238E27FC236}">
                  <a16:creationId xmlns:a16="http://schemas.microsoft.com/office/drawing/2014/main" id="{E763B952-5783-4634-B332-F6ED4D015AE0}"/>
                </a:ext>
              </a:extLst>
            </p:cNvPr>
            <p:cNvSpPr/>
            <p:nvPr/>
          </p:nvSpPr>
          <p:spPr>
            <a:xfrm>
              <a:off x="9601200" y="2427977"/>
              <a:ext cx="1341120" cy="292363"/>
            </a:xfrm>
            <a:custGeom>
              <a:avLst/>
              <a:gdLst>
                <a:gd name="connsiteX0" fmla="*/ 0 w 1341120"/>
                <a:gd name="connsiteY0" fmla="*/ 25663 h 292363"/>
                <a:gd name="connsiteX1" fmla="*/ 457200 w 1341120"/>
                <a:gd name="connsiteY1" fmla="*/ 25663 h 292363"/>
                <a:gd name="connsiteX2" fmla="*/ 1341120 w 1341120"/>
                <a:gd name="connsiteY2" fmla="*/ 292363 h 292363"/>
                <a:gd name="connsiteX3" fmla="*/ 1341120 w 1341120"/>
                <a:gd name="connsiteY3" fmla="*/ 292363 h 292363"/>
              </a:gdLst>
              <a:ahLst/>
              <a:cxnLst>
                <a:cxn ang="0">
                  <a:pos x="connsiteX0" y="connsiteY0"/>
                </a:cxn>
                <a:cxn ang="0">
                  <a:pos x="connsiteX1" y="connsiteY1"/>
                </a:cxn>
                <a:cxn ang="0">
                  <a:pos x="connsiteX2" y="connsiteY2"/>
                </a:cxn>
                <a:cxn ang="0">
                  <a:pos x="connsiteX3" y="connsiteY3"/>
                </a:cxn>
              </a:cxnLst>
              <a:rect l="l" t="t" r="r" b="b"/>
              <a:pathLst>
                <a:path w="1341120" h="292363">
                  <a:moveTo>
                    <a:pt x="0" y="25663"/>
                  </a:moveTo>
                  <a:cubicBezTo>
                    <a:pt x="116840" y="3438"/>
                    <a:pt x="233680" y="-18787"/>
                    <a:pt x="457200" y="25663"/>
                  </a:cubicBezTo>
                  <a:cubicBezTo>
                    <a:pt x="680720" y="70113"/>
                    <a:pt x="1341120" y="292363"/>
                    <a:pt x="1341120" y="292363"/>
                  </a:cubicBezTo>
                  <a:lnTo>
                    <a:pt x="1341120" y="292363"/>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2" name="Group 201">
            <a:extLst>
              <a:ext uri="{FF2B5EF4-FFF2-40B4-BE49-F238E27FC236}">
                <a16:creationId xmlns:a16="http://schemas.microsoft.com/office/drawing/2014/main" id="{33001079-7297-4DE5-8842-F203566025D0}"/>
              </a:ext>
            </a:extLst>
          </p:cNvPr>
          <p:cNvGrpSpPr/>
          <p:nvPr/>
        </p:nvGrpSpPr>
        <p:grpSpPr>
          <a:xfrm flipV="1">
            <a:off x="8206740" y="5293097"/>
            <a:ext cx="1341120" cy="421903"/>
            <a:chOff x="9601200" y="2427977"/>
            <a:chExt cx="1341120" cy="421903"/>
          </a:xfrm>
        </p:grpSpPr>
        <p:sp>
          <p:nvSpPr>
            <p:cNvPr id="203" name="Freeform: Shape 202">
              <a:extLst>
                <a:ext uri="{FF2B5EF4-FFF2-40B4-BE49-F238E27FC236}">
                  <a16:creationId xmlns:a16="http://schemas.microsoft.com/office/drawing/2014/main" id="{123B38F1-F6F3-497E-8AB9-6AF70611282C}"/>
                </a:ext>
              </a:extLst>
            </p:cNvPr>
            <p:cNvSpPr/>
            <p:nvPr/>
          </p:nvSpPr>
          <p:spPr>
            <a:xfrm>
              <a:off x="9601200" y="2557517"/>
              <a:ext cx="1341120" cy="292363"/>
            </a:xfrm>
            <a:custGeom>
              <a:avLst/>
              <a:gdLst>
                <a:gd name="connsiteX0" fmla="*/ 0 w 1341120"/>
                <a:gd name="connsiteY0" fmla="*/ 25663 h 292363"/>
                <a:gd name="connsiteX1" fmla="*/ 457200 w 1341120"/>
                <a:gd name="connsiteY1" fmla="*/ 25663 h 292363"/>
                <a:gd name="connsiteX2" fmla="*/ 1341120 w 1341120"/>
                <a:gd name="connsiteY2" fmla="*/ 292363 h 292363"/>
                <a:gd name="connsiteX3" fmla="*/ 1341120 w 1341120"/>
                <a:gd name="connsiteY3" fmla="*/ 292363 h 292363"/>
              </a:gdLst>
              <a:ahLst/>
              <a:cxnLst>
                <a:cxn ang="0">
                  <a:pos x="connsiteX0" y="connsiteY0"/>
                </a:cxn>
                <a:cxn ang="0">
                  <a:pos x="connsiteX1" y="connsiteY1"/>
                </a:cxn>
                <a:cxn ang="0">
                  <a:pos x="connsiteX2" y="connsiteY2"/>
                </a:cxn>
                <a:cxn ang="0">
                  <a:pos x="connsiteX3" y="connsiteY3"/>
                </a:cxn>
              </a:cxnLst>
              <a:rect l="l" t="t" r="r" b="b"/>
              <a:pathLst>
                <a:path w="1341120" h="292363">
                  <a:moveTo>
                    <a:pt x="0" y="25663"/>
                  </a:moveTo>
                  <a:cubicBezTo>
                    <a:pt x="116840" y="3438"/>
                    <a:pt x="233680" y="-18787"/>
                    <a:pt x="457200" y="25663"/>
                  </a:cubicBezTo>
                  <a:cubicBezTo>
                    <a:pt x="680720" y="70113"/>
                    <a:pt x="1341120" y="292363"/>
                    <a:pt x="1341120" y="292363"/>
                  </a:cubicBezTo>
                  <a:lnTo>
                    <a:pt x="1341120" y="292363"/>
                  </a:ln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Freeform: Shape 203">
              <a:extLst>
                <a:ext uri="{FF2B5EF4-FFF2-40B4-BE49-F238E27FC236}">
                  <a16:creationId xmlns:a16="http://schemas.microsoft.com/office/drawing/2014/main" id="{5E07A2F9-9602-42BE-9944-52C9D53582A4}"/>
                </a:ext>
              </a:extLst>
            </p:cNvPr>
            <p:cNvSpPr/>
            <p:nvPr/>
          </p:nvSpPr>
          <p:spPr>
            <a:xfrm>
              <a:off x="9601200" y="2427977"/>
              <a:ext cx="1341120" cy="292363"/>
            </a:xfrm>
            <a:custGeom>
              <a:avLst/>
              <a:gdLst>
                <a:gd name="connsiteX0" fmla="*/ 0 w 1341120"/>
                <a:gd name="connsiteY0" fmla="*/ 25663 h 292363"/>
                <a:gd name="connsiteX1" fmla="*/ 457200 w 1341120"/>
                <a:gd name="connsiteY1" fmla="*/ 25663 h 292363"/>
                <a:gd name="connsiteX2" fmla="*/ 1341120 w 1341120"/>
                <a:gd name="connsiteY2" fmla="*/ 292363 h 292363"/>
                <a:gd name="connsiteX3" fmla="*/ 1341120 w 1341120"/>
                <a:gd name="connsiteY3" fmla="*/ 292363 h 292363"/>
              </a:gdLst>
              <a:ahLst/>
              <a:cxnLst>
                <a:cxn ang="0">
                  <a:pos x="connsiteX0" y="connsiteY0"/>
                </a:cxn>
                <a:cxn ang="0">
                  <a:pos x="connsiteX1" y="connsiteY1"/>
                </a:cxn>
                <a:cxn ang="0">
                  <a:pos x="connsiteX2" y="connsiteY2"/>
                </a:cxn>
                <a:cxn ang="0">
                  <a:pos x="connsiteX3" y="connsiteY3"/>
                </a:cxn>
              </a:cxnLst>
              <a:rect l="l" t="t" r="r" b="b"/>
              <a:pathLst>
                <a:path w="1341120" h="292363">
                  <a:moveTo>
                    <a:pt x="0" y="25663"/>
                  </a:moveTo>
                  <a:cubicBezTo>
                    <a:pt x="116840" y="3438"/>
                    <a:pt x="233680" y="-18787"/>
                    <a:pt x="457200" y="25663"/>
                  </a:cubicBezTo>
                  <a:cubicBezTo>
                    <a:pt x="680720" y="70113"/>
                    <a:pt x="1341120" y="292363"/>
                    <a:pt x="1341120" y="292363"/>
                  </a:cubicBezTo>
                  <a:lnTo>
                    <a:pt x="1341120" y="292363"/>
                  </a:ln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5" name="Group 204">
            <a:extLst>
              <a:ext uri="{FF2B5EF4-FFF2-40B4-BE49-F238E27FC236}">
                <a16:creationId xmlns:a16="http://schemas.microsoft.com/office/drawing/2014/main" id="{1E84EFCF-44C0-4CF6-9F8F-03EE7C1A36C3}"/>
              </a:ext>
            </a:extLst>
          </p:cNvPr>
          <p:cNvGrpSpPr/>
          <p:nvPr/>
        </p:nvGrpSpPr>
        <p:grpSpPr>
          <a:xfrm flipV="1">
            <a:off x="8214360" y="6108437"/>
            <a:ext cx="1341120" cy="421903"/>
            <a:chOff x="9601200" y="2427977"/>
            <a:chExt cx="1341120" cy="421903"/>
          </a:xfrm>
        </p:grpSpPr>
        <p:sp>
          <p:nvSpPr>
            <p:cNvPr id="206" name="Freeform: Shape 205">
              <a:extLst>
                <a:ext uri="{FF2B5EF4-FFF2-40B4-BE49-F238E27FC236}">
                  <a16:creationId xmlns:a16="http://schemas.microsoft.com/office/drawing/2014/main" id="{A4268C7C-0ED2-4FEF-8912-B1743636CBD9}"/>
                </a:ext>
              </a:extLst>
            </p:cNvPr>
            <p:cNvSpPr/>
            <p:nvPr/>
          </p:nvSpPr>
          <p:spPr>
            <a:xfrm>
              <a:off x="9601200" y="2557517"/>
              <a:ext cx="1341120" cy="292363"/>
            </a:xfrm>
            <a:custGeom>
              <a:avLst/>
              <a:gdLst>
                <a:gd name="connsiteX0" fmla="*/ 0 w 1341120"/>
                <a:gd name="connsiteY0" fmla="*/ 25663 h 292363"/>
                <a:gd name="connsiteX1" fmla="*/ 457200 w 1341120"/>
                <a:gd name="connsiteY1" fmla="*/ 25663 h 292363"/>
                <a:gd name="connsiteX2" fmla="*/ 1341120 w 1341120"/>
                <a:gd name="connsiteY2" fmla="*/ 292363 h 292363"/>
                <a:gd name="connsiteX3" fmla="*/ 1341120 w 1341120"/>
                <a:gd name="connsiteY3" fmla="*/ 292363 h 292363"/>
              </a:gdLst>
              <a:ahLst/>
              <a:cxnLst>
                <a:cxn ang="0">
                  <a:pos x="connsiteX0" y="connsiteY0"/>
                </a:cxn>
                <a:cxn ang="0">
                  <a:pos x="connsiteX1" y="connsiteY1"/>
                </a:cxn>
                <a:cxn ang="0">
                  <a:pos x="connsiteX2" y="connsiteY2"/>
                </a:cxn>
                <a:cxn ang="0">
                  <a:pos x="connsiteX3" y="connsiteY3"/>
                </a:cxn>
              </a:cxnLst>
              <a:rect l="l" t="t" r="r" b="b"/>
              <a:pathLst>
                <a:path w="1341120" h="292363">
                  <a:moveTo>
                    <a:pt x="0" y="25663"/>
                  </a:moveTo>
                  <a:cubicBezTo>
                    <a:pt x="116840" y="3438"/>
                    <a:pt x="233680" y="-18787"/>
                    <a:pt x="457200" y="25663"/>
                  </a:cubicBezTo>
                  <a:cubicBezTo>
                    <a:pt x="680720" y="70113"/>
                    <a:pt x="1341120" y="292363"/>
                    <a:pt x="1341120" y="292363"/>
                  </a:cubicBezTo>
                  <a:lnTo>
                    <a:pt x="1341120" y="292363"/>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 name="Freeform: Shape 206">
              <a:extLst>
                <a:ext uri="{FF2B5EF4-FFF2-40B4-BE49-F238E27FC236}">
                  <a16:creationId xmlns:a16="http://schemas.microsoft.com/office/drawing/2014/main" id="{8C44F299-CF5E-4144-B02A-E7C5B1EB8CB8}"/>
                </a:ext>
              </a:extLst>
            </p:cNvPr>
            <p:cNvSpPr/>
            <p:nvPr/>
          </p:nvSpPr>
          <p:spPr>
            <a:xfrm>
              <a:off x="9601200" y="2427977"/>
              <a:ext cx="1341120" cy="292363"/>
            </a:xfrm>
            <a:custGeom>
              <a:avLst/>
              <a:gdLst>
                <a:gd name="connsiteX0" fmla="*/ 0 w 1341120"/>
                <a:gd name="connsiteY0" fmla="*/ 25663 h 292363"/>
                <a:gd name="connsiteX1" fmla="*/ 457200 w 1341120"/>
                <a:gd name="connsiteY1" fmla="*/ 25663 h 292363"/>
                <a:gd name="connsiteX2" fmla="*/ 1341120 w 1341120"/>
                <a:gd name="connsiteY2" fmla="*/ 292363 h 292363"/>
                <a:gd name="connsiteX3" fmla="*/ 1341120 w 1341120"/>
                <a:gd name="connsiteY3" fmla="*/ 292363 h 292363"/>
              </a:gdLst>
              <a:ahLst/>
              <a:cxnLst>
                <a:cxn ang="0">
                  <a:pos x="connsiteX0" y="connsiteY0"/>
                </a:cxn>
                <a:cxn ang="0">
                  <a:pos x="connsiteX1" y="connsiteY1"/>
                </a:cxn>
                <a:cxn ang="0">
                  <a:pos x="connsiteX2" y="connsiteY2"/>
                </a:cxn>
                <a:cxn ang="0">
                  <a:pos x="connsiteX3" y="connsiteY3"/>
                </a:cxn>
              </a:cxnLst>
              <a:rect l="l" t="t" r="r" b="b"/>
              <a:pathLst>
                <a:path w="1341120" h="292363">
                  <a:moveTo>
                    <a:pt x="0" y="25663"/>
                  </a:moveTo>
                  <a:cubicBezTo>
                    <a:pt x="116840" y="3438"/>
                    <a:pt x="233680" y="-18787"/>
                    <a:pt x="457200" y="25663"/>
                  </a:cubicBezTo>
                  <a:cubicBezTo>
                    <a:pt x="680720" y="70113"/>
                    <a:pt x="1341120" y="292363"/>
                    <a:pt x="1341120" y="292363"/>
                  </a:cubicBezTo>
                  <a:lnTo>
                    <a:pt x="1341120" y="292363"/>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10" name="Straight Arrow Connector 209">
            <a:extLst>
              <a:ext uri="{FF2B5EF4-FFF2-40B4-BE49-F238E27FC236}">
                <a16:creationId xmlns:a16="http://schemas.microsoft.com/office/drawing/2014/main" id="{684D5C5E-6FA7-4D1A-A701-9E0C92B1205B}"/>
              </a:ext>
            </a:extLst>
          </p:cNvPr>
          <p:cNvCxnSpPr>
            <a:cxnSpLocks/>
            <a:endCxn id="68" idx="2"/>
          </p:cNvCxnSpPr>
          <p:nvPr/>
        </p:nvCxnSpPr>
        <p:spPr>
          <a:xfrm flipH="1" flipV="1">
            <a:off x="3871309" y="3657600"/>
            <a:ext cx="8310" cy="788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id="{BF0BDF1B-A16A-49B1-8EC0-0498E6BAB7A1}"/>
              </a:ext>
            </a:extLst>
          </p:cNvPr>
          <p:cNvSpPr/>
          <p:nvPr/>
        </p:nvSpPr>
        <p:spPr>
          <a:xfrm>
            <a:off x="239486" y="2875854"/>
            <a:ext cx="1562826" cy="990201"/>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Unit1</a:t>
            </a:r>
          </a:p>
        </p:txBody>
      </p:sp>
      <p:sp>
        <p:nvSpPr>
          <p:cNvPr id="213" name="Oval 212">
            <a:extLst>
              <a:ext uri="{FF2B5EF4-FFF2-40B4-BE49-F238E27FC236}">
                <a16:creationId xmlns:a16="http://schemas.microsoft.com/office/drawing/2014/main" id="{B57FF993-468C-4E48-AF47-21D1365B646B}"/>
              </a:ext>
            </a:extLst>
          </p:cNvPr>
          <p:cNvSpPr/>
          <p:nvPr/>
        </p:nvSpPr>
        <p:spPr>
          <a:xfrm>
            <a:off x="250372" y="5706143"/>
            <a:ext cx="1562826" cy="990201"/>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Unit2</a:t>
            </a:r>
          </a:p>
        </p:txBody>
      </p:sp>
      <p:sp>
        <p:nvSpPr>
          <p:cNvPr id="214" name="TextBox 213">
            <a:extLst>
              <a:ext uri="{FF2B5EF4-FFF2-40B4-BE49-F238E27FC236}">
                <a16:creationId xmlns:a16="http://schemas.microsoft.com/office/drawing/2014/main" id="{B14E5255-92F4-4119-9F4B-111F06B3933C}"/>
              </a:ext>
            </a:extLst>
          </p:cNvPr>
          <p:cNvSpPr txBox="1"/>
          <p:nvPr/>
        </p:nvSpPr>
        <p:spPr>
          <a:xfrm>
            <a:off x="3003369" y="4012476"/>
            <a:ext cx="1653532" cy="369332"/>
          </a:xfrm>
          <a:prstGeom prst="rect">
            <a:avLst/>
          </a:prstGeom>
          <a:noFill/>
        </p:spPr>
        <p:txBody>
          <a:bodyPr wrap="square" rtlCol="0">
            <a:spAutoFit/>
          </a:bodyPr>
          <a:lstStyle/>
          <a:p>
            <a:r>
              <a:rPr lang="en-IN" dirty="0"/>
              <a:t>Contact sensors</a:t>
            </a:r>
          </a:p>
        </p:txBody>
      </p:sp>
    </p:spTree>
    <p:extLst>
      <p:ext uri="{BB962C8B-B14F-4D97-AF65-F5344CB8AC3E}">
        <p14:creationId xmlns:p14="http://schemas.microsoft.com/office/powerpoint/2010/main" val="17268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7737-AAD0-4AF5-97E7-D9E919EB4F20}"/>
              </a:ext>
            </a:extLst>
          </p:cNvPr>
          <p:cNvSpPr>
            <a:spLocks noGrp="1"/>
          </p:cNvSpPr>
          <p:nvPr>
            <p:ph type="title"/>
          </p:nvPr>
        </p:nvSpPr>
        <p:spPr/>
        <p:txBody>
          <a:bodyPr/>
          <a:lstStyle/>
          <a:p>
            <a:r>
              <a:rPr lang="en-IN" dirty="0"/>
              <a:t>User interface can look something like this</a:t>
            </a:r>
          </a:p>
        </p:txBody>
      </p:sp>
      <p:sp>
        <p:nvSpPr>
          <p:cNvPr id="3" name="Content Placeholder 2">
            <a:extLst>
              <a:ext uri="{FF2B5EF4-FFF2-40B4-BE49-F238E27FC236}">
                <a16:creationId xmlns:a16="http://schemas.microsoft.com/office/drawing/2014/main" id="{CE4D3CFB-8A67-4513-8309-86BBA44A9D91}"/>
              </a:ext>
            </a:extLst>
          </p:cNvPr>
          <p:cNvSpPr>
            <a:spLocks noGrp="1"/>
          </p:cNvSpPr>
          <p:nvPr>
            <p:ph idx="1"/>
          </p:nvPr>
        </p:nvSpPr>
        <p:spPr/>
        <p:txBody>
          <a:bodyPr>
            <a:normAutofit fontScale="92500"/>
          </a:bodyPr>
          <a:lstStyle/>
          <a:p>
            <a:r>
              <a:rPr lang="en-IN" dirty="0"/>
              <a:t>One main power On/Off switch</a:t>
            </a:r>
          </a:p>
          <a:p>
            <a:r>
              <a:rPr lang="en-IN" dirty="0"/>
              <a:t>Screen to tell user what is happening</a:t>
            </a:r>
          </a:p>
          <a:p>
            <a:r>
              <a:rPr lang="en-IN" dirty="0"/>
              <a:t>Individual On/Off switch for each motor </a:t>
            </a:r>
          </a:p>
          <a:p>
            <a:r>
              <a:rPr lang="en-IN" dirty="0"/>
              <a:t>One SPST switch to determine direction of motors (forward or reverse)</a:t>
            </a:r>
          </a:p>
          <a:p>
            <a:r>
              <a:rPr lang="en-IN" dirty="0"/>
              <a:t>One SPST switch to determine type of dispensing (Automatic or manual)</a:t>
            </a:r>
          </a:p>
          <a:p>
            <a:r>
              <a:rPr lang="en-IN" dirty="0"/>
              <a:t>Recoil button for manual dispensing of milk</a:t>
            </a:r>
          </a:p>
          <a:p>
            <a:r>
              <a:rPr lang="en-IN" dirty="0"/>
              <a:t>One </a:t>
            </a:r>
            <a:r>
              <a:rPr lang="en-IN" dirty="0" err="1"/>
              <a:t>dialer</a:t>
            </a:r>
            <a:r>
              <a:rPr lang="en-IN" dirty="0"/>
              <a:t>/knob to set rate of dispensing</a:t>
            </a:r>
          </a:p>
          <a:p>
            <a:r>
              <a:rPr lang="en-IN" dirty="0"/>
              <a:t>One </a:t>
            </a:r>
            <a:r>
              <a:rPr lang="en-IN" dirty="0" err="1"/>
              <a:t>dialer</a:t>
            </a:r>
            <a:r>
              <a:rPr lang="en-IN" dirty="0"/>
              <a:t>/knob to set volume to be dispensed</a:t>
            </a:r>
          </a:p>
        </p:txBody>
      </p:sp>
    </p:spTree>
    <p:extLst>
      <p:ext uri="{BB962C8B-B14F-4D97-AF65-F5344CB8AC3E}">
        <p14:creationId xmlns:p14="http://schemas.microsoft.com/office/powerpoint/2010/main" val="195603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C6D6-62B3-4E08-8B54-E82AFFFF9E2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37D92FE9-FC76-4232-8BB7-ADAC681FF191}"/>
              </a:ext>
            </a:extLst>
          </p:cNvPr>
          <p:cNvSpPr>
            <a:spLocks noGrp="1"/>
          </p:cNvSpPr>
          <p:nvPr>
            <p:ph idx="1"/>
          </p:nvPr>
        </p:nvSpPr>
        <p:spPr/>
        <p:txBody>
          <a:bodyPr/>
          <a:lstStyle/>
          <a:p>
            <a:pPr marL="514350" indent="-514350">
              <a:buFont typeface="+mj-lt"/>
              <a:buAutoNum type="arabicPeriod"/>
            </a:pPr>
            <a:r>
              <a:rPr lang="en-US" dirty="0"/>
              <a:t>Develop a semi-automatic assisted feeding device for neonatal squirrels (also will be useful for other small mammals)</a:t>
            </a:r>
          </a:p>
          <a:p>
            <a:pPr marL="514350" indent="-514350">
              <a:buFont typeface="+mj-lt"/>
              <a:buAutoNum type="arabicPeriod"/>
            </a:pPr>
            <a:r>
              <a:rPr lang="en-US" dirty="0"/>
              <a:t>If clinical trails of the above assisted feeding device are successful, develop a fully automated feeding device</a:t>
            </a:r>
          </a:p>
          <a:p>
            <a:endParaRPr lang="en-IN" dirty="0"/>
          </a:p>
        </p:txBody>
      </p:sp>
    </p:spTree>
    <p:extLst>
      <p:ext uri="{BB962C8B-B14F-4D97-AF65-F5344CB8AC3E}">
        <p14:creationId xmlns:p14="http://schemas.microsoft.com/office/powerpoint/2010/main" val="2350604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D2CF-F83C-41B9-81DC-2B295CD4DE69}"/>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A31B1F0D-F3DA-40B3-9ECA-7A7613EDC463}"/>
              </a:ext>
            </a:extLst>
          </p:cNvPr>
          <p:cNvSpPr>
            <a:spLocks noGrp="1"/>
          </p:cNvSpPr>
          <p:nvPr>
            <p:ph idx="1"/>
          </p:nvPr>
        </p:nvSpPr>
        <p:spPr/>
        <p:txBody>
          <a:bodyPr>
            <a:normAutofit fontScale="92500" lnSpcReduction="10000"/>
          </a:bodyPr>
          <a:lstStyle/>
          <a:p>
            <a:r>
              <a:rPr lang="en-US" sz="2400" dirty="0"/>
              <a:t>When a neonatal squirrel or any small mammal is rescued and raised by humans, it is fed a species-specific and age-specific liquid formula (milk). The manual way of feeding the neonates has the following steps</a:t>
            </a:r>
          </a:p>
          <a:p>
            <a:pPr marL="914400" lvl="1" indent="-457200">
              <a:buFont typeface="+mj-lt"/>
              <a:buAutoNum type="arabicPeriod"/>
            </a:pPr>
            <a:r>
              <a:rPr lang="en-US" sz="2000" dirty="0"/>
              <a:t>Take a fresh syringe and remove the needle</a:t>
            </a:r>
          </a:p>
          <a:p>
            <a:pPr marL="914400" lvl="1" indent="-457200">
              <a:buFont typeface="+mj-lt"/>
              <a:buAutoNum type="arabicPeriod"/>
            </a:pPr>
            <a:r>
              <a:rPr lang="en-US" sz="2000" dirty="0"/>
              <a:t>Pull-in the required amount of milk into the syringe.</a:t>
            </a:r>
          </a:p>
          <a:p>
            <a:pPr marL="914400" lvl="1" indent="-457200">
              <a:buFont typeface="+mj-lt"/>
              <a:buAutoNum type="arabicPeriod"/>
            </a:pPr>
            <a:r>
              <a:rPr lang="en-US" sz="2000" dirty="0"/>
              <a:t>Add a soft rubber nipple to the tip of the syringe </a:t>
            </a:r>
          </a:p>
          <a:p>
            <a:pPr marL="914400" lvl="1" indent="-457200">
              <a:buFont typeface="+mj-lt"/>
              <a:buAutoNum type="arabicPeriod"/>
            </a:pPr>
            <a:r>
              <a:rPr lang="en-US" sz="2000" dirty="0"/>
              <a:t>Insert the rubber nipple into the mouth of the animal</a:t>
            </a:r>
          </a:p>
          <a:p>
            <a:pPr marL="914400" lvl="1" indent="-457200">
              <a:buFont typeface="+mj-lt"/>
              <a:buAutoNum type="arabicPeriod"/>
            </a:pPr>
            <a:r>
              <a:rPr lang="en-US" sz="2000" dirty="0"/>
              <a:t>Gently, extremely carefully and very slowly keep pressing on the plunger of the syringe so that the rate of delivery of milk matches the rate of consumption by the animal.</a:t>
            </a:r>
          </a:p>
          <a:p>
            <a:r>
              <a:rPr lang="en-US" sz="2400" dirty="0"/>
              <a:t>Step-5 requires training and practice to execute correctly. It is the most time-consuming part of the procedure. It is also the most dangerous for the animal since any loss of concentration by the caretaker can lead to the animal aspirating milk into its lungs.</a:t>
            </a:r>
          </a:p>
          <a:p>
            <a:r>
              <a:rPr lang="en-US" sz="2400" dirty="0"/>
              <a:t>Step-5 is apt for automation. Added advantage of automation is that the animals will not imprint on humans, making them more suitable for repatriation into the wild.</a:t>
            </a:r>
          </a:p>
        </p:txBody>
      </p:sp>
    </p:spTree>
    <p:extLst>
      <p:ext uri="{BB962C8B-B14F-4D97-AF65-F5344CB8AC3E}">
        <p14:creationId xmlns:p14="http://schemas.microsoft.com/office/powerpoint/2010/main" val="368259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22EA-AA3B-42FA-BB82-77ED8D782ABA}"/>
              </a:ext>
            </a:extLst>
          </p:cNvPr>
          <p:cNvSpPr>
            <a:spLocks noGrp="1"/>
          </p:cNvSpPr>
          <p:nvPr>
            <p:ph type="title"/>
          </p:nvPr>
        </p:nvSpPr>
        <p:spPr/>
        <p:txBody>
          <a:bodyPr/>
          <a:lstStyle/>
          <a:p>
            <a:r>
              <a:rPr lang="en-IN" dirty="0"/>
              <a:t>Constraints</a:t>
            </a:r>
          </a:p>
        </p:txBody>
      </p:sp>
      <p:sp>
        <p:nvSpPr>
          <p:cNvPr id="3" name="Content Placeholder 2">
            <a:extLst>
              <a:ext uri="{FF2B5EF4-FFF2-40B4-BE49-F238E27FC236}">
                <a16:creationId xmlns:a16="http://schemas.microsoft.com/office/drawing/2014/main" id="{9A49AD1D-6025-430F-996B-C9E3F55108ED}"/>
              </a:ext>
            </a:extLst>
          </p:cNvPr>
          <p:cNvSpPr>
            <a:spLocks noGrp="1"/>
          </p:cNvSpPr>
          <p:nvPr>
            <p:ph idx="1"/>
          </p:nvPr>
        </p:nvSpPr>
        <p:spPr/>
        <p:txBody>
          <a:bodyPr/>
          <a:lstStyle/>
          <a:p>
            <a:pPr marL="514350" indent="-514350">
              <a:buFont typeface="+mj-lt"/>
              <a:buAutoNum type="arabicPeriod"/>
            </a:pPr>
            <a:r>
              <a:rPr lang="en-US" dirty="0"/>
              <a:t>Automation must not lead to any additional sound being heard by the animal (like motor noise, clicking noise or metal scraping noise </a:t>
            </a:r>
            <a:r>
              <a:rPr lang="en-US" dirty="0" err="1"/>
              <a:t>etc</a:t>
            </a:r>
            <a:r>
              <a:rPr lang="en-US" dirty="0"/>
              <a:t>).</a:t>
            </a:r>
          </a:p>
          <a:p>
            <a:pPr marL="514350" indent="-514350">
              <a:buFont typeface="+mj-lt"/>
              <a:buAutoNum type="arabicPeriod"/>
            </a:pPr>
            <a:r>
              <a:rPr lang="en-US" dirty="0"/>
              <a:t>Should be mechanically robust since it will be used in animal setting</a:t>
            </a:r>
          </a:p>
          <a:p>
            <a:pPr marL="514350" indent="-514350">
              <a:buFont typeface="+mj-lt"/>
              <a:buAutoNum type="arabicPeriod"/>
            </a:pPr>
            <a:r>
              <a:rPr lang="en-US" dirty="0"/>
              <a:t>Careful consideration to mechanical/electrical faults</a:t>
            </a:r>
          </a:p>
          <a:p>
            <a:pPr lvl="1"/>
            <a:r>
              <a:rPr lang="en-US" dirty="0"/>
              <a:t>Machine *must* turn off</a:t>
            </a:r>
          </a:p>
          <a:p>
            <a:pPr marL="514350" indent="-514350">
              <a:buFont typeface="+mj-lt"/>
              <a:buAutoNum type="arabicPeriod"/>
            </a:pPr>
            <a:endParaRPr lang="en-IN" dirty="0"/>
          </a:p>
        </p:txBody>
      </p:sp>
    </p:spTree>
    <p:extLst>
      <p:ext uri="{BB962C8B-B14F-4D97-AF65-F5344CB8AC3E}">
        <p14:creationId xmlns:p14="http://schemas.microsoft.com/office/powerpoint/2010/main" val="149941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30A1-60E6-4D88-96F7-37A30B5B84AD}"/>
              </a:ext>
            </a:extLst>
          </p:cNvPr>
          <p:cNvSpPr>
            <a:spLocks noGrp="1"/>
          </p:cNvSpPr>
          <p:nvPr>
            <p:ph type="title"/>
          </p:nvPr>
        </p:nvSpPr>
        <p:spPr/>
        <p:txBody>
          <a:bodyPr/>
          <a:lstStyle/>
          <a:p>
            <a:r>
              <a:rPr lang="en-IN" dirty="0"/>
              <a:t>Basic idea</a:t>
            </a:r>
          </a:p>
        </p:txBody>
      </p:sp>
      <p:sp>
        <p:nvSpPr>
          <p:cNvPr id="3" name="Content Placeholder 2">
            <a:extLst>
              <a:ext uri="{FF2B5EF4-FFF2-40B4-BE49-F238E27FC236}">
                <a16:creationId xmlns:a16="http://schemas.microsoft.com/office/drawing/2014/main" id="{52C2475F-3D95-497E-918C-BAF7AACCE303}"/>
              </a:ext>
            </a:extLst>
          </p:cNvPr>
          <p:cNvSpPr>
            <a:spLocks noGrp="1"/>
          </p:cNvSpPr>
          <p:nvPr>
            <p:ph idx="1"/>
          </p:nvPr>
        </p:nvSpPr>
        <p:spPr/>
        <p:txBody>
          <a:bodyPr/>
          <a:lstStyle/>
          <a:p>
            <a:r>
              <a:rPr lang="en-IN" dirty="0"/>
              <a:t>Split the task into two units</a:t>
            </a:r>
          </a:p>
          <a:p>
            <a:pPr marL="914400" lvl="1" indent="-457200">
              <a:buFont typeface="+mj-lt"/>
              <a:buAutoNum type="arabicPeriod"/>
            </a:pPr>
            <a:r>
              <a:rPr lang="en-IN" dirty="0"/>
              <a:t>Unit1 contains motors and electronics (all the noise making components)</a:t>
            </a:r>
          </a:p>
          <a:p>
            <a:pPr marL="914400" lvl="1" indent="-457200">
              <a:buFont typeface="+mj-lt"/>
              <a:buAutoNum type="arabicPeriod"/>
            </a:pPr>
            <a:r>
              <a:rPr lang="en-IN" dirty="0"/>
              <a:t>Unit2 contains feeding syringe and bare minimum needed to push the syringe’s plunger</a:t>
            </a:r>
          </a:p>
          <a:p>
            <a:pPr marL="914400" lvl="1" indent="-457200">
              <a:buFont typeface="+mj-lt"/>
              <a:buAutoNum type="arabicPeriod"/>
            </a:pPr>
            <a:r>
              <a:rPr lang="en-IN" dirty="0"/>
              <a:t>Unit1 is placed far away from the animal and Unit2 is placed next to the animal.</a:t>
            </a:r>
          </a:p>
          <a:p>
            <a:pPr marL="914400" lvl="1" indent="-457200">
              <a:buFont typeface="+mj-lt"/>
              <a:buAutoNum type="arabicPeriod"/>
            </a:pPr>
            <a:r>
              <a:rPr lang="en-IN" dirty="0"/>
              <a:t>Unit1 and Unit2 are connected by flexible liquid filled tube, so that action from Unit1 is translated to action by Unit2</a:t>
            </a:r>
          </a:p>
        </p:txBody>
      </p:sp>
    </p:spTree>
    <p:extLst>
      <p:ext uri="{BB962C8B-B14F-4D97-AF65-F5344CB8AC3E}">
        <p14:creationId xmlns:p14="http://schemas.microsoft.com/office/powerpoint/2010/main" val="214052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5EB00D4-5269-431B-A712-0AE5FF9A0813}"/>
              </a:ext>
            </a:extLst>
          </p:cNvPr>
          <p:cNvGrpSpPr/>
          <p:nvPr/>
        </p:nvGrpSpPr>
        <p:grpSpPr>
          <a:xfrm>
            <a:off x="5010502" y="2468705"/>
            <a:ext cx="2511826" cy="692726"/>
            <a:chOff x="6569829" y="1641765"/>
            <a:chExt cx="2511826" cy="692726"/>
          </a:xfrm>
        </p:grpSpPr>
        <p:cxnSp>
          <p:nvCxnSpPr>
            <p:cNvPr id="5" name="Straight Connector 4">
              <a:extLst>
                <a:ext uri="{FF2B5EF4-FFF2-40B4-BE49-F238E27FC236}">
                  <a16:creationId xmlns:a16="http://schemas.microsoft.com/office/drawing/2014/main" id="{E028578B-6413-49EE-8F80-02F98FCA4D4F}"/>
                </a:ext>
              </a:extLst>
            </p:cNvPr>
            <p:cNvCxnSpPr/>
            <p:nvPr/>
          </p:nvCxnSpPr>
          <p:spPr>
            <a:xfrm>
              <a:off x="7162800" y="1762125"/>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F13321-C1BD-4A0B-9BF4-A317F38F5F1B}"/>
                </a:ext>
              </a:extLst>
            </p:cNvPr>
            <p:cNvCxnSpPr/>
            <p:nvPr/>
          </p:nvCxnSpPr>
          <p:spPr>
            <a:xfrm>
              <a:off x="7162803" y="2177761"/>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8B4A6D-F0D4-4632-8A4B-6F940839C17E}"/>
                </a:ext>
              </a:extLst>
            </p:cNvPr>
            <p:cNvCxnSpPr/>
            <p:nvPr/>
          </p:nvCxnSpPr>
          <p:spPr>
            <a:xfrm>
              <a:off x="7162800" y="1762125"/>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9A7780B-7B00-4554-9E4C-08A64A4FB630}"/>
                </a:ext>
              </a:extLst>
            </p:cNvPr>
            <p:cNvCxnSpPr/>
            <p:nvPr/>
          </p:nvCxnSpPr>
          <p:spPr>
            <a:xfrm>
              <a:off x="8756070" y="1755199"/>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D5E0A8C-6164-4BB6-854F-6FEABA3404E0}"/>
                </a:ext>
              </a:extLst>
            </p:cNvPr>
            <p:cNvCxnSpPr/>
            <p:nvPr/>
          </p:nvCxnSpPr>
          <p:spPr>
            <a:xfrm>
              <a:off x="8756073" y="1925782"/>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304E1D-D58A-45D5-B5BB-17D89273D989}"/>
                </a:ext>
              </a:extLst>
            </p:cNvPr>
            <p:cNvCxnSpPr/>
            <p:nvPr/>
          </p:nvCxnSpPr>
          <p:spPr>
            <a:xfrm>
              <a:off x="8756073" y="2022766"/>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F7AE6DA-C9C4-42DB-8F4A-17DF2A543DF5}"/>
                </a:ext>
              </a:extLst>
            </p:cNvPr>
            <p:cNvCxnSpPr/>
            <p:nvPr/>
          </p:nvCxnSpPr>
          <p:spPr>
            <a:xfrm>
              <a:off x="9081655" y="1925782"/>
              <a:ext cx="0" cy="96984"/>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8973678-ABEF-457D-B45A-0C0AA5A14CD1}"/>
                </a:ext>
              </a:extLst>
            </p:cNvPr>
            <p:cNvSpPr/>
            <p:nvPr/>
          </p:nvSpPr>
          <p:spPr>
            <a:xfrm>
              <a:off x="7117081" y="1641765"/>
              <a:ext cx="45719" cy="69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AE5D0E71-775E-4CB4-BCEB-87BE30C7CEEF}"/>
                </a:ext>
              </a:extLst>
            </p:cNvPr>
            <p:cNvSpPr/>
            <p:nvPr/>
          </p:nvSpPr>
          <p:spPr>
            <a:xfrm>
              <a:off x="7834745" y="1762125"/>
              <a:ext cx="45719" cy="41563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E9B9C841-6D69-4B89-8229-47812CEABE2B}"/>
                </a:ext>
              </a:extLst>
            </p:cNvPr>
            <p:cNvSpPr/>
            <p:nvPr/>
          </p:nvSpPr>
          <p:spPr>
            <a:xfrm>
              <a:off x="6615548" y="1925782"/>
              <a:ext cx="1219197" cy="831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D1DF38BB-1066-4496-8EE4-65D921084D05}"/>
                </a:ext>
              </a:extLst>
            </p:cNvPr>
            <p:cNvSpPr/>
            <p:nvPr/>
          </p:nvSpPr>
          <p:spPr>
            <a:xfrm>
              <a:off x="6569829" y="1755199"/>
              <a:ext cx="45719" cy="415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 name="Group 1">
            <a:extLst>
              <a:ext uri="{FF2B5EF4-FFF2-40B4-BE49-F238E27FC236}">
                <a16:creationId xmlns:a16="http://schemas.microsoft.com/office/drawing/2014/main" id="{72D24B74-D571-4013-8EF4-015AA403C3EB}"/>
              </a:ext>
            </a:extLst>
          </p:cNvPr>
          <p:cNvGrpSpPr/>
          <p:nvPr/>
        </p:nvGrpSpPr>
        <p:grpSpPr>
          <a:xfrm flipH="1">
            <a:off x="7460690" y="2743931"/>
            <a:ext cx="2286002" cy="350059"/>
            <a:chOff x="1773382" y="2067656"/>
            <a:chExt cx="2286002" cy="350059"/>
          </a:xfrm>
        </p:grpSpPr>
        <p:sp>
          <p:nvSpPr>
            <p:cNvPr id="34" name="Freeform: Shape 33">
              <a:extLst>
                <a:ext uri="{FF2B5EF4-FFF2-40B4-BE49-F238E27FC236}">
                  <a16:creationId xmlns:a16="http://schemas.microsoft.com/office/drawing/2014/main" id="{BA51513F-79B3-4C53-832F-59570A65F34B}"/>
                </a:ext>
              </a:extLst>
            </p:cNvPr>
            <p:cNvSpPr/>
            <p:nvPr/>
          </p:nvSpPr>
          <p:spPr>
            <a:xfrm>
              <a:off x="1773382" y="2067656"/>
              <a:ext cx="2279073" cy="232294"/>
            </a:xfrm>
            <a:custGeom>
              <a:avLst/>
              <a:gdLst>
                <a:gd name="connsiteX0" fmla="*/ 2279073 w 2279073"/>
                <a:gd name="connsiteY0" fmla="*/ 3599 h 232294"/>
                <a:gd name="connsiteX1" fmla="*/ 1849582 w 2279073"/>
                <a:gd name="connsiteY1" fmla="*/ 31308 h 232294"/>
                <a:gd name="connsiteX2" fmla="*/ 1073727 w 2279073"/>
                <a:gd name="connsiteY2" fmla="*/ 232199 h 232294"/>
                <a:gd name="connsiteX3" fmla="*/ 0 w 2279073"/>
                <a:gd name="connsiteY3" fmla="*/ 52089 h 232294"/>
              </a:gdLst>
              <a:ahLst/>
              <a:cxnLst>
                <a:cxn ang="0">
                  <a:pos x="connsiteX0" y="connsiteY0"/>
                </a:cxn>
                <a:cxn ang="0">
                  <a:pos x="connsiteX1" y="connsiteY1"/>
                </a:cxn>
                <a:cxn ang="0">
                  <a:pos x="connsiteX2" y="connsiteY2"/>
                </a:cxn>
                <a:cxn ang="0">
                  <a:pos x="connsiteX3" y="connsiteY3"/>
                </a:cxn>
              </a:cxnLst>
              <a:rect l="l" t="t" r="r" b="b"/>
              <a:pathLst>
                <a:path w="2279073" h="232294">
                  <a:moveTo>
                    <a:pt x="2279073" y="3599"/>
                  </a:moveTo>
                  <a:cubicBezTo>
                    <a:pt x="2164773" y="-1597"/>
                    <a:pt x="2050473" y="-6792"/>
                    <a:pt x="1849582" y="31308"/>
                  </a:cubicBezTo>
                  <a:cubicBezTo>
                    <a:pt x="1648691" y="69408"/>
                    <a:pt x="1381991" y="228736"/>
                    <a:pt x="1073727" y="232199"/>
                  </a:cubicBezTo>
                  <a:cubicBezTo>
                    <a:pt x="765463" y="235663"/>
                    <a:pt x="382731" y="143876"/>
                    <a:pt x="0" y="520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reeform: Shape 34">
              <a:extLst>
                <a:ext uri="{FF2B5EF4-FFF2-40B4-BE49-F238E27FC236}">
                  <a16:creationId xmlns:a16="http://schemas.microsoft.com/office/drawing/2014/main" id="{0C4FC221-0CB6-4D3E-A3EB-380526DBBC3E}"/>
                </a:ext>
              </a:extLst>
            </p:cNvPr>
            <p:cNvSpPr/>
            <p:nvPr/>
          </p:nvSpPr>
          <p:spPr>
            <a:xfrm>
              <a:off x="1780311" y="2185421"/>
              <a:ext cx="2279073" cy="232294"/>
            </a:xfrm>
            <a:custGeom>
              <a:avLst/>
              <a:gdLst>
                <a:gd name="connsiteX0" fmla="*/ 2279073 w 2279073"/>
                <a:gd name="connsiteY0" fmla="*/ 3599 h 232294"/>
                <a:gd name="connsiteX1" fmla="*/ 1849582 w 2279073"/>
                <a:gd name="connsiteY1" fmla="*/ 31308 h 232294"/>
                <a:gd name="connsiteX2" fmla="*/ 1073727 w 2279073"/>
                <a:gd name="connsiteY2" fmla="*/ 232199 h 232294"/>
                <a:gd name="connsiteX3" fmla="*/ 0 w 2279073"/>
                <a:gd name="connsiteY3" fmla="*/ 52089 h 232294"/>
              </a:gdLst>
              <a:ahLst/>
              <a:cxnLst>
                <a:cxn ang="0">
                  <a:pos x="connsiteX0" y="connsiteY0"/>
                </a:cxn>
                <a:cxn ang="0">
                  <a:pos x="connsiteX1" y="connsiteY1"/>
                </a:cxn>
                <a:cxn ang="0">
                  <a:pos x="connsiteX2" y="connsiteY2"/>
                </a:cxn>
                <a:cxn ang="0">
                  <a:pos x="connsiteX3" y="connsiteY3"/>
                </a:cxn>
              </a:cxnLst>
              <a:rect l="l" t="t" r="r" b="b"/>
              <a:pathLst>
                <a:path w="2279073" h="232294">
                  <a:moveTo>
                    <a:pt x="2279073" y="3599"/>
                  </a:moveTo>
                  <a:cubicBezTo>
                    <a:pt x="2164773" y="-1597"/>
                    <a:pt x="2050473" y="-6792"/>
                    <a:pt x="1849582" y="31308"/>
                  </a:cubicBezTo>
                  <a:cubicBezTo>
                    <a:pt x="1648691" y="69408"/>
                    <a:pt x="1381991" y="228736"/>
                    <a:pt x="1073727" y="232199"/>
                  </a:cubicBezTo>
                  <a:cubicBezTo>
                    <a:pt x="765463" y="235663"/>
                    <a:pt x="382731" y="143876"/>
                    <a:pt x="0" y="520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6" name="TextBox 35">
            <a:extLst>
              <a:ext uri="{FF2B5EF4-FFF2-40B4-BE49-F238E27FC236}">
                <a16:creationId xmlns:a16="http://schemas.microsoft.com/office/drawing/2014/main" id="{A0EEBE88-40AB-482A-ABA7-2ADE22BE7FA2}"/>
              </a:ext>
            </a:extLst>
          </p:cNvPr>
          <p:cNvSpPr txBox="1"/>
          <p:nvPr/>
        </p:nvSpPr>
        <p:spPr>
          <a:xfrm>
            <a:off x="7931728" y="3085198"/>
            <a:ext cx="1747754" cy="369332"/>
          </a:xfrm>
          <a:prstGeom prst="rect">
            <a:avLst/>
          </a:prstGeom>
          <a:noFill/>
        </p:spPr>
        <p:txBody>
          <a:bodyPr wrap="square" rtlCol="0">
            <a:spAutoFit/>
          </a:bodyPr>
          <a:lstStyle/>
          <a:p>
            <a:r>
              <a:rPr lang="en-IN" dirty="0"/>
              <a:t>Liquid filled tube</a:t>
            </a:r>
          </a:p>
        </p:txBody>
      </p:sp>
      <p:sp>
        <p:nvSpPr>
          <p:cNvPr id="37" name="TextBox 36">
            <a:extLst>
              <a:ext uri="{FF2B5EF4-FFF2-40B4-BE49-F238E27FC236}">
                <a16:creationId xmlns:a16="http://schemas.microsoft.com/office/drawing/2014/main" id="{BC1E21C3-FEF3-46B7-9812-85C13CC667FB}"/>
              </a:ext>
            </a:extLst>
          </p:cNvPr>
          <p:cNvSpPr txBox="1"/>
          <p:nvPr/>
        </p:nvSpPr>
        <p:spPr>
          <a:xfrm>
            <a:off x="5149039" y="3281791"/>
            <a:ext cx="2651066" cy="646331"/>
          </a:xfrm>
          <a:prstGeom prst="rect">
            <a:avLst/>
          </a:prstGeom>
          <a:noFill/>
        </p:spPr>
        <p:txBody>
          <a:bodyPr wrap="square" rtlCol="0">
            <a:spAutoFit/>
          </a:bodyPr>
          <a:lstStyle/>
          <a:p>
            <a:r>
              <a:rPr lang="en-IN" dirty="0"/>
              <a:t>Syringe1:   pushes/pulls liquid into/out of tube</a:t>
            </a:r>
          </a:p>
        </p:txBody>
      </p:sp>
      <p:sp>
        <p:nvSpPr>
          <p:cNvPr id="3" name="Rectangle 2">
            <a:extLst>
              <a:ext uri="{FF2B5EF4-FFF2-40B4-BE49-F238E27FC236}">
                <a16:creationId xmlns:a16="http://schemas.microsoft.com/office/drawing/2014/main" id="{20EB6D1A-3D1E-4246-9830-9CB1C3521033}"/>
              </a:ext>
            </a:extLst>
          </p:cNvPr>
          <p:cNvSpPr/>
          <p:nvPr/>
        </p:nvSpPr>
        <p:spPr>
          <a:xfrm>
            <a:off x="2473036" y="1985529"/>
            <a:ext cx="1634151" cy="162790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F0EAB902-7CF9-42FC-9491-87D82DF80252}"/>
              </a:ext>
            </a:extLst>
          </p:cNvPr>
          <p:cNvSpPr/>
          <p:nvPr/>
        </p:nvSpPr>
        <p:spPr>
          <a:xfrm>
            <a:off x="4107187" y="2468705"/>
            <a:ext cx="824342" cy="62528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BF21C13A-0833-4C56-8E9E-E293EC3C27D9}"/>
              </a:ext>
            </a:extLst>
          </p:cNvPr>
          <p:cNvSpPr txBox="1"/>
          <p:nvPr/>
        </p:nvSpPr>
        <p:spPr>
          <a:xfrm>
            <a:off x="2357345" y="3676647"/>
            <a:ext cx="2651066" cy="923330"/>
          </a:xfrm>
          <a:prstGeom prst="rect">
            <a:avLst/>
          </a:prstGeom>
          <a:noFill/>
        </p:spPr>
        <p:txBody>
          <a:bodyPr wrap="square" rtlCol="0">
            <a:spAutoFit/>
          </a:bodyPr>
          <a:lstStyle/>
          <a:p>
            <a:r>
              <a:rPr lang="en-IN" dirty="0"/>
              <a:t>Stepper motor assembly pushes/pulls plunger of syringe1</a:t>
            </a:r>
          </a:p>
        </p:txBody>
      </p:sp>
      <p:sp>
        <p:nvSpPr>
          <p:cNvPr id="10" name="Rectangle 9">
            <a:extLst>
              <a:ext uri="{FF2B5EF4-FFF2-40B4-BE49-F238E27FC236}">
                <a16:creationId xmlns:a16="http://schemas.microsoft.com/office/drawing/2014/main" id="{F2784B86-A38C-4276-9715-4E95D39ACEE4}"/>
              </a:ext>
            </a:extLst>
          </p:cNvPr>
          <p:cNvSpPr/>
          <p:nvPr/>
        </p:nvSpPr>
        <p:spPr>
          <a:xfrm>
            <a:off x="6321137" y="2589065"/>
            <a:ext cx="889465" cy="415629"/>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D169C46-F878-44A6-AC43-7A0EA1C223B6}"/>
              </a:ext>
            </a:extLst>
          </p:cNvPr>
          <p:cNvSpPr/>
          <p:nvPr/>
        </p:nvSpPr>
        <p:spPr>
          <a:xfrm>
            <a:off x="7210602" y="2752722"/>
            <a:ext cx="304796" cy="108974"/>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EE58B02-151B-4377-89A0-BBC934E2AB00}"/>
              </a:ext>
            </a:extLst>
          </p:cNvPr>
          <p:cNvSpPr txBox="1"/>
          <p:nvPr/>
        </p:nvSpPr>
        <p:spPr>
          <a:xfrm>
            <a:off x="4559535" y="325582"/>
            <a:ext cx="3441459" cy="769441"/>
          </a:xfrm>
          <a:prstGeom prst="rect">
            <a:avLst/>
          </a:prstGeom>
          <a:noFill/>
        </p:spPr>
        <p:txBody>
          <a:bodyPr wrap="square" rtlCol="0">
            <a:spAutoFit/>
          </a:bodyPr>
          <a:lstStyle/>
          <a:p>
            <a:r>
              <a:rPr lang="en-IN" sz="4400" dirty="0"/>
              <a:t>Basic Idea</a:t>
            </a:r>
          </a:p>
        </p:txBody>
      </p:sp>
      <p:sp>
        <p:nvSpPr>
          <p:cNvPr id="42" name="TextBox 41">
            <a:extLst>
              <a:ext uri="{FF2B5EF4-FFF2-40B4-BE49-F238E27FC236}">
                <a16:creationId xmlns:a16="http://schemas.microsoft.com/office/drawing/2014/main" id="{86BA7408-398D-471B-9E1E-DEBC780EA5B0}"/>
              </a:ext>
            </a:extLst>
          </p:cNvPr>
          <p:cNvSpPr txBox="1"/>
          <p:nvPr/>
        </p:nvSpPr>
        <p:spPr>
          <a:xfrm>
            <a:off x="9065202" y="2275573"/>
            <a:ext cx="2531765" cy="369332"/>
          </a:xfrm>
          <a:prstGeom prst="rect">
            <a:avLst/>
          </a:prstGeom>
          <a:noFill/>
        </p:spPr>
        <p:txBody>
          <a:bodyPr wrap="square" rtlCol="0">
            <a:spAutoFit/>
          </a:bodyPr>
          <a:lstStyle/>
          <a:p>
            <a:r>
              <a:rPr lang="en-IN" dirty="0"/>
              <a:t>Continued in next slide</a:t>
            </a:r>
          </a:p>
        </p:txBody>
      </p:sp>
      <p:cxnSp>
        <p:nvCxnSpPr>
          <p:cNvPr id="44" name="Straight Arrow Connector 43">
            <a:extLst>
              <a:ext uri="{FF2B5EF4-FFF2-40B4-BE49-F238E27FC236}">
                <a16:creationId xmlns:a16="http://schemas.microsoft.com/office/drawing/2014/main" id="{81F98492-4510-4580-A643-A03255FFBF8B}"/>
              </a:ext>
            </a:extLst>
          </p:cNvPr>
          <p:cNvCxnSpPr/>
          <p:nvPr/>
        </p:nvCxnSpPr>
        <p:spPr>
          <a:xfrm flipV="1">
            <a:off x="9982200" y="2835850"/>
            <a:ext cx="1047750" cy="25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29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5EB00D4-5269-431B-A712-0AE5FF9A0813}"/>
              </a:ext>
            </a:extLst>
          </p:cNvPr>
          <p:cNvGrpSpPr/>
          <p:nvPr/>
        </p:nvGrpSpPr>
        <p:grpSpPr>
          <a:xfrm flipH="1">
            <a:off x="5123068" y="3219448"/>
            <a:ext cx="2511826" cy="692726"/>
            <a:chOff x="6569829" y="1641765"/>
            <a:chExt cx="2511826" cy="692726"/>
          </a:xfrm>
        </p:grpSpPr>
        <p:cxnSp>
          <p:nvCxnSpPr>
            <p:cNvPr id="5" name="Straight Connector 4">
              <a:extLst>
                <a:ext uri="{FF2B5EF4-FFF2-40B4-BE49-F238E27FC236}">
                  <a16:creationId xmlns:a16="http://schemas.microsoft.com/office/drawing/2014/main" id="{E028578B-6413-49EE-8F80-02F98FCA4D4F}"/>
                </a:ext>
              </a:extLst>
            </p:cNvPr>
            <p:cNvCxnSpPr/>
            <p:nvPr/>
          </p:nvCxnSpPr>
          <p:spPr>
            <a:xfrm>
              <a:off x="7162800" y="1762125"/>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F13321-C1BD-4A0B-9BF4-A317F38F5F1B}"/>
                </a:ext>
              </a:extLst>
            </p:cNvPr>
            <p:cNvCxnSpPr/>
            <p:nvPr/>
          </p:nvCxnSpPr>
          <p:spPr>
            <a:xfrm>
              <a:off x="7162803" y="2177761"/>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8B4A6D-F0D4-4632-8A4B-6F940839C17E}"/>
                </a:ext>
              </a:extLst>
            </p:cNvPr>
            <p:cNvCxnSpPr/>
            <p:nvPr/>
          </p:nvCxnSpPr>
          <p:spPr>
            <a:xfrm>
              <a:off x="7162800" y="1762125"/>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9A7780B-7B00-4554-9E4C-08A64A4FB630}"/>
                </a:ext>
              </a:extLst>
            </p:cNvPr>
            <p:cNvCxnSpPr/>
            <p:nvPr/>
          </p:nvCxnSpPr>
          <p:spPr>
            <a:xfrm>
              <a:off x="8756070" y="1755199"/>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D5E0A8C-6164-4BB6-854F-6FEABA3404E0}"/>
                </a:ext>
              </a:extLst>
            </p:cNvPr>
            <p:cNvCxnSpPr/>
            <p:nvPr/>
          </p:nvCxnSpPr>
          <p:spPr>
            <a:xfrm>
              <a:off x="8756073" y="1925782"/>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304E1D-D58A-45D5-B5BB-17D89273D989}"/>
                </a:ext>
              </a:extLst>
            </p:cNvPr>
            <p:cNvCxnSpPr/>
            <p:nvPr/>
          </p:nvCxnSpPr>
          <p:spPr>
            <a:xfrm>
              <a:off x="8756073" y="2022766"/>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F7AE6DA-C9C4-42DB-8F4A-17DF2A543DF5}"/>
                </a:ext>
              </a:extLst>
            </p:cNvPr>
            <p:cNvCxnSpPr/>
            <p:nvPr/>
          </p:nvCxnSpPr>
          <p:spPr>
            <a:xfrm>
              <a:off x="9081655" y="1925782"/>
              <a:ext cx="0" cy="96984"/>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8973678-ABEF-457D-B45A-0C0AA5A14CD1}"/>
                </a:ext>
              </a:extLst>
            </p:cNvPr>
            <p:cNvSpPr/>
            <p:nvPr/>
          </p:nvSpPr>
          <p:spPr>
            <a:xfrm>
              <a:off x="7117081" y="1641765"/>
              <a:ext cx="45719" cy="69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AE5D0E71-775E-4CB4-BCEB-87BE30C7CEEF}"/>
                </a:ext>
              </a:extLst>
            </p:cNvPr>
            <p:cNvSpPr/>
            <p:nvPr/>
          </p:nvSpPr>
          <p:spPr>
            <a:xfrm>
              <a:off x="7834745" y="1762125"/>
              <a:ext cx="45719" cy="41563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E9B9C841-6D69-4B89-8229-47812CEABE2B}"/>
                </a:ext>
              </a:extLst>
            </p:cNvPr>
            <p:cNvSpPr/>
            <p:nvPr/>
          </p:nvSpPr>
          <p:spPr>
            <a:xfrm>
              <a:off x="6615548" y="1925782"/>
              <a:ext cx="1219197" cy="831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D1DF38BB-1066-4496-8EE4-65D921084D05}"/>
                </a:ext>
              </a:extLst>
            </p:cNvPr>
            <p:cNvSpPr/>
            <p:nvPr/>
          </p:nvSpPr>
          <p:spPr>
            <a:xfrm>
              <a:off x="6569829" y="1755199"/>
              <a:ext cx="45719" cy="415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 name="Group 21">
            <a:extLst>
              <a:ext uri="{FF2B5EF4-FFF2-40B4-BE49-F238E27FC236}">
                <a16:creationId xmlns:a16="http://schemas.microsoft.com/office/drawing/2014/main" id="{4EFDBD42-4230-4639-9A7C-8A418C652F50}"/>
              </a:ext>
            </a:extLst>
          </p:cNvPr>
          <p:cNvGrpSpPr/>
          <p:nvPr/>
        </p:nvGrpSpPr>
        <p:grpSpPr>
          <a:xfrm>
            <a:off x="7846179" y="3221183"/>
            <a:ext cx="2511826" cy="692726"/>
            <a:chOff x="6569829" y="1641765"/>
            <a:chExt cx="2511826" cy="692726"/>
          </a:xfrm>
        </p:grpSpPr>
        <p:cxnSp>
          <p:nvCxnSpPr>
            <p:cNvPr id="23" name="Straight Connector 22">
              <a:extLst>
                <a:ext uri="{FF2B5EF4-FFF2-40B4-BE49-F238E27FC236}">
                  <a16:creationId xmlns:a16="http://schemas.microsoft.com/office/drawing/2014/main" id="{09AE9354-DB8C-445A-B165-FC659F7B4E09}"/>
                </a:ext>
              </a:extLst>
            </p:cNvPr>
            <p:cNvCxnSpPr/>
            <p:nvPr/>
          </p:nvCxnSpPr>
          <p:spPr>
            <a:xfrm>
              <a:off x="7162800" y="1762125"/>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32968B3-D565-4FDD-AF0D-F416AADCD303}"/>
                </a:ext>
              </a:extLst>
            </p:cNvPr>
            <p:cNvCxnSpPr/>
            <p:nvPr/>
          </p:nvCxnSpPr>
          <p:spPr>
            <a:xfrm>
              <a:off x="7162803" y="2177761"/>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4356D6C-79C7-4478-9E8D-43D03C0B8853}"/>
                </a:ext>
              </a:extLst>
            </p:cNvPr>
            <p:cNvCxnSpPr/>
            <p:nvPr/>
          </p:nvCxnSpPr>
          <p:spPr>
            <a:xfrm>
              <a:off x="7162800" y="1762125"/>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95ABD3D-D31A-44B6-817C-8C73B59C4DC5}"/>
                </a:ext>
              </a:extLst>
            </p:cNvPr>
            <p:cNvCxnSpPr/>
            <p:nvPr/>
          </p:nvCxnSpPr>
          <p:spPr>
            <a:xfrm>
              <a:off x="8756070" y="1755199"/>
              <a:ext cx="0" cy="41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42FEE5-47C2-42C9-B520-B828FEAD8ABA}"/>
                </a:ext>
              </a:extLst>
            </p:cNvPr>
            <p:cNvCxnSpPr/>
            <p:nvPr/>
          </p:nvCxnSpPr>
          <p:spPr>
            <a:xfrm>
              <a:off x="8756073" y="1925782"/>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8A73DDE-C789-44BB-943B-D2ACD3B43ADE}"/>
                </a:ext>
              </a:extLst>
            </p:cNvPr>
            <p:cNvCxnSpPr/>
            <p:nvPr/>
          </p:nvCxnSpPr>
          <p:spPr>
            <a:xfrm>
              <a:off x="8756073" y="2022766"/>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D3B0B9-4CE1-459F-B762-ABCDD8D8B22E}"/>
                </a:ext>
              </a:extLst>
            </p:cNvPr>
            <p:cNvCxnSpPr/>
            <p:nvPr/>
          </p:nvCxnSpPr>
          <p:spPr>
            <a:xfrm>
              <a:off x="9081655" y="1925782"/>
              <a:ext cx="0" cy="96984"/>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F7CE7A2-8061-452D-8EDC-01755C2DD045}"/>
                </a:ext>
              </a:extLst>
            </p:cNvPr>
            <p:cNvSpPr/>
            <p:nvPr/>
          </p:nvSpPr>
          <p:spPr>
            <a:xfrm>
              <a:off x="7117081" y="1641765"/>
              <a:ext cx="45719" cy="69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F3EF3360-5F80-4773-BA3D-14AAC7913A3A}"/>
                </a:ext>
              </a:extLst>
            </p:cNvPr>
            <p:cNvSpPr/>
            <p:nvPr/>
          </p:nvSpPr>
          <p:spPr>
            <a:xfrm>
              <a:off x="7834745" y="1762125"/>
              <a:ext cx="45719" cy="41563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4779DF4F-1EC5-44C5-87D6-7DA0B9B9490F}"/>
                </a:ext>
              </a:extLst>
            </p:cNvPr>
            <p:cNvSpPr/>
            <p:nvPr/>
          </p:nvSpPr>
          <p:spPr>
            <a:xfrm>
              <a:off x="6615548" y="1925782"/>
              <a:ext cx="1219197" cy="831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A847003C-572C-4AD9-8BD4-964078949948}"/>
                </a:ext>
              </a:extLst>
            </p:cNvPr>
            <p:cNvSpPr/>
            <p:nvPr/>
          </p:nvSpPr>
          <p:spPr>
            <a:xfrm>
              <a:off x="6569829" y="1755199"/>
              <a:ext cx="45719" cy="415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Freeform: Shape 33">
            <a:extLst>
              <a:ext uri="{FF2B5EF4-FFF2-40B4-BE49-F238E27FC236}">
                <a16:creationId xmlns:a16="http://schemas.microsoft.com/office/drawing/2014/main" id="{BA51513F-79B3-4C53-832F-59570A65F34B}"/>
              </a:ext>
            </a:extLst>
          </p:cNvPr>
          <p:cNvSpPr/>
          <p:nvPr/>
        </p:nvSpPr>
        <p:spPr>
          <a:xfrm>
            <a:off x="2897332" y="3508528"/>
            <a:ext cx="2279073" cy="232294"/>
          </a:xfrm>
          <a:custGeom>
            <a:avLst/>
            <a:gdLst>
              <a:gd name="connsiteX0" fmla="*/ 2279073 w 2279073"/>
              <a:gd name="connsiteY0" fmla="*/ 3599 h 232294"/>
              <a:gd name="connsiteX1" fmla="*/ 1849582 w 2279073"/>
              <a:gd name="connsiteY1" fmla="*/ 31308 h 232294"/>
              <a:gd name="connsiteX2" fmla="*/ 1073727 w 2279073"/>
              <a:gd name="connsiteY2" fmla="*/ 232199 h 232294"/>
              <a:gd name="connsiteX3" fmla="*/ 0 w 2279073"/>
              <a:gd name="connsiteY3" fmla="*/ 52089 h 232294"/>
            </a:gdLst>
            <a:ahLst/>
            <a:cxnLst>
              <a:cxn ang="0">
                <a:pos x="connsiteX0" y="connsiteY0"/>
              </a:cxn>
              <a:cxn ang="0">
                <a:pos x="connsiteX1" y="connsiteY1"/>
              </a:cxn>
              <a:cxn ang="0">
                <a:pos x="connsiteX2" y="connsiteY2"/>
              </a:cxn>
              <a:cxn ang="0">
                <a:pos x="connsiteX3" y="connsiteY3"/>
              </a:cxn>
            </a:cxnLst>
            <a:rect l="l" t="t" r="r" b="b"/>
            <a:pathLst>
              <a:path w="2279073" h="232294">
                <a:moveTo>
                  <a:pt x="2279073" y="3599"/>
                </a:moveTo>
                <a:cubicBezTo>
                  <a:pt x="2164773" y="-1597"/>
                  <a:pt x="2050473" y="-6792"/>
                  <a:pt x="1849582" y="31308"/>
                </a:cubicBezTo>
                <a:cubicBezTo>
                  <a:pt x="1648691" y="69408"/>
                  <a:pt x="1381991" y="228736"/>
                  <a:pt x="1073727" y="232199"/>
                </a:cubicBezTo>
                <a:cubicBezTo>
                  <a:pt x="765463" y="235663"/>
                  <a:pt x="382731" y="143876"/>
                  <a:pt x="0" y="520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reeform: Shape 34">
            <a:extLst>
              <a:ext uri="{FF2B5EF4-FFF2-40B4-BE49-F238E27FC236}">
                <a16:creationId xmlns:a16="http://schemas.microsoft.com/office/drawing/2014/main" id="{0C4FC221-0CB6-4D3E-A3EB-380526DBBC3E}"/>
              </a:ext>
            </a:extLst>
          </p:cNvPr>
          <p:cNvSpPr/>
          <p:nvPr/>
        </p:nvSpPr>
        <p:spPr>
          <a:xfrm>
            <a:off x="2904261" y="3619366"/>
            <a:ext cx="2279073" cy="232294"/>
          </a:xfrm>
          <a:custGeom>
            <a:avLst/>
            <a:gdLst>
              <a:gd name="connsiteX0" fmla="*/ 2279073 w 2279073"/>
              <a:gd name="connsiteY0" fmla="*/ 3599 h 232294"/>
              <a:gd name="connsiteX1" fmla="*/ 1849582 w 2279073"/>
              <a:gd name="connsiteY1" fmla="*/ 31308 h 232294"/>
              <a:gd name="connsiteX2" fmla="*/ 1073727 w 2279073"/>
              <a:gd name="connsiteY2" fmla="*/ 232199 h 232294"/>
              <a:gd name="connsiteX3" fmla="*/ 0 w 2279073"/>
              <a:gd name="connsiteY3" fmla="*/ 52089 h 232294"/>
            </a:gdLst>
            <a:ahLst/>
            <a:cxnLst>
              <a:cxn ang="0">
                <a:pos x="connsiteX0" y="connsiteY0"/>
              </a:cxn>
              <a:cxn ang="0">
                <a:pos x="connsiteX1" y="connsiteY1"/>
              </a:cxn>
              <a:cxn ang="0">
                <a:pos x="connsiteX2" y="connsiteY2"/>
              </a:cxn>
              <a:cxn ang="0">
                <a:pos x="connsiteX3" y="connsiteY3"/>
              </a:cxn>
            </a:cxnLst>
            <a:rect l="l" t="t" r="r" b="b"/>
            <a:pathLst>
              <a:path w="2279073" h="232294">
                <a:moveTo>
                  <a:pt x="2279073" y="3599"/>
                </a:moveTo>
                <a:cubicBezTo>
                  <a:pt x="2164773" y="-1597"/>
                  <a:pt x="2050473" y="-6792"/>
                  <a:pt x="1849582" y="31308"/>
                </a:cubicBezTo>
                <a:cubicBezTo>
                  <a:pt x="1648691" y="69408"/>
                  <a:pt x="1381991" y="228736"/>
                  <a:pt x="1073727" y="232199"/>
                </a:cubicBezTo>
                <a:cubicBezTo>
                  <a:pt x="765463" y="235663"/>
                  <a:pt x="382731" y="143876"/>
                  <a:pt x="0" y="520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A0EEBE88-40AB-482A-ABA7-2ADE22BE7FA2}"/>
              </a:ext>
            </a:extLst>
          </p:cNvPr>
          <p:cNvSpPr txBox="1"/>
          <p:nvPr/>
        </p:nvSpPr>
        <p:spPr>
          <a:xfrm>
            <a:off x="2897332" y="4066309"/>
            <a:ext cx="1747754" cy="369332"/>
          </a:xfrm>
          <a:prstGeom prst="rect">
            <a:avLst/>
          </a:prstGeom>
          <a:noFill/>
        </p:spPr>
        <p:txBody>
          <a:bodyPr wrap="square" rtlCol="0">
            <a:spAutoFit/>
          </a:bodyPr>
          <a:lstStyle/>
          <a:p>
            <a:r>
              <a:rPr lang="en-IN" dirty="0"/>
              <a:t>Liquid filled tube</a:t>
            </a:r>
          </a:p>
        </p:txBody>
      </p:sp>
      <p:sp>
        <p:nvSpPr>
          <p:cNvPr id="37" name="TextBox 36">
            <a:extLst>
              <a:ext uri="{FF2B5EF4-FFF2-40B4-BE49-F238E27FC236}">
                <a16:creationId xmlns:a16="http://schemas.microsoft.com/office/drawing/2014/main" id="{BC1E21C3-FEF3-46B7-9812-85C13CC667FB}"/>
              </a:ext>
            </a:extLst>
          </p:cNvPr>
          <p:cNvSpPr txBox="1"/>
          <p:nvPr/>
        </p:nvSpPr>
        <p:spPr>
          <a:xfrm>
            <a:off x="5116137" y="4032534"/>
            <a:ext cx="2651066" cy="1200329"/>
          </a:xfrm>
          <a:prstGeom prst="rect">
            <a:avLst/>
          </a:prstGeom>
          <a:noFill/>
        </p:spPr>
        <p:txBody>
          <a:bodyPr wrap="square" rtlCol="0">
            <a:spAutoFit/>
          </a:bodyPr>
          <a:lstStyle/>
          <a:p>
            <a:r>
              <a:rPr lang="en-IN" dirty="0"/>
              <a:t>Syringe2:   responds to syringe1’s actions. It’s plunger pushes feeding syringe’s plunger</a:t>
            </a:r>
          </a:p>
        </p:txBody>
      </p:sp>
      <p:sp>
        <p:nvSpPr>
          <p:cNvPr id="38" name="TextBox 37">
            <a:extLst>
              <a:ext uri="{FF2B5EF4-FFF2-40B4-BE49-F238E27FC236}">
                <a16:creationId xmlns:a16="http://schemas.microsoft.com/office/drawing/2014/main" id="{C385A034-077D-4C3D-98F8-FECD4551DAEE}"/>
              </a:ext>
            </a:extLst>
          </p:cNvPr>
          <p:cNvSpPr txBox="1"/>
          <p:nvPr/>
        </p:nvSpPr>
        <p:spPr>
          <a:xfrm>
            <a:off x="8157214" y="4025606"/>
            <a:ext cx="2651066" cy="923330"/>
          </a:xfrm>
          <a:prstGeom prst="rect">
            <a:avLst/>
          </a:prstGeom>
          <a:noFill/>
        </p:spPr>
        <p:txBody>
          <a:bodyPr wrap="square" rtlCol="0">
            <a:spAutoFit/>
          </a:bodyPr>
          <a:lstStyle/>
          <a:p>
            <a:r>
              <a:rPr lang="en-IN" dirty="0"/>
              <a:t>Feeding Syringe:   pushed by syringe2, it delivers milk to the animal</a:t>
            </a:r>
          </a:p>
        </p:txBody>
      </p:sp>
      <p:sp>
        <p:nvSpPr>
          <p:cNvPr id="39" name="TextBox 38">
            <a:extLst>
              <a:ext uri="{FF2B5EF4-FFF2-40B4-BE49-F238E27FC236}">
                <a16:creationId xmlns:a16="http://schemas.microsoft.com/office/drawing/2014/main" id="{EFB7044E-D46A-4341-A422-5BE448C2EFE8}"/>
              </a:ext>
            </a:extLst>
          </p:cNvPr>
          <p:cNvSpPr txBox="1"/>
          <p:nvPr/>
        </p:nvSpPr>
        <p:spPr>
          <a:xfrm>
            <a:off x="8157213" y="2238368"/>
            <a:ext cx="2651066" cy="646331"/>
          </a:xfrm>
          <a:prstGeom prst="rect">
            <a:avLst/>
          </a:prstGeom>
          <a:noFill/>
        </p:spPr>
        <p:txBody>
          <a:bodyPr wrap="square" rtlCol="0">
            <a:spAutoFit/>
          </a:bodyPr>
          <a:lstStyle/>
          <a:p>
            <a:r>
              <a:rPr lang="en-IN" dirty="0"/>
              <a:t>Feeding Syringe:   Feeding nipple attached here</a:t>
            </a:r>
          </a:p>
        </p:txBody>
      </p:sp>
      <p:cxnSp>
        <p:nvCxnSpPr>
          <p:cNvPr id="41" name="Straight Arrow Connector 40">
            <a:extLst>
              <a:ext uri="{FF2B5EF4-FFF2-40B4-BE49-F238E27FC236}">
                <a16:creationId xmlns:a16="http://schemas.microsoft.com/office/drawing/2014/main" id="{30FAE231-BF5B-4FEC-BAB6-33B07267C24B}"/>
              </a:ext>
            </a:extLst>
          </p:cNvPr>
          <p:cNvCxnSpPr/>
          <p:nvPr/>
        </p:nvCxnSpPr>
        <p:spPr>
          <a:xfrm>
            <a:off x="10254095" y="2701636"/>
            <a:ext cx="48491" cy="713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122E076B-876F-4EA2-8D1C-9F637B4700A3}"/>
              </a:ext>
            </a:extLst>
          </p:cNvPr>
          <p:cNvGrpSpPr/>
          <p:nvPr/>
        </p:nvGrpSpPr>
        <p:grpSpPr>
          <a:xfrm flipH="1">
            <a:off x="5123069" y="3346735"/>
            <a:ext cx="1194261" cy="415629"/>
            <a:chOff x="6473537" y="4115666"/>
            <a:chExt cx="1194261" cy="415629"/>
          </a:xfrm>
        </p:grpSpPr>
        <p:sp>
          <p:nvSpPr>
            <p:cNvPr id="43" name="Rectangle 42">
              <a:extLst>
                <a:ext uri="{FF2B5EF4-FFF2-40B4-BE49-F238E27FC236}">
                  <a16:creationId xmlns:a16="http://schemas.microsoft.com/office/drawing/2014/main" id="{2C841366-EE9E-4EDC-932F-C220A9EEC8C4}"/>
                </a:ext>
              </a:extLst>
            </p:cNvPr>
            <p:cNvSpPr/>
            <p:nvPr/>
          </p:nvSpPr>
          <p:spPr>
            <a:xfrm>
              <a:off x="6473537" y="4115666"/>
              <a:ext cx="889465" cy="415629"/>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id="{FF598166-307A-4C55-9837-9F38BD215AFD}"/>
                </a:ext>
              </a:extLst>
            </p:cNvPr>
            <p:cNvSpPr/>
            <p:nvPr/>
          </p:nvSpPr>
          <p:spPr>
            <a:xfrm>
              <a:off x="7363002" y="4279323"/>
              <a:ext cx="304796" cy="108974"/>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5" name="TextBox 44">
            <a:extLst>
              <a:ext uri="{FF2B5EF4-FFF2-40B4-BE49-F238E27FC236}">
                <a16:creationId xmlns:a16="http://schemas.microsoft.com/office/drawing/2014/main" id="{3291AFA6-DBAA-447C-AF09-8CE0B1C801AC}"/>
              </a:ext>
            </a:extLst>
          </p:cNvPr>
          <p:cNvSpPr txBox="1"/>
          <p:nvPr/>
        </p:nvSpPr>
        <p:spPr>
          <a:xfrm>
            <a:off x="4324700" y="325582"/>
            <a:ext cx="5124091" cy="769441"/>
          </a:xfrm>
          <a:prstGeom prst="rect">
            <a:avLst/>
          </a:prstGeom>
          <a:noFill/>
        </p:spPr>
        <p:txBody>
          <a:bodyPr wrap="square" rtlCol="0">
            <a:spAutoFit/>
          </a:bodyPr>
          <a:lstStyle/>
          <a:p>
            <a:r>
              <a:rPr lang="en-IN" sz="4400" dirty="0"/>
              <a:t>Basic Idea: continued</a:t>
            </a:r>
          </a:p>
        </p:txBody>
      </p:sp>
      <p:sp>
        <p:nvSpPr>
          <p:cNvPr id="46" name="TextBox 45">
            <a:extLst>
              <a:ext uri="{FF2B5EF4-FFF2-40B4-BE49-F238E27FC236}">
                <a16:creationId xmlns:a16="http://schemas.microsoft.com/office/drawing/2014/main" id="{E9D6B573-6A22-4088-AACC-B6EE1D072E34}"/>
              </a:ext>
            </a:extLst>
          </p:cNvPr>
          <p:cNvSpPr txBox="1"/>
          <p:nvPr/>
        </p:nvSpPr>
        <p:spPr>
          <a:xfrm>
            <a:off x="1130877" y="2847073"/>
            <a:ext cx="3011983" cy="369332"/>
          </a:xfrm>
          <a:prstGeom prst="rect">
            <a:avLst/>
          </a:prstGeom>
          <a:noFill/>
        </p:spPr>
        <p:txBody>
          <a:bodyPr wrap="square" rtlCol="0">
            <a:spAutoFit/>
          </a:bodyPr>
          <a:lstStyle/>
          <a:p>
            <a:r>
              <a:rPr lang="en-IN" dirty="0"/>
              <a:t>Continued from previous slide</a:t>
            </a:r>
          </a:p>
        </p:txBody>
      </p:sp>
      <p:cxnSp>
        <p:nvCxnSpPr>
          <p:cNvPr id="47" name="Straight Arrow Connector 46">
            <a:extLst>
              <a:ext uri="{FF2B5EF4-FFF2-40B4-BE49-F238E27FC236}">
                <a16:creationId xmlns:a16="http://schemas.microsoft.com/office/drawing/2014/main" id="{6E45D801-D308-420D-BD02-70C0181CB57B}"/>
              </a:ext>
            </a:extLst>
          </p:cNvPr>
          <p:cNvCxnSpPr/>
          <p:nvPr/>
        </p:nvCxnSpPr>
        <p:spPr>
          <a:xfrm flipV="1">
            <a:off x="2047875" y="3407350"/>
            <a:ext cx="1047750" cy="25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65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indoor, sitting, table, pair&#10;&#10;Description automatically generated">
            <a:extLst>
              <a:ext uri="{FF2B5EF4-FFF2-40B4-BE49-F238E27FC236}">
                <a16:creationId xmlns:a16="http://schemas.microsoft.com/office/drawing/2014/main" id="{261D86B5-E42E-4AA9-BDAF-60DC777EEB2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087" b="9913"/>
          <a:stretch/>
        </p:blipFill>
        <p:spPr>
          <a:xfrm rot="10800000">
            <a:off x="0" y="0"/>
            <a:ext cx="12191980" cy="6857990"/>
          </a:xfrm>
          <a:prstGeom prst="rect">
            <a:avLst/>
          </a:prstGeom>
        </p:spPr>
      </p:pic>
      <p:sp>
        <p:nvSpPr>
          <p:cNvPr id="2" name="Title 1">
            <a:extLst>
              <a:ext uri="{FF2B5EF4-FFF2-40B4-BE49-F238E27FC236}">
                <a16:creationId xmlns:a16="http://schemas.microsoft.com/office/drawing/2014/main" id="{5247413A-CF6E-4FB6-83BE-15ACBDB782DF}"/>
              </a:ext>
            </a:extLst>
          </p:cNvPr>
          <p:cNvSpPr>
            <a:spLocks noGrp="1"/>
          </p:cNvSpPr>
          <p:nvPr>
            <p:ph type="title"/>
          </p:nvPr>
        </p:nvSpPr>
        <p:spPr>
          <a:xfrm>
            <a:off x="1316355" y="135255"/>
            <a:ext cx="2752354"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kern="1200">
                <a:solidFill>
                  <a:srgbClr val="FFFFFF"/>
                </a:solidFill>
                <a:latin typeface="+mj-lt"/>
                <a:ea typeface="+mj-ea"/>
                <a:cs typeface="+mj-cs"/>
              </a:rPr>
              <a:t>Assembly designed to test out the basic idea</a:t>
            </a:r>
          </a:p>
        </p:txBody>
      </p:sp>
      <p:sp>
        <p:nvSpPr>
          <p:cNvPr id="6" name="TextBox 5">
            <a:extLst>
              <a:ext uri="{FF2B5EF4-FFF2-40B4-BE49-F238E27FC236}">
                <a16:creationId xmlns:a16="http://schemas.microsoft.com/office/drawing/2014/main" id="{F3725093-9EF1-4FE3-8E1F-ACE44FBB3C51}"/>
              </a:ext>
            </a:extLst>
          </p:cNvPr>
          <p:cNvSpPr txBox="1"/>
          <p:nvPr/>
        </p:nvSpPr>
        <p:spPr>
          <a:xfrm>
            <a:off x="10544156" y="4286250"/>
            <a:ext cx="1647824" cy="369332"/>
          </a:xfrm>
          <a:prstGeom prst="rect">
            <a:avLst/>
          </a:prstGeom>
          <a:noFill/>
        </p:spPr>
        <p:txBody>
          <a:bodyPr wrap="square" rtlCol="0">
            <a:spAutoFit/>
          </a:bodyPr>
          <a:lstStyle/>
          <a:p>
            <a:r>
              <a:rPr lang="en-IN" dirty="0"/>
              <a:t>Feeding syringe</a:t>
            </a:r>
          </a:p>
        </p:txBody>
      </p:sp>
      <p:cxnSp>
        <p:nvCxnSpPr>
          <p:cNvPr id="8" name="Straight Arrow Connector 7">
            <a:extLst>
              <a:ext uri="{FF2B5EF4-FFF2-40B4-BE49-F238E27FC236}">
                <a16:creationId xmlns:a16="http://schemas.microsoft.com/office/drawing/2014/main" id="{B5B07E2E-0762-4C84-BD7A-8536DFB44DDC}"/>
              </a:ext>
            </a:extLst>
          </p:cNvPr>
          <p:cNvCxnSpPr/>
          <p:nvPr/>
        </p:nvCxnSpPr>
        <p:spPr>
          <a:xfrm flipH="1" flipV="1">
            <a:off x="11363325" y="3505200"/>
            <a:ext cx="381000" cy="485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8BBD95F-ABD6-4384-BFDE-7E63D7C9A6EC}"/>
              </a:ext>
            </a:extLst>
          </p:cNvPr>
          <p:cNvSpPr txBox="1"/>
          <p:nvPr/>
        </p:nvSpPr>
        <p:spPr>
          <a:xfrm>
            <a:off x="9534506" y="2057400"/>
            <a:ext cx="1000144" cy="369332"/>
          </a:xfrm>
          <a:prstGeom prst="rect">
            <a:avLst/>
          </a:prstGeom>
          <a:noFill/>
        </p:spPr>
        <p:txBody>
          <a:bodyPr wrap="square" rtlCol="0">
            <a:spAutoFit/>
          </a:bodyPr>
          <a:lstStyle/>
          <a:p>
            <a:r>
              <a:rPr lang="en-IN" dirty="0"/>
              <a:t>syringe2</a:t>
            </a:r>
          </a:p>
        </p:txBody>
      </p:sp>
      <p:cxnSp>
        <p:nvCxnSpPr>
          <p:cNvPr id="13" name="Straight Arrow Connector 12">
            <a:extLst>
              <a:ext uri="{FF2B5EF4-FFF2-40B4-BE49-F238E27FC236}">
                <a16:creationId xmlns:a16="http://schemas.microsoft.com/office/drawing/2014/main" id="{B04551BB-DEB4-4BEA-B474-51D04C4AE1F3}"/>
              </a:ext>
            </a:extLst>
          </p:cNvPr>
          <p:cNvCxnSpPr/>
          <p:nvPr/>
        </p:nvCxnSpPr>
        <p:spPr>
          <a:xfrm flipH="1">
            <a:off x="9791700" y="2495550"/>
            <a:ext cx="200025"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7680A31-976C-45EB-833C-66801D8CBDC5}"/>
              </a:ext>
            </a:extLst>
          </p:cNvPr>
          <p:cNvSpPr txBox="1"/>
          <p:nvPr/>
        </p:nvSpPr>
        <p:spPr>
          <a:xfrm>
            <a:off x="6448406" y="5924550"/>
            <a:ext cx="1876444" cy="369332"/>
          </a:xfrm>
          <a:prstGeom prst="rect">
            <a:avLst/>
          </a:prstGeom>
          <a:noFill/>
        </p:spPr>
        <p:txBody>
          <a:bodyPr wrap="square" rtlCol="0">
            <a:spAutoFit/>
          </a:bodyPr>
          <a:lstStyle/>
          <a:p>
            <a:r>
              <a:rPr lang="en-IN" dirty="0"/>
              <a:t>Liquid-filled tube</a:t>
            </a:r>
          </a:p>
        </p:txBody>
      </p:sp>
      <p:cxnSp>
        <p:nvCxnSpPr>
          <p:cNvPr id="22" name="Straight Arrow Connector 21">
            <a:extLst>
              <a:ext uri="{FF2B5EF4-FFF2-40B4-BE49-F238E27FC236}">
                <a16:creationId xmlns:a16="http://schemas.microsoft.com/office/drawing/2014/main" id="{EFB444A1-E4C5-4FBA-91FF-F172ED90EB2B}"/>
              </a:ext>
            </a:extLst>
          </p:cNvPr>
          <p:cNvCxnSpPr/>
          <p:nvPr/>
        </p:nvCxnSpPr>
        <p:spPr>
          <a:xfrm flipV="1">
            <a:off x="6810375" y="4410075"/>
            <a:ext cx="0" cy="1219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C9CB34-B35E-4065-9521-0C4CB447F30C}"/>
              </a:ext>
            </a:extLst>
          </p:cNvPr>
          <p:cNvSpPr txBox="1"/>
          <p:nvPr/>
        </p:nvSpPr>
        <p:spPr>
          <a:xfrm>
            <a:off x="4162406" y="5257800"/>
            <a:ext cx="1647824" cy="369332"/>
          </a:xfrm>
          <a:prstGeom prst="rect">
            <a:avLst/>
          </a:prstGeom>
          <a:noFill/>
        </p:spPr>
        <p:txBody>
          <a:bodyPr wrap="square" rtlCol="0">
            <a:spAutoFit/>
          </a:bodyPr>
          <a:lstStyle/>
          <a:p>
            <a:r>
              <a:rPr lang="en-IN" dirty="0"/>
              <a:t>Syringe1</a:t>
            </a:r>
          </a:p>
        </p:txBody>
      </p:sp>
      <p:cxnSp>
        <p:nvCxnSpPr>
          <p:cNvPr id="25" name="Straight Arrow Connector 24">
            <a:extLst>
              <a:ext uri="{FF2B5EF4-FFF2-40B4-BE49-F238E27FC236}">
                <a16:creationId xmlns:a16="http://schemas.microsoft.com/office/drawing/2014/main" id="{5940A79E-EB5A-4250-8D87-8C947AA76911}"/>
              </a:ext>
            </a:extLst>
          </p:cNvPr>
          <p:cNvCxnSpPr>
            <a:stCxn id="23" idx="0"/>
          </p:cNvCxnSpPr>
          <p:nvPr/>
        </p:nvCxnSpPr>
        <p:spPr>
          <a:xfrm flipH="1" flipV="1">
            <a:off x="4886325" y="4470916"/>
            <a:ext cx="99993" cy="7868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A230387-7A0C-47D9-94F4-2AEF924CEDB1}"/>
              </a:ext>
            </a:extLst>
          </p:cNvPr>
          <p:cNvSpPr txBox="1"/>
          <p:nvPr/>
        </p:nvSpPr>
        <p:spPr>
          <a:xfrm>
            <a:off x="2200256" y="6019800"/>
            <a:ext cx="1647824" cy="369332"/>
          </a:xfrm>
          <a:prstGeom prst="rect">
            <a:avLst/>
          </a:prstGeom>
          <a:noFill/>
        </p:spPr>
        <p:txBody>
          <a:bodyPr wrap="square" rtlCol="0">
            <a:spAutoFit/>
          </a:bodyPr>
          <a:lstStyle/>
          <a:p>
            <a:r>
              <a:rPr lang="en-IN" dirty="0"/>
              <a:t>Stepper motor</a:t>
            </a:r>
          </a:p>
        </p:txBody>
      </p:sp>
      <p:cxnSp>
        <p:nvCxnSpPr>
          <p:cNvPr id="28" name="Straight Arrow Connector 27">
            <a:extLst>
              <a:ext uri="{FF2B5EF4-FFF2-40B4-BE49-F238E27FC236}">
                <a16:creationId xmlns:a16="http://schemas.microsoft.com/office/drawing/2014/main" id="{53D4CF1B-B041-4929-BCA8-95CF1E7A2A37}"/>
              </a:ext>
            </a:extLst>
          </p:cNvPr>
          <p:cNvCxnSpPr/>
          <p:nvPr/>
        </p:nvCxnSpPr>
        <p:spPr>
          <a:xfrm flipV="1">
            <a:off x="2762250" y="5114925"/>
            <a:ext cx="28575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3E2FEA7-4CF9-4872-80FD-B134DA3E1D47}"/>
              </a:ext>
            </a:extLst>
          </p:cNvPr>
          <p:cNvSpPr txBox="1"/>
          <p:nvPr/>
        </p:nvSpPr>
        <p:spPr>
          <a:xfrm>
            <a:off x="161906" y="5400675"/>
            <a:ext cx="1647824" cy="369332"/>
          </a:xfrm>
          <a:prstGeom prst="rect">
            <a:avLst/>
          </a:prstGeom>
          <a:noFill/>
        </p:spPr>
        <p:txBody>
          <a:bodyPr wrap="square" rtlCol="0">
            <a:spAutoFit/>
          </a:bodyPr>
          <a:lstStyle/>
          <a:p>
            <a:r>
              <a:rPr lang="en-IN" dirty="0"/>
              <a:t>Controller</a:t>
            </a:r>
          </a:p>
        </p:txBody>
      </p:sp>
      <p:cxnSp>
        <p:nvCxnSpPr>
          <p:cNvPr id="31" name="Straight Arrow Connector 30">
            <a:extLst>
              <a:ext uri="{FF2B5EF4-FFF2-40B4-BE49-F238E27FC236}">
                <a16:creationId xmlns:a16="http://schemas.microsoft.com/office/drawing/2014/main" id="{D2A21402-B15E-4B58-AD8C-25640E826FA7}"/>
              </a:ext>
            </a:extLst>
          </p:cNvPr>
          <p:cNvCxnSpPr/>
          <p:nvPr/>
        </p:nvCxnSpPr>
        <p:spPr>
          <a:xfrm flipV="1">
            <a:off x="557213" y="4286250"/>
            <a:ext cx="271462" cy="971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362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small, sitting, plane, white&#10;&#10;Description automatically generated">
            <a:extLst>
              <a:ext uri="{FF2B5EF4-FFF2-40B4-BE49-F238E27FC236}">
                <a16:creationId xmlns:a16="http://schemas.microsoft.com/office/drawing/2014/main" id="{CEF8F509-B074-4F1F-9C80-FD51631BBE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788" b="10213"/>
          <a:stretch/>
        </p:blipFill>
        <p:spPr>
          <a:xfrm flipH="1">
            <a:off x="20" y="0"/>
            <a:ext cx="12191980" cy="6857990"/>
          </a:xfrm>
          <a:prstGeom prst="rect">
            <a:avLst/>
          </a:prstGeom>
        </p:spPr>
      </p:pic>
      <p:sp>
        <p:nvSpPr>
          <p:cNvPr id="2" name="Title 1">
            <a:extLst>
              <a:ext uri="{FF2B5EF4-FFF2-40B4-BE49-F238E27FC236}">
                <a16:creationId xmlns:a16="http://schemas.microsoft.com/office/drawing/2014/main" id="{C938E5D3-B189-46AB-8578-8CAAE2DDE267}"/>
              </a:ext>
            </a:extLst>
          </p:cNvPr>
          <p:cNvSpPr>
            <a:spLocks noGrp="1"/>
          </p:cNvSpPr>
          <p:nvPr>
            <p:ph type="title"/>
          </p:nvPr>
        </p:nvSpPr>
        <p:spPr>
          <a:xfrm>
            <a:off x="611504" y="87630"/>
            <a:ext cx="3598546" cy="2709275"/>
          </a:xfrm>
          <a:prstGeom prst="ellipse">
            <a:avLst/>
          </a:prstGeom>
          <a:solidFill>
            <a:srgbClr val="231815"/>
          </a:solidFill>
          <a:ln w="174625" cmpd="thinThick">
            <a:solidFill>
              <a:srgbClr val="231815"/>
            </a:solidFill>
          </a:ln>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Plunger of Syringe-2 pushing plunger of feeding-syringe</a:t>
            </a:r>
          </a:p>
        </p:txBody>
      </p:sp>
      <p:sp>
        <p:nvSpPr>
          <p:cNvPr id="6" name="TextBox 5">
            <a:extLst>
              <a:ext uri="{FF2B5EF4-FFF2-40B4-BE49-F238E27FC236}">
                <a16:creationId xmlns:a16="http://schemas.microsoft.com/office/drawing/2014/main" id="{CFCF8DB8-39FD-4FF1-B6CC-359EC7C1FC03}"/>
              </a:ext>
            </a:extLst>
          </p:cNvPr>
          <p:cNvSpPr txBox="1"/>
          <p:nvPr/>
        </p:nvSpPr>
        <p:spPr>
          <a:xfrm>
            <a:off x="3209906" y="4753144"/>
            <a:ext cx="1000144" cy="369332"/>
          </a:xfrm>
          <a:prstGeom prst="rect">
            <a:avLst/>
          </a:prstGeom>
          <a:noFill/>
        </p:spPr>
        <p:txBody>
          <a:bodyPr wrap="square" rtlCol="0">
            <a:spAutoFit/>
          </a:bodyPr>
          <a:lstStyle/>
          <a:p>
            <a:r>
              <a:rPr lang="en-IN" dirty="0"/>
              <a:t>syringe2</a:t>
            </a:r>
          </a:p>
        </p:txBody>
      </p:sp>
      <p:cxnSp>
        <p:nvCxnSpPr>
          <p:cNvPr id="8" name="Straight Arrow Connector 7">
            <a:extLst>
              <a:ext uri="{FF2B5EF4-FFF2-40B4-BE49-F238E27FC236}">
                <a16:creationId xmlns:a16="http://schemas.microsoft.com/office/drawing/2014/main" id="{49AF57EC-8CA2-4C52-AAA8-A825C3F19D83}"/>
              </a:ext>
            </a:extLst>
          </p:cNvPr>
          <p:cNvCxnSpPr/>
          <p:nvPr/>
        </p:nvCxnSpPr>
        <p:spPr>
          <a:xfrm flipV="1">
            <a:off x="3762375" y="3276600"/>
            <a:ext cx="1362075" cy="1366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A57EB4F-154B-46AF-BE30-CDFF78170C09}"/>
              </a:ext>
            </a:extLst>
          </p:cNvPr>
          <p:cNvSpPr txBox="1"/>
          <p:nvPr/>
        </p:nvSpPr>
        <p:spPr>
          <a:xfrm>
            <a:off x="9563081" y="5122476"/>
            <a:ext cx="1000144" cy="646331"/>
          </a:xfrm>
          <a:prstGeom prst="rect">
            <a:avLst/>
          </a:prstGeom>
          <a:noFill/>
        </p:spPr>
        <p:txBody>
          <a:bodyPr wrap="square" rtlCol="0">
            <a:spAutoFit/>
          </a:bodyPr>
          <a:lstStyle/>
          <a:p>
            <a:r>
              <a:rPr lang="en-IN" dirty="0"/>
              <a:t>Feeding syringe</a:t>
            </a:r>
          </a:p>
        </p:txBody>
      </p:sp>
      <p:cxnSp>
        <p:nvCxnSpPr>
          <p:cNvPr id="11" name="Straight Arrow Connector 10">
            <a:extLst>
              <a:ext uri="{FF2B5EF4-FFF2-40B4-BE49-F238E27FC236}">
                <a16:creationId xmlns:a16="http://schemas.microsoft.com/office/drawing/2014/main" id="{788515F2-A2FE-4617-ABAD-4DFB3603F201}"/>
              </a:ext>
            </a:extLst>
          </p:cNvPr>
          <p:cNvCxnSpPr/>
          <p:nvPr/>
        </p:nvCxnSpPr>
        <p:spPr>
          <a:xfrm flipH="1" flipV="1">
            <a:off x="8286750" y="3428995"/>
            <a:ext cx="1419225" cy="1693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00350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710</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Squirrel Feeding Project: Initial Specification</vt:lpstr>
      <vt:lpstr>Objective</vt:lpstr>
      <vt:lpstr>Background</vt:lpstr>
      <vt:lpstr>Constraints</vt:lpstr>
      <vt:lpstr>Basic idea</vt:lpstr>
      <vt:lpstr>PowerPoint Presentation</vt:lpstr>
      <vt:lpstr>PowerPoint Presentation</vt:lpstr>
      <vt:lpstr>Assembly designed to test out the basic idea</vt:lpstr>
      <vt:lpstr>Plunger of Syringe-2 pushing plunger of feeding-syringe</vt:lpstr>
      <vt:lpstr>Stepper motor assembly driving Syringe1</vt:lpstr>
      <vt:lpstr>New design</vt:lpstr>
      <vt:lpstr>New design could look like this when it is finished</vt:lpstr>
      <vt:lpstr>PowerPoint Presentation</vt:lpstr>
      <vt:lpstr>User interface can look something like this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Praveen</dc:creator>
  <cp:lastModifiedBy>Praveen</cp:lastModifiedBy>
  <cp:revision>15</cp:revision>
  <dcterms:created xsi:type="dcterms:W3CDTF">2019-11-07T04:56:38Z</dcterms:created>
  <dcterms:modified xsi:type="dcterms:W3CDTF">2019-11-07T06:24:12Z</dcterms:modified>
</cp:coreProperties>
</file>