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5" r:id="rId3"/>
    <p:sldId id="257" r:id="rId4"/>
    <p:sldId id="258" r:id="rId5"/>
    <p:sldId id="259" r:id="rId6"/>
    <p:sldId id="260" r:id="rId7"/>
    <p:sldId id="261" r:id="rId8"/>
    <p:sldId id="262" r:id="rId9"/>
    <p:sldId id="268" r:id="rId10"/>
    <p:sldId id="263" r:id="rId11"/>
    <p:sldId id="264"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B71185-4A64-4659-AE3A-AC805D51396E}" type="datetimeFigureOut">
              <a:rPr lang="en-IN" smtClean="0"/>
              <a:t>29-05-2024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5D78BD-F882-484F-84E8-920ED121E882}" type="slidenum">
              <a:rPr lang="en-IN" smtClean="0"/>
              <a:t>‹#›</a:t>
            </a:fld>
            <a:endParaRPr lang="en-IN"/>
          </a:p>
        </p:txBody>
      </p:sp>
    </p:spTree>
    <p:extLst>
      <p:ext uri="{BB962C8B-B14F-4D97-AF65-F5344CB8AC3E}">
        <p14:creationId xmlns:p14="http://schemas.microsoft.com/office/powerpoint/2010/main" val="3898412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45D78BD-F882-484F-84E8-920ED121E882}" type="slidenum">
              <a:rPr lang="en-IN" smtClean="0"/>
              <a:t>9</a:t>
            </a:fld>
            <a:endParaRPr lang="en-IN"/>
          </a:p>
        </p:txBody>
      </p:sp>
    </p:spTree>
    <p:extLst>
      <p:ext uri="{BB962C8B-B14F-4D97-AF65-F5344CB8AC3E}">
        <p14:creationId xmlns:p14="http://schemas.microsoft.com/office/powerpoint/2010/main" val="3164024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B3585-D255-6EB8-1741-2FC6726480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4A0000-BD59-DF51-6AF2-8A46A03C46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10BBD7-B9C9-A3D6-A3A2-889068727906}"/>
              </a:ext>
            </a:extLst>
          </p:cNvPr>
          <p:cNvSpPr>
            <a:spLocks noGrp="1"/>
          </p:cNvSpPr>
          <p:nvPr>
            <p:ph type="dt" sz="half" idx="10"/>
          </p:nvPr>
        </p:nvSpPr>
        <p:spPr/>
        <p:txBody>
          <a:bodyPr/>
          <a:lstStyle/>
          <a:p>
            <a:fld id="{8811B35E-FB6D-4B6D-B054-F12B5026DA62}" type="datetimeFigureOut">
              <a:rPr lang="en-IN" smtClean="0"/>
              <a:t>29-05-2024</a:t>
            </a:fld>
            <a:endParaRPr lang="en-IN"/>
          </a:p>
        </p:txBody>
      </p:sp>
      <p:sp>
        <p:nvSpPr>
          <p:cNvPr id="5" name="Footer Placeholder 4">
            <a:extLst>
              <a:ext uri="{FF2B5EF4-FFF2-40B4-BE49-F238E27FC236}">
                <a16:creationId xmlns:a16="http://schemas.microsoft.com/office/drawing/2014/main" id="{D7A01CC6-ABBB-4773-1595-46F2EB4DEF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987952-8659-9D4F-60E4-CD732984D8B4}"/>
              </a:ext>
            </a:extLst>
          </p:cNvPr>
          <p:cNvSpPr>
            <a:spLocks noGrp="1"/>
          </p:cNvSpPr>
          <p:nvPr>
            <p:ph type="sldNum" sz="quarter" idx="12"/>
          </p:nvPr>
        </p:nvSpPr>
        <p:spPr/>
        <p:txBody>
          <a:bodyPr/>
          <a:lstStyle/>
          <a:p>
            <a:fld id="{33563549-0A49-4163-84C8-B4E9DCEFEA14}" type="slidenum">
              <a:rPr lang="en-IN" smtClean="0"/>
              <a:t>‹#›</a:t>
            </a:fld>
            <a:endParaRPr lang="en-IN"/>
          </a:p>
        </p:txBody>
      </p:sp>
    </p:spTree>
    <p:extLst>
      <p:ext uri="{BB962C8B-B14F-4D97-AF65-F5344CB8AC3E}">
        <p14:creationId xmlns:p14="http://schemas.microsoft.com/office/powerpoint/2010/main" val="3097310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FEB58-296C-DABE-94E3-B052C863AC5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ECE636-8486-536E-17B3-FAF6B778A2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9CA06D-14F6-B6CB-3033-11EAB355154B}"/>
              </a:ext>
            </a:extLst>
          </p:cNvPr>
          <p:cNvSpPr>
            <a:spLocks noGrp="1"/>
          </p:cNvSpPr>
          <p:nvPr>
            <p:ph type="dt" sz="half" idx="10"/>
          </p:nvPr>
        </p:nvSpPr>
        <p:spPr/>
        <p:txBody>
          <a:bodyPr/>
          <a:lstStyle/>
          <a:p>
            <a:fld id="{8811B35E-FB6D-4B6D-B054-F12B5026DA62}" type="datetimeFigureOut">
              <a:rPr lang="en-IN" smtClean="0"/>
              <a:t>29-05-2024</a:t>
            </a:fld>
            <a:endParaRPr lang="en-IN"/>
          </a:p>
        </p:txBody>
      </p:sp>
      <p:sp>
        <p:nvSpPr>
          <p:cNvPr id="5" name="Footer Placeholder 4">
            <a:extLst>
              <a:ext uri="{FF2B5EF4-FFF2-40B4-BE49-F238E27FC236}">
                <a16:creationId xmlns:a16="http://schemas.microsoft.com/office/drawing/2014/main" id="{272D0387-3BA8-7B11-9292-4638ACD603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C6E97B-D2F5-3AC7-4D7C-E18E360F961C}"/>
              </a:ext>
            </a:extLst>
          </p:cNvPr>
          <p:cNvSpPr>
            <a:spLocks noGrp="1"/>
          </p:cNvSpPr>
          <p:nvPr>
            <p:ph type="sldNum" sz="quarter" idx="12"/>
          </p:nvPr>
        </p:nvSpPr>
        <p:spPr/>
        <p:txBody>
          <a:bodyPr/>
          <a:lstStyle/>
          <a:p>
            <a:fld id="{33563549-0A49-4163-84C8-B4E9DCEFEA14}" type="slidenum">
              <a:rPr lang="en-IN" smtClean="0"/>
              <a:t>‹#›</a:t>
            </a:fld>
            <a:endParaRPr lang="en-IN"/>
          </a:p>
        </p:txBody>
      </p:sp>
    </p:spTree>
    <p:extLst>
      <p:ext uri="{BB962C8B-B14F-4D97-AF65-F5344CB8AC3E}">
        <p14:creationId xmlns:p14="http://schemas.microsoft.com/office/powerpoint/2010/main" val="2343303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E0869F-38CC-0FA7-D2EE-68BEF93C16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5C794D-8259-4C75-0881-5A640EB0BB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631733-D536-BB95-D0FD-6D5DA7B3A55B}"/>
              </a:ext>
            </a:extLst>
          </p:cNvPr>
          <p:cNvSpPr>
            <a:spLocks noGrp="1"/>
          </p:cNvSpPr>
          <p:nvPr>
            <p:ph type="dt" sz="half" idx="10"/>
          </p:nvPr>
        </p:nvSpPr>
        <p:spPr/>
        <p:txBody>
          <a:bodyPr/>
          <a:lstStyle/>
          <a:p>
            <a:fld id="{8811B35E-FB6D-4B6D-B054-F12B5026DA62}" type="datetimeFigureOut">
              <a:rPr lang="en-IN" smtClean="0"/>
              <a:t>29-05-2024</a:t>
            </a:fld>
            <a:endParaRPr lang="en-IN"/>
          </a:p>
        </p:txBody>
      </p:sp>
      <p:sp>
        <p:nvSpPr>
          <p:cNvPr id="5" name="Footer Placeholder 4">
            <a:extLst>
              <a:ext uri="{FF2B5EF4-FFF2-40B4-BE49-F238E27FC236}">
                <a16:creationId xmlns:a16="http://schemas.microsoft.com/office/drawing/2014/main" id="{CE5F5CEF-BD1C-D5F4-A0F4-BA761E3B89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4531CE-12CD-DFD0-71EC-2EA1E89BF7DE}"/>
              </a:ext>
            </a:extLst>
          </p:cNvPr>
          <p:cNvSpPr>
            <a:spLocks noGrp="1"/>
          </p:cNvSpPr>
          <p:nvPr>
            <p:ph type="sldNum" sz="quarter" idx="12"/>
          </p:nvPr>
        </p:nvSpPr>
        <p:spPr/>
        <p:txBody>
          <a:bodyPr/>
          <a:lstStyle/>
          <a:p>
            <a:fld id="{33563549-0A49-4163-84C8-B4E9DCEFEA14}" type="slidenum">
              <a:rPr lang="en-IN" smtClean="0"/>
              <a:t>‹#›</a:t>
            </a:fld>
            <a:endParaRPr lang="en-IN"/>
          </a:p>
        </p:txBody>
      </p:sp>
    </p:spTree>
    <p:extLst>
      <p:ext uri="{BB962C8B-B14F-4D97-AF65-F5344CB8AC3E}">
        <p14:creationId xmlns:p14="http://schemas.microsoft.com/office/powerpoint/2010/main" val="1075870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CB9B-EBA1-88C3-25EC-666BA4D8EA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FFBBB1-3663-AD56-9116-EE40DD6C03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54E546-018F-0108-CCD5-97324C200682}"/>
              </a:ext>
            </a:extLst>
          </p:cNvPr>
          <p:cNvSpPr>
            <a:spLocks noGrp="1"/>
          </p:cNvSpPr>
          <p:nvPr>
            <p:ph type="dt" sz="half" idx="10"/>
          </p:nvPr>
        </p:nvSpPr>
        <p:spPr/>
        <p:txBody>
          <a:bodyPr/>
          <a:lstStyle/>
          <a:p>
            <a:fld id="{8811B35E-FB6D-4B6D-B054-F12B5026DA62}" type="datetimeFigureOut">
              <a:rPr lang="en-IN" smtClean="0"/>
              <a:t>29-05-2024</a:t>
            </a:fld>
            <a:endParaRPr lang="en-IN"/>
          </a:p>
        </p:txBody>
      </p:sp>
      <p:sp>
        <p:nvSpPr>
          <p:cNvPr id="5" name="Footer Placeholder 4">
            <a:extLst>
              <a:ext uri="{FF2B5EF4-FFF2-40B4-BE49-F238E27FC236}">
                <a16:creationId xmlns:a16="http://schemas.microsoft.com/office/drawing/2014/main" id="{9729B595-1CDB-AFE0-6E39-E1100538B2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4518AA-9F6E-4878-1457-AF34C8512187}"/>
              </a:ext>
            </a:extLst>
          </p:cNvPr>
          <p:cNvSpPr>
            <a:spLocks noGrp="1"/>
          </p:cNvSpPr>
          <p:nvPr>
            <p:ph type="sldNum" sz="quarter" idx="12"/>
          </p:nvPr>
        </p:nvSpPr>
        <p:spPr/>
        <p:txBody>
          <a:bodyPr/>
          <a:lstStyle/>
          <a:p>
            <a:fld id="{33563549-0A49-4163-84C8-B4E9DCEFEA14}" type="slidenum">
              <a:rPr lang="en-IN" smtClean="0"/>
              <a:t>‹#›</a:t>
            </a:fld>
            <a:endParaRPr lang="en-IN"/>
          </a:p>
        </p:txBody>
      </p:sp>
    </p:spTree>
    <p:extLst>
      <p:ext uri="{BB962C8B-B14F-4D97-AF65-F5344CB8AC3E}">
        <p14:creationId xmlns:p14="http://schemas.microsoft.com/office/powerpoint/2010/main" val="2856716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D6333-8AFA-E146-39E0-F19805F059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FDD80F3-A8F7-006F-E7B2-8ED8955C30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02670E-605C-2F5B-896A-1DA5670FB971}"/>
              </a:ext>
            </a:extLst>
          </p:cNvPr>
          <p:cNvSpPr>
            <a:spLocks noGrp="1"/>
          </p:cNvSpPr>
          <p:nvPr>
            <p:ph type="dt" sz="half" idx="10"/>
          </p:nvPr>
        </p:nvSpPr>
        <p:spPr/>
        <p:txBody>
          <a:bodyPr/>
          <a:lstStyle/>
          <a:p>
            <a:fld id="{8811B35E-FB6D-4B6D-B054-F12B5026DA62}" type="datetimeFigureOut">
              <a:rPr lang="en-IN" smtClean="0"/>
              <a:t>29-05-2024</a:t>
            </a:fld>
            <a:endParaRPr lang="en-IN"/>
          </a:p>
        </p:txBody>
      </p:sp>
      <p:sp>
        <p:nvSpPr>
          <p:cNvPr id="5" name="Footer Placeholder 4">
            <a:extLst>
              <a:ext uri="{FF2B5EF4-FFF2-40B4-BE49-F238E27FC236}">
                <a16:creationId xmlns:a16="http://schemas.microsoft.com/office/drawing/2014/main" id="{5A2F0D79-E9A5-8B9F-18F7-F57DB601D8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D8824F-CA7C-1878-0D35-4CA028CFC874}"/>
              </a:ext>
            </a:extLst>
          </p:cNvPr>
          <p:cNvSpPr>
            <a:spLocks noGrp="1"/>
          </p:cNvSpPr>
          <p:nvPr>
            <p:ph type="sldNum" sz="quarter" idx="12"/>
          </p:nvPr>
        </p:nvSpPr>
        <p:spPr/>
        <p:txBody>
          <a:bodyPr/>
          <a:lstStyle/>
          <a:p>
            <a:fld id="{33563549-0A49-4163-84C8-B4E9DCEFEA14}" type="slidenum">
              <a:rPr lang="en-IN" smtClean="0"/>
              <a:t>‹#›</a:t>
            </a:fld>
            <a:endParaRPr lang="en-IN"/>
          </a:p>
        </p:txBody>
      </p:sp>
    </p:spTree>
    <p:extLst>
      <p:ext uri="{BB962C8B-B14F-4D97-AF65-F5344CB8AC3E}">
        <p14:creationId xmlns:p14="http://schemas.microsoft.com/office/powerpoint/2010/main" val="3920926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FC22B-3420-BE50-143C-8BA92ADFC5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D39C19-7DB3-3113-1C88-DECAEE6CBA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1205519-CCC6-2034-8A0E-5F9C27366C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A472D2-F7F0-72BE-099E-FB3C33DA79B6}"/>
              </a:ext>
            </a:extLst>
          </p:cNvPr>
          <p:cNvSpPr>
            <a:spLocks noGrp="1"/>
          </p:cNvSpPr>
          <p:nvPr>
            <p:ph type="dt" sz="half" idx="10"/>
          </p:nvPr>
        </p:nvSpPr>
        <p:spPr/>
        <p:txBody>
          <a:bodyPr/>
          <a:lstStyle/>
          <a:p>
            <a:fld id="{8811B35E-FB6D-4B6D-B054-F12B5026DA62}" type="datetimeFigureOut">
              <a:rPr lang="en-IN" smtClean="0"/>
              <a:t>29-05-2024</a:t>
            </a:fld>
            <a:endParaRPr lang="en-IN"/>
          </a:p>
        </p:txBody>
      </p:sp>
      <p:sp>
        <p:nvSpPr>
          <p:cNvPr id="6" name="Footer Placeholder 5">
            <a:extLst>
              <a:ext uri="{FF2B5EF4-FFF2-40B4-BE49-F238E27FC236}">
                <a16:creationId xmlns:a16="http://schemas.microsoft.com/office/drawing/2014/main" id="{50A0A3A3-4132-E3A2-9043-D1696BA479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894A55-8E19-651B-9373-27D7B4B5941A}"/>
              </a:ext>
            </a:extLst>
          </p:cNvPr>
          <p:cNvSpPr>
            <a:spLocks noGrp="1"/>
          </p:cNvSpPr>
          <p:nvPr>
            <p:ph type="sldNum" sz="quarter" idx="12"/>
          </p:nvPr>
        </p:nvSpPr>
        <p:spPr/>
        <p:txBody>
          <a:bodyPr/>
          <a:lstStyle/>
          <a:p>
            <a:fld id="{33563549-0A49-4163-84C8-B4E9DCEFEA14}" type="slidenum">
              <a:rPr lang="en-IN" smtClean="0"/>
              <a:t>‹#›</a:t>
            </a:fld>
            <a:endParaRPr lang="en-IN"/>
          </a:p>
        </p:txBody>
      </p:sp>
    </p:spTree>
    <p:extLst>
      <p:ext uri="{BB962C8B-B14F-4D97-AF65-F5344CB8AC3E}">
        <p14:creationId xmlns:p14="http://schemas.microsoft.com/office/powerpoint/2010/main" val="3116932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41F9A-19BC-D265-F19E-0A570120259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F07A5F-72E6-1B41-0A00-63E228A8E6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C9421A-17BF-1DA2-76D8-F120A90259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48A04C6-B010-4DCD-F734-95113582C5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BFD0FC-DC5B-249E-EE3A-F9D82DA6F5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68F4A85-273D-D83F-D84F-AED16122DB4E}"/>
              </a:ext>
            </a:extLst>
          </p:cNvPr>
          <p:cNvSpPr>
            <a:spLocks noGrp="1"/>
          </p:cNvSpPr>
          <p:nvPr>
            <p:ph type="dt" sz="half" idx="10"/>
          </p:nvPr>
        </p:nvSpPr>
        <p:spPr/>
        <p:txBody>
          <a:bodyPr/>
          <a:lstStyle/>
          <a:p>
            <a:fld id="{8811B35E-FB6D-4B6D-B054-F12B5026DA62}" type="datetimeFigureOut">
              <a:rPr lang="en-IN" smtClean="0"/>
              <a:t>29-05-2024</a:t>
            </a:fld>
            <a:endParaRPr lang="en-IN"/>
          </a:p>
        </p:txBody>
      </p:sp>
      <p:sp>
        <p:nvSpPr>
          <p:cNvPr id="8" name="Footer Placeholder 7">
            <a:extLst>
              <a:ext uri="{FF2B5EF4-FFF2-40B4-BE49-F238E27FC236}">
                <a16:creationId xmlns:a16="http://schemas.microsoft.com/office/drawing/2014/main" id="{DB805B0B-E2CB-39C2-11B3-CD3A1BDAB0C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7871170-F2F0-F818-60A6-9CD0AF99AC23}"/>
              </a:ext>
            </a:extLst>
          </p:cNvPr>
          <p:cNvSpPr>
            <a:spLocks noGrp="1"/>
          </p:cNvSpPr>
          <p:nvPr>
            <p:ph type="sldNum" sz="quarter" idx="12"/>
          </p:nvPr>
        </p:nvSpPr>
        <p:spPr/>
        <p:txBody>
          <a:bodyPr/>
          <a:lstStyle/>
          <a:p>
            <a:fld id="{33563549-0A49-4163-84C8-B4E9DCEFEA14}" type="slidenum">
              <a:rPr lang="en-IN" smtClean="0"/>
              <a:t>‹#›</a:t>
            </a:fld>
            <a:endParaRPr lang="en-IN"/>
          </a:p>
        </p:txBody>
      </p:sp>
    </p:spTree>
    <p:extLst>
      <p:ext uri="{BB962C8B-B14F-4D97-AF65-F5344CB8AC3E}">
        <p14:creationId xmlns:p14="http://schemas.microsoft.com/office/powerpoint/2010/main" val="3842226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10FA6-A78C-7EE3-DB90-FB6803F1C8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66AE0D-FD68-86A8-7CEB-6242A2E6416E}"/>
              </a:ext>
            </a:extLst>
          </p:cNvPr>
          <p:cNvSpPr>
            <a:spLocks noGrp="1"/>
          </p:cNvSpPr>
          <p:nvPr>
            <p:ph type="dt" sz="half" idx="10"/>
          </p:nvPr>
        </p:nvSpPr>
        <p:spPr/>
        <p:txBody>
          <a:bodyPr/>
          <a:lstStyle/>
          <a:p>
            <a:fld id="{8811B35E-FB6D-4B6D-B054-F12B5026DA62}" type="datetimeFigureOut">
              <a:rPr lang="en-IN" smtClean="0"/>
              <a:t>29-05-2024</a:t>
            </a:fld>
            <a:endParaRPr lang="en-IN"/>
          </a:p>
        </p:txBody>
      </p:sp>
      <p:sp>
        <p:nvSpPr>
          <p:cNvPr id="4" name="Footer Placeholder 3">
            <a:extLst>
              <a:ext uri="{FF2B5EF4-FFF2-40B4-BE49-F238E27FC236}">
                <a16:creationId xmlns:a16="http://schemas.microsoft.com/office/drawing/2014/main" id="{9F24E5B1-CB95-04AF-77C2-25203CE5FE0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A7A7A04-8DE4-75B3-FEEA-04EB2FB8F318}"/>
              </a:ext>
            </a:extLst>
          </p:cNvPr>
          <p:cNvSpPr>
            <a:spLocks noGrp="1"/>
          </p:cNvSpPr>
          <p:nvPr>
            <p:ph type="sldNum" sz="quarter" idx="12"/>
          </p:nvPr>
        </p:nvSpPr>
        <p:spPr/>
        <p:txBody>
          <a:bodyPr/>
          <a:lstStyle/>
          <a:p>
            <a:fld id="{33563549-0A49-4163-84C8-B4E9DCEFEA14}" type="slidenum">
              <a:rPr lang="en-IN" smtClean="0"/>
              <a:t>‹#›</a:t>
            </a:fld>
            <a:endParaRPr lang="en-IN"/>
          </a:p>
        </p:txBody>
      </p:sp>
    </p:spTree>
    <p:extLst>
      <p:ext uri="{BB962C8B-B14F-4D97-AF65-F5344CB8AC3E}">
        <p14:creationId xmlns:p14="http://schemas.microsoft.com/office/powerpoint/2010/main" val="3847140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8E50C1-9385-A94D-9CD1-734D3E0574EF}"/>
              </a:ext>
            </a:extLst>
          </p:cNvPr>
          <p:cNvSpPr>
            <a:spLocks noGrp="1"/>
          </p:cNvSpPr>
          <p:nvPr>
            <p:ph type="dt" sz="half" idx="10"/>
          </p:nvPr>
        </p:nvSpPr>
        <p:spPr/>
        <p:txBody>
          <a:bodyPr/>
          <a:lstStyle/>
          <a:p>
            <a:fld id="{8811B35E-FB6D-4B6D-B054-F12B5026DA62}" type="datetimeFigureOut">
              <a:rPr lang="en-IN" smtClean="0"/>
              <a:t>29-05-2024</a:t>
            </a:fld>
            <a:endParaRPr lang="en-IN"/>
          </a:p>
        </p:txBody>
      </p:sp>
      <p:sp>
        <p:nvSpPr>
          <p:cNvPr id="3" name="Footer Placeholder 2">
            <a:extLst>
              <a:ext uri="{FF2B5EF4-FFF2-40B4-BE49-F238E27FC236}">
                <a16:creationId xmlns:a16="http://schemas.microsoft.com/office/drawing/2014/main" id="{75CF8FC4-8B18-6C3D-B973-DB544148B0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E575F9-69F0-E7A2-DE58-60504FE05FD6}"/>
              </a:ext>
            </a:extLst>
          </p:cNvPr>
          <p:cNvSpPr>
            <a:spLocks noGrp="1"/>
          </p:cNvSpPr>
          <p:nvPr>
            <p:ph type="sldNum" sz="quarter" idx="12"/>
          </p:nvPr>
        </p:nvSpPr>
        <p:spPr/>
        <p:txBody>
          <a:bodyPr/>
          <a:lstStyle/>
          <a:p>
            <a:fld id="{33563549-0A49-4163-84C8-B4E9DCEFEA14}" type="slidenum">
              <a:rPr lang="en-IN" smtClean="0"/>
              <a:t>‹#›</a:t>
            </a:fld>
            <a:endParaRPr lang="en-IN"/>
          </a:p>
        </p:txBody>
      </p:sp>
    </p:spTree>
    <p:extLst>
      <p:ext uri="{BB962C8B-B14F-4D97-AF65-F5344CB8AC3E}">
        <p14:creationId xmlns:p14="http://schemas.microsoft.com/office/powerpoint/2010/main" val="1284402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F2CF-8341-59A3-06AD-1811CDE4F0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5FA7791-7D71-D698-95C3-0B848B87C3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9579320-CE9E-A8FE-AC7B-E6577DDB00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96109E-3C90-D355-CC1A-8C9B57459219}"/>
              </a:ext>
            </a:extLst>
          </p:cNvPr>
          <p:cNvSpPr>
            <a:spLocks noGrp="1"/>
          </p:cNvSpPr>
          <p:nvPr>
            <p:ph type="dt" sz="half" idx="10"/>
          </p:nvPr>
        </p:nvSpPr>
        <p:spPr/>
        <p:txBody>
          <a:bodyPr/>
          <a:lstStyle/>
          <a:p>
            <a:fld id="{8811B35E-FB6D-4B6D-B054-F12B5026DA62}" type="datetimeFigureOut">
              <a:rPr lang="en-IN" smtClean="0"/>
              <a:t>29-05-2024</a:t>
            </a:fld>
            <a:endParaRPr lang="en-IN"/>
          </a:p>
        </p:txBody>
      </p:sp>
      <p:sp>
        <p:nvSpPr>
          <p:cNvPr id="6" name="Footer Placeholder 5">
            <a:extLst>
              <a:ext uri="{FF2B5EF4-FFF2-40B4-BE49-F238E27FC236}">
                <a16:creationId xmlns:a16="http://schemas.microsoft.com/office/drawing/2014/main" id="{00F95CD0-1172-35B9-C086-97DFFD5ABD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A4D1EE-9A8F-211F-68F6-0B98D99F4C45}"/>
              </a:ext>
            </a:extLst>
          </p:cNvPr>
          <p:cNvSpPr>
            <a:spLocks noGrp="1"/>
          </p:cNvSpPr>
          <p:nvPr>
            <p:ph type="sldNum" sz="quarter" idx="12"/>
          </p:nvPr>
        </p:nvSpPr>
        <p:spPr/>
        <p:txBody>
          <a:bodyPr/>
          <a:lstStyle/>
          <a:p>
            <a:fld id="{33563549-0A49-4163-84C8-B4E9DCEFEA14}" type="slidenum">
              <a:rPr lang="en-IN" smtClean="0"/>
              <a:t>‹#›</a:t>
            </a:fld>
            <a:endParaRPr lang="en-IN"/>
          </a:p>
        </p:txBody>
      </p:sp>
    </p:spTree>
    <p:extLst>
      <p:ext uri="{BB962C8B-B14F-4D97-AF65-F5344CB8AC3E}">
        <p14:creationId xmlns:p14="http://schemas.microsoft.com/office/powerpoint/2010/main" val="832571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2EEAF-61EB-B457-BED1-A5A85FC561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18BE6A-02E1-1ECF-BBFC-91327EA51E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69D037-F649-4614-BE33-2631B646FC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9B4D29-D8F0-34AA-026E-76F3E25389A0}"/>
              </a:ext>
            </a:extLst>
          </p:cNvPr>
          <p:cNvSpPr>
            <a:spLocks noGrp="1"/>
          </p:cNvSpPr>
          <p:nvPr>
            <p:ph type="dt" sz="half" idx="10"/>
          </p:nvPr>
        </p:nvSpPr>
        <p:spPr/>
        <p:txBody>
          <a:bodyPr/>
          <a:lstStyle/>
          <a:p>
            <a:fld id="{8811B35E-FB6D-4B6D-B054-F12B5026DA62}" type="datetimeFigureOut">
              <a:rPr lang="en-IN" smtClean="0"/>
              <a:t>29-05-2024</a:t>
            </a:fld>
            <a:endParaRPr lang="en-IN"/>
          </a:p>
        </p:txBody>
      </p:sp>
      <p:sp>
        <p:nvSpPr>
          <p:cNvPr id="6" name="Footer Placeholder 5">
            <a:extLst>
              <a:ext uri="{FF2B5EF4-FFF2-40B4-BE49-F238E27FC236}">
                <a16:creationId xmlns:a16="http://schemas.microsoft.com/office/drawing/2014/main" id="{0654DEDE-3BC1-7E6B-40DB-09FA3746FC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AE6EF1-F143-D11C-891D-AA55D0D51F1F}"/>
              </a:ext>
            </a:extLst>
          </p:cNvPr>
          <p:cNvSpPr>
            <a:spLocks noGrp="1"/>
          </p:cNvSpPr>
          <p:nvPr>
            <p:ph type="sldNum" sz="quarter" idx="12"/>
          </p:nvPr>
        </p:nvSpPr>
        <p:spPr/>
        <p:txBody>
          <a:bodyPr/>
          <a:lstStyle/>
          <a:p>
            <a:fld id="{33563549-0A49-4163-84C8-B4E9DCEFEA14}" type="slidenum">
              <a:rPr lang="en-IN" smtClean="0"/>
              <a:t>‹#›</a:t>
            </a:fld>
            <a:endParaRPr lang="en-IN"/>
          </a:p>
        </p:txBody>
      </p:sp>
    </p:spTree>
    <p:extLst>
      <p:ext uri="{BB962C8B-B14F-4D97-AF65-F5344CB8AC3E}">
        <p14:creationId xmlns:p14="http://schemas.microsoft.com/office/powerpoint/2010/main" val="2743081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EA2F41-41A9-3E66-3D9B-048B1E4771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80A794-C4AE-2C44-418D-E7E508166D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D59F53-2D32-685E-0F9D-52837B0EAC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11B35E-FB6D-4B6D-B054-F12B5026DA62}" type="datetimeFigureOut">
              <a:rPr lang="en-IN" smtClean="0"/>
              <a:t>29-05-2024</a:t>
            </a:fld>
            <a:endParaRPr lang="en-IN"/>
          </a:p>
        </p:txBody>
      </p:sp>
      <p:sp>
        <p:nvSpPr>
          <p:cNvPr id="5" name="Footer Placeholder 4">
            <a:extLst>
              <a:ext uri="{FF2B5EF4-FFF2-40B4-BE49-F238E27FC236}">
                <a16:creationId xmlns:a16="http://schemas.microsoft.com/office/drawing/2014/main" id="{CF5A9E46-AA96-D0AA-FD28-FE9AF6B8BD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31F9421-2746-9BA5-13E3-DC55FD3CDD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63549-0A49-4163-84C8-B4E9DCEFEA14}" type="slidenum">
              <a:rPr lang="en-IN" smtClean="0"/>
              <a:t>‹#›</a:t>
            </a:fld>
            <a:endParaRPr lang="en-IN"/>
          </a:p>
        </p:txBody>
      </p:sp>
    </p:spTree>
    <p:extLst>
      <p:ext uri="{BB962C8B-B14F-4D97-AF65-F5344CB8AC3E}">
        <p14:creationId xmlns:p14="http://schemas.microsoft.com/office/powerpoint/2010/main" val="3015136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arduino.cc/reference/en/libraries/stepper/" TargetMode="External"/><Relationship Id="rId2" Type="http://schemas.openxmlformats.org/officeDocument/2006/relationships/hyperlink" Target="https://ww1.microchip.com/downloads/aemDocuments/documents/OTH/ApplicationNotes/ApplicationNotes/TB3198_CVD_90003198A.pdf" TargetMode="External"/><Relationship Id="rId1" Type="http://schemas.openxmlformats.org/officeDocument/2006/relationships/slideLayout" Target="../slideLayouts/slideLayout2.xml"/><Relationship Id="rId5" Type="http://schemas.openxmlformats.org/officeDocument/2006/relationships/hyperlink" Target="https://www.tinkercad.com/things/e9BjjWpaCMq-squirrel-iot" TargetMode="External"/><Relationship Id="rId4" Type="http://schemas.openxmlformats.org/officeDocument/2006/relationships/hyperlink" Target="https://www.arduino.cc/reference/en/libraries/capacitivesenso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DBE6C-25A3-F031-B5BE-CAA254E5BE76}"/>
              </a:ext>
            </a:extLst>
          </p:cNvPr>
          <p:cNvSpPr>
            <a:spLocks noGrp="1"/>
          </p:cNvSpPr>
          <p:nvPr>
            <p:ph type="ctrTitle"/>
          </p:nvPr>
        </p:nvSpPr>
        <p:spPr/>
        <p:txBody>
          <a:bodyPr/>
          <a:lstStyle/>
          <a:p>
            <a:r>
              <a:rPr lang="en-IN" dirty="0"/>
              <a:t>Automated Squirrel Feeding System</a:t>
            </a:r>
          </a:p>
        </p:txBody>
      </p:sp>
      <p:sp>
        <p:nvSpPr>
          <p:cNvPr id="3" name="Subtitle 2">
            <a:extLst>
              <a:ext uri="{FF2B5EF4-FFF2-40B4-BE49-F238E27FC236}">
                <a16:creationId xmlns:a16="http://schemas.microsoft.com/office/drawing/2014/main" id="{F62B9B95-77F0-2695-4FA1-A46660A73FCB}"/>
              </a:ext>
            </a:extLst>
          </p:cNvPr>
          <p:cNvSpPr>
            <a:spLocks noGrp="1"/>
          </p:cNvSpPr>
          <p:nvPr>
            <p:ph type="subTitle" idx="1"/>
          </p:nvPr>
        </p:nvSpPr>
        <p:spPr>
          <a:xfrm>
            <a:off x="1524000" y="4447308"/>
            <a:ext cx="9144000" cy="810491"/>
          </a:xfrm>
        </p:spPr>
        <p:txBody>
          <a:bodyPr/>
          <a:lstStyle/>
          <a:p>
            <a:r>
              <a:rPr lang="en-IN" dirty="0"/>
              <a:t>-Under the supervision of Prof. Madhav Rao &amp;&amp; Mr. Praveen Kalam Sir</a:t>
            </a:r>
          </a:p>
        </p:txBody>
      </p:sp>
    </p:spTree>
    <p:extLst>
      <p:ext uri="{BB962C8B-B14F-4D97-AF65-F5344CB8AC3E}">
        <p14:creationId xmlns:p14="http://schemas.microsoft.com/office/powerpoint/2010/main" val="3962117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2887-590F-2F03-34F2-F990DD265C01}"/>
              </a:ext>
            </a:extLst>
          </p:cNvPr>
          <p:cNvSpPr>
            <a:spLocks noGrp="1"/>
          </p:cNvSpPr>
          <p:nvPr>
            <p:ph type="title"/>
          </p:nvPr>
        </p:nvSpPr>
        <p:spPr/>
        <p:txBody>
          <a:bodyPr/>
          <a:lstStyle/>
          <a:p>
            <a:r>
              <a:rPr lang="en-IN" dirty="0"/>
              <a:t>Stepper Motor Connection</a:t>
            </a:r>
          </a:p>
        </p:txBody>
      </p:sp>
      <p:pic>
        <p:nvPicPr>
          <p:cNvPr id="4" name="Content Placeholder 3">
            <a:extLst>
              <a:ext uri="{FF2B5EF4-FFF2-40B4-BE49-F238E27FC236}">
                <a16:creationId xmlns:a16="http://schemas.microsoft.com/office/drawing/2014/main" id="{7C7BD053-9496-7C51-6F4C-61CD71D5021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1358" y="1825625"/>
            <a:ext cx="8529283" cy="4351338"/>
          </a:xfrm>
          <a:prstGeom prst="rect">
            <a:avLst/>
          </a:prstGeom>
          <a:noFill/>
          <a:ln>
            <a:noFill/>
          </a:ln>
        </p:spPr>
      </p:pic>
    </p:spTree>
    <p:extLst>
      <p:ext uri="{BB962C8B-B14F-4D97-AF65-F5344CB8AC3E}">
        <p14:creationId xmlns:p14="http://schemas.microsoft.com/office/powerpoint/2010/main" val="1023177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86A72-56A8-1544-B846-D685746EE875}"/>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5ED9F30-35A2-D850-4CD8-A3DD8107B5FF}"/>
              </a:ext>
            </a:extLst>
          </p:cNvPr>
          <p:cNvSpPr>
            <a:spLocks noGrp="1"/>
          </p:cNvSpPr>
          <p:nvPr>
            <p:ph idx="1"/>
          </p:nvPr>
        </p:nvSpPr>
        <p:spPr/>
        <p:txBody>
          <a:bodyPr/>
          <a:lstStyle/>
          <a:p>
            <a:r>
              <a:rPr lang="en-GB" sz="2800" dirty="0">
                <a:effectLst/>
                <a:latin typeface="Times New Roman" panose="02020603050405020304" pitchFamily="18" charset="0"/>
                <a:ea typeface="Times New Roman" panose="02020603050405020304" pitchFamily="18" charset="0"/>
              </a:rPr>
              <a:t>The development of the Automated Squirrel Feeding IoT System marks a significant advancement in the care and rehabilitation of neonatal squirrels and small mammals. By automating the feeding process, the system reduces the workload on caregivers while enhancing precision and efficiency. This innovation not only benefits rescued animals but also contributes to the overall welfare and conservation efforts for these species.</a:t>
            </a:r>
            <a:endParaRPr lang="en-IN" sz="2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924435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9A683-7170-E7D3-C4D4-8E6F9D059B53}"/>
              </a:ext>
            </a:extLst>
          </p:cNvPr>
          <p:cNvSpPr>
            <a:spLocks noGrp="1"/>
          </p:cNvSpPr>
          <p:nvPr>
            <p:ph type="title"/>
          </p:nvPr>
        </p:nvSpPr>
        <p:spPr/>
        <p:txBody>
          <a:bodyPr/>
          <a:lstStyle/>
          <a:p>
            <a:r>
              <a:rPr lang="en-IN" dirty="0"/>
              <a:t>Future Prospects</a:t>
            </a:r>
          </a:p>
        </p:txBody>
      </p:sp>
      <p:sp>
        <p:nvSpPr>
          <p:cNvPr id="3" name="Content Placeholder 2">
            <a:extLst>
              <a:ext uri="{FF2B5EF4-FFF2-40B4-BE49-F238E27FC236}">
                <a16:creationId xmlns:a16="http://schemas.microsoft.com/office/drawing/2014/main" id="{2EC76154-1A6B-B828-7D75-8E4009551293}"/>
              </a:ext>
            </a:extLst>
          </p:cNvPr>
          <p:cNvSpPr>
            <a:spLocks noGrp="1"/>
          </p:cNvSpPr>
          <p:nvPr>
            <p:ph idx="1"/>
          </p:nvPr>
        </p:nvSpPr>
        <p:spPr/>
        <p:txBody>
          <a:bodyPr>
            <a:normAutofit fontScale="92500" lnSpcReduction="10000"/>
          </a:bodyPr>
          <a:lstStyle/>
          <a:p>
            <a:r>
              <a:rPr lang="en-GB" sz="2800" dirty="0">
                <a:effectLst/>
                <a:latin typeface="Times New Roman" panose="02020603050405020304" pitchFamily="18" charset="0"/>
                <a:ea typeface="Times New Roman" panose="02020603050405020304" pitchFamily="18" charset="0"/>
              </a:rPr>
              <a:t>Moving forward, there are several potential avenues for further enhancement and application of the Automated Squirrel Feeding IoT System. Integration with IoT technology could enable remote monitoring and control, allowing caregivers to manage feeding schedules and monitor consumption remotely. Additionally, advancements in sensor technology could facilitate real-time monitoring of the animal's health and nutritional intake, providing valuable insights for caregivers and veterinarians. Moreover, the scalability of the system could be explored to accommodate a wider range of small mammal species, expanding its utility in wildlife rehabilitation and conservation efforts. Overall, the project demonstrates the potential of IoT technology to improve animal care practices and contribute to the welfare of wildlife populations.</a:t>
            </a:r>
            <a:endParaRPr lang="en-IN" sz="2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015522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6143E-BADD-DD19-83EA-928C2D276D5E}"/>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C7087B3C-75A8-1262-3A12-A068526B0AA0}"/>
              </a:ext>
            </a:extLst>
          </p:cNvPr>
          <p:cNvSpPr>
            <a:spLocks noGrp="1"/>
          </p:cNvSpPr>
          <p:nvPr>
            <p:ph idx="1"/>
          </p:nvPr>
        </p:nvSpPr>
        <p:spPr/>
        <p:txBody>
          <a:bodyPr/>
          <a:lstStyle/>
          <a:p>
            <a:r>
              <a:rPr lang="en-GB" sz="1800" u="sng" dirty="0">
                <a:solidFill>
                  <a:srgbClr val="0000FF"/>
                </a:solidFill>
                <a:effectLst/>
                <a:latin typeface="Times New Roman" panose="02020603050405020304" pitchFamily="18" charset="0"/>
                <a:ea typeface="Times New Roman" panose="02020603050405020304" pitchFamily="18" charset="0"/>
                <a:hlinkClick r:id="rId2"/>
              </a:rPr>
              <a:t>https://ww1.microchip.com/downloads/aemDocuments/documents/OTH/ApplicationNotes/ApplicationNotes/TB3198_CVD_90003198A.pdf</a:t>
            </a:r>
            <a:endParaRPr lang="en-GB" sz="1800" u="sng" dirty="0">
              <a:solidFill>
                <a:srgbClr val="0000FF"/>
              </a:solidFill>
              <a:effectLst/>
              <a:latin typeface="Times New Roman" panose="02020603050405020304" pitchFamily="18" charset="0"/>
              <a:ea typeface="Times New Roman" panose="02020603050405020304" pitchFamily="18" charset="0"/>
            </a:endParaRPr>
          </a:p>
          <a:p>
            <a:r>
              <a:rPr lang="en-IN" sz="1800" u="sng" dirty="0">
                <a:solidFill>
                  <a:srgbClr val="0000FF"/>
                </a:solidFill>
                <a:effectLst/>
                <a:latin typeface="Times New Roman" panose="02020603050405020304" pitchFamily="18" charset="0"/>
                <a:ea typeface="Times New Roman" panose="02020603050405020304" pitchFamily="18" charset="0"/>
                <a:hlinkClick r:id="rId3" tooltip="https://www.arduino.cc/reference/en/libraries/stepper/"/>
              </a:rPr>
              <a:t>https://www.arduino.cc/reference/en/libraries/stepper/</a:t>
            </a:r>
            <a:endParaRPr lang="en-IN" sz="1800" u="sng" dirty="0">
              <a:solidFill>
                <a:srgbClr val="0000FF"/>
              </a:solidFill>
              <a:effectLst/>
              <a:latin typeface="Times New Roman" panose="02020603050405020304" pitchFamily="18" charset="0"/>
              <a:ea typeface="Times New Roman" panose="02020603050405020304" pitchFamily="18" charset="0"/>
            </a:endParaRPr>
          </a:p>
          <a:p>
            <a:r>
              <a:rPr lang="en-IN" sz="1800" u="sng" dirty="0">
                <a:solidFill>
                  <a:srgbClr val="0000FF"/>
                </a:solidFill>
                <a:effectLst/>
                <a:latin typeface="Times New Roman" panose="02020603050405020304" pitchFamily="18" charset="0"/>
                <a:ea typeface="Times New Roman" panose="02020603050405020304" pitchFamily="18" charset="0"/>
                <a:hlinkClick r:id="rId4"/>
              </a:rPr>
              <a:t>https://www.arduino.cc/reference/en/libraries/capacitivesensor/</a:t>
            </a:r>
            <a:endParaRPr lang="en-IN" sz="1800" u="sng" dirty="0">
              <a:solidFill>
                <a:srgbClr val="0000FF"/>
              </a:solidFill>
              <a:effectLst/>
              <a:latin typeface="Times New Roman" panose="02020603050405020304" pitchFamily="18" charset="0"/>
              <a:ea typeface="Times New Roman" panose="02020603050405020304" pitchFamily="18" charset="0"/>
            </a:endParaRPr>
          </a:p>
          <a:p>
            <a:r>
              <a:rPr lang="en-IN" sz="1800" u="sng">
                <a:solidFill>
                  <a:srgbClr val="0000FF"/>
                </a:solidFill>
                <a:effectLst/>
                <a:latin typeface="Times New Roman" panose="02020603050405020304" pitchFamily="18" charset="0"/>
                <a:ea typeface="Times New Roman" panose="02020603050405020304" pitchFamily="18" charset="0"/>
                <a:hlinkClick r:id="rId5"/>
              </a:rPr>
              <a:t>https://www.tinkercad.com/things/e9BjjWpaCMq-squirrel-iot</a:t>
            </a:r>
            <a:endParaRPr lang="en-IN" sz="1800" u="sng" dirty="0">
              <a:solidFill>
                <a:srgbClr val="0000FF"/>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6197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9C24-0162-88CC-EECD-1CD862933381}"/>
              </a:ext>
            </a:extLst>
          </p:cNvPr>
          <p:cNvSpPr>
            <a:spLocks noGrp="1"/>
          </p:cNvSpPr>
          <p:nvPr>
            <p:ph type="title"/>
          </p:nvPr>
        </p:nvSpPr>
        <p:spPr/>
        <p:txBody>
          <a:bodyPr/>
          <a:lstStyle/>
          <a:p>
            <a:r>
              <a:rPr lang="en-IN" dirty="0"/>
              <a:t>System Description</a:t>
            </a:r>
          </a:p>
        </p:txBody>
      </p:sp>
      <p:sp>
        <p:nvSpPr>
          <p:cNvPr id="3" name="Content Placeholder 2">
            <a:extLst>
              <a:ext uri="{FF2B5EF4-FFF2-40B4-BE49-F238E27FC236}">
                <a16:creationId xmlns:a16="http://schemas.microsoft.com/office/drawing/2014/main" id="{B9E2CC51-7196-61D9-6707-F0D430E40AEC}"/>
              </a:ext>
            </a:extLst>
          </p:cNvPr>
          <p:cNvSpPr>
            <a:spLocks noGrp="1"/>
          </p:cNvSpPr>
          <p:nvPr>
            <p:ph idx="1"/>
          </p:nvPr>
        </p:nvSpPr>
        <p:spPr/>
        <p:txBody>
          <a:bodyPr/>
          <a:lstStyle/>
          <a:p>
            <a:r>
              <a:rPr lang="en-GB" sz="2800" dirty="0">
                <a:effectLst/>
                <a:latin typeface="Times New Roman" panose="02020603050405020304" pitchFamily="18" charset="0"/>
                <a:ea typeface="Times New Roman" panose="02020603050405020304" pitchFamily="18" charset="0"/>
              </a:rPr>
              <a:t>It consists of a capacitive touch sensor for the detection of the squirrel(animal), when any animal approaches the sensor it detects the squirrel and sends the signal to the MCU, then based on the knob inputs for speed and volume, the system starts the stepper motor which allows the syringes to move, make the liquid(milk) dispensed from the outlet. There is an LCD screen to display the speed and volume inputs for each outlet for user reference When the squirrel moves away from the touch sensor it will stop the dispensing. There are switches for individual outlets so the user can change the state of them to forced state(without sensor value) and normal state with sensor values.</a:t>
            </a:r>
            <a:endParaRPr lang="en-IN" dirty="0"/>
          </a:p>
        </p:txBody>
      </p:sp>
    </p:spTree>
    <p:extLst>
      <p:ext uri="{BB962C8B-B14F-4D97-AF65-F5344CB8AC3E}">
        <p14:creationId xmlns:p14="http://schemas.microsoft.com/office/powerpoint/2010/main" val="551463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1B833-D2B5-CC90-1075-770F1C50770B}"/>
              </a:ext>
            </a:extLst>
          </p:cNvPr>
          <p:cNvSpPr>
            <a:spLocks noGrp="1"/>
          </p:cNvSpPr>
          <p:nvPr>
            <p:ph type="title"/>
          </p:nvPr>
        </p:nvSpPr>
        <p:spPr/>
        <p:txBody>
          <a:bodyPr/>
          <a:lstStyle/>
          <a:p>
            <a:r>
              <a:rPr lang="en-IN" dirty="0"/>
              <a:t>Steps to Operate-</a:t>
            </a:r>
          </a:p>
        </p:txBody>
      </p:sp>
      <p:sp>
        <p:nvSpPr>
          <p:cNvPr id="3" name="Content Placeholder 2">
            <a:extLst>
              <a:ext uri="{FF2B5EF4-FFF2-40B4-BE49-F238E27FC236}">
                <a16:creationId xmlns:a16="http://schemas.microsoft.com/office/drawing/2014/main" id="{8FB83BD1-D10E-8CF9-D9D7-E36F4F8B9042}"/>
              </a:ext>
            </a:extLst>
          </p:cNvPr>
          <p:cNvSpPr>
            <a:spLocks noGrp="1"/>
          </p:cNvSpPr>
          <p:nvPr>
            <p:ph idx="1"/>
          </p:nvPr>
        </p:nvSpPr>
        <p:spPr/>
        <p:txBody>
          <a:bodyPr>
            <a:normAutofit lnSpcReduction="10000"/>
          </a:bodyPr>
          <a:lstStyle/>
          <a:p>
            <a:r>
              <a:rPr lang="en-IN" dirty="0"/>
              <a:t>First Power On the System.</a:t>
            </a:r>
          </a:p>
          <a:p>
            <a:r>
              <a:rPr lang="en-IN" dirty="0"/>
              <a:t>Adjust the knobs for specific Speeds(in time format) and the Volume(in mL) according to the need.</a:t>
            </a:r>
          </a:p>
          <a:p>
            <a:r>
              <a:rPr lang="en-IN" dirty="0"/>
              <a:t>The entered Speed and Volume are displayed in LCD screen.</a:t>
            </a:r>
          </a:p>
          <a:p>
            <a:r>
              <a:rPr lang="en-IN" dirty="0"/>
              <a:t>Once the entered Volume of liquid is completely displaced it shows (! Mark) in front of respective A and B, also you can see how much liquid dispensed alongside the entered value</a:t>
            </a:r>
          </a:p>
          <a:p>
            <a:r>
              <a:rPr lang="en-IN" dirty="0"/>
              <a:t>For resetting, turn the knob to 0 Volume or any reset volume.</a:t>
            </a:r>
          </a:p>
          <a:p>
            <a:r>
              <a:rPr lang="en-IN" dirty="0"/>
              <a:t>For changing state to forced state pull down the toggle switch and for the normal state to on state of toggle switch.</a:t>
            </a:r>
          </a:p>
        </p:txBody>
      </p:sp>
    </p:spTree>
    <p:extLst>
      <p:ext uri="{BB962C8B-B14F-4D97-AF65-F5344CB8AC3E}">
        <p14:creationId xmlns:p14="http://schemas.microsoft.com/office/powerpoint/2010/main" val="4051662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67975-578D-CEBA-2671-3E2B0869C0ED}"/>
              </a:ext>
            </a:extLst>
          </p:cNvPr>
          <p:cNvSpPr>
            <a:spLocks noGrp="1"/>
          </p:cNvSpPr>
          <p:nvPr>
            <p:ph type="title"/>
          </p:nvPr>
        </p:nvSpPr>
        <p:spPr/>
        <p:txBody>
          <a:bodyPr/>
          <a:lstStyle/>
          <a:p>
            <a:r>
              <a:rPr lang="en-IN" dirty="0"/>
              <a:t>More About Speeds and Volume Setting</a:t>
            </a:r>
          </a:p>
        </p:txBody>
      </p:sp>
      <p:sp>
        <p:nvSpPr>
          <p:cNvPr id="3" name="Content Placeholder 2">
            <a:extLst>
              <a:ext uri="{FF2B5EF4-FFF2-40B4-BE49-F238E27FC236}">
                <a16:creationId xmlns:a16="http://schemas.microsoft.com/office/drawing/2014/main" id="{1BA507ED-0181-A612-1596-06936CF41E91}"/>
              </a:ext>
            </a:extLst>
          </p:cNvPr>
          <p:cNvSpPr>
            <a:spLocks noGrp="1"/>
          </p:cNvSpPr>
          <p:nvPr>
            <p:ph idx="1"/>
          </p:nvPr>
        </p:nvSpPr>
        <p:spPr/>
        <p:txBody>
          <a:bodyPr/>
          <a:lstStyle/>
          <a:p>
            <a:r>
              <a:rPr lang="en-IN" dirty="0"/>
              <a:t>Speeds are in time which shows how much time needed to completely displace the 10mL liquid.</a:t>
            </a:r>
          </a:p>
          <a:p>
            <a:r>
              <a:rPr lang="en-IN" dirty="0"/>
              <a:t>For example, 00m30s means 30seconds required to displace 10mL liquid similarly 10m00s mean 10 minutes to displace 10mL liquid.</a:t>
            </a:r>
          </a:p>
          <a:p>
            <a:r>
              <a:rPr lang="en-IN" dirty="0"/>
              <a:t>Volumes are in mL which shows how much mL of liquid should be displaced(or </a:t>
            </a:r>
            <a:r>
              <a:rPr lang="en-IN" dirty="0" err="1"/>
              <a:t>feeded</a:t>
            </a:r>
            <a:r>
              <a:rPr lang="en-IN" dirty="0"/>
              <a:t>)</a:t>
            </a:r>
          </a:p>
          <a:p>
            <a:r>
              <a:rPr lang="en-IN" dirty="0"/>
              <a:t>For example, 2 means 2mL of Liquid,9 mean 9mL.</a:t>
            </a:r>
          </a:p>
        </p:txBody>
      </p:sp>
    </p:spTree>
    <p:extLst>
      <p:ext uri="{BB962C8B-B14F-4D97-AF65-F5344CB8AC3E}">
        <p14:creationId xmlns:p14="http://schemas.microsoft.com/office/powerpoint/2010/main" val="856775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7366-CD58-AF34-FA5A-51ABEC6E877B}"/>
              </a:ext>
            </a:extLst>
          </p:cNvPr>
          <p:cNvSpPr>
            <a:spLocks noGrp="1"/>
          </p:cNvSpPr>
          <p:nvPr>
            <p:ph type="title"/>
          </p:nvPr>
        </p:nvSpPr>
        <p:spPr/>
        <p:txBody>
          <a:bodyPr/>
          <a:lstStyle/>
          <a:p>
            <a:r>
              <a:rPr lang="en-IN" dirty="0"/>
              <a:t>Circuit diagram of the System</a:t>
            </a:r>
          </a:p>
        </p:txBody>
      </p:sp>
      <p:pic>
        <p:nvPicPr>
          <p:cNvPr id="5" name="Content Placeholder 4">
            <a:extLst>
              <a:ext uri="{FF2B5EF4-FFF2-40B4-BE49-F238E27FC236}">
                <a16:creationId xmlns:a16="http://schemas.microsoft.com/office/drawing/2014/main" id="{718A6E73-F298-6DC2-C3B2-7178B80C9FB1}"/>
              </a:ext>
            </a:extLst>
          </p:cNvPr>
          <p:cNvPicPr>
            <a:picLocks noGrp="1" noChangeAspect="1"/>
          </p:cNvPicPr>
          <p:nvPr>
            <p:ph idx="1"/>
          </p:nvPr>
        </p:nvPicPr>
        <p:blipFill>
          <a:blip r:embed="rId2"/>
          <a:stretch>
            <a:fillRect/>
          </a:stretch>
        </p:blipFill>
        <p:spPr>
          <a:xfrm>
            <a:off x="1319645" y="1517074"/>
            <a:ext cx="9642764" cy="5205844"/>
          </a:xfrm>
        </p:spPr>
      </p:pic>
    </p:spTree>
    <p:extLst>
      <p:ext uri="{BB962C8B-B14F-4D97-AF65-F5344CB8AC3E}">
        <p14:creationId xmlns:p14="http://schemas.microsoft.com/office/powerpoint/2010/main" val="2937184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CF6CD-6E61-708B-CE02-199322BE1C59}"/>
              </a:ext>
            </a:extLst>
          </p:cNvPr>
          <p:cNvSpPr>
            <a:spLocks noGrp="1"/>
          </p:cNvSpPr>
          <p:nvPr>
            <p:ph type="title"/>
          </p:nvPr>
        </p:nvSpPr>
        <p:spPr/>
        <p:txBody>
          <a:bodyPr/>
          <a:lstStyle/>
          <a:p>
            <a:r>
              <a:rPr lang="en-IN" dirty="0"/>
              <a:t>Circuit View with the </a:t>
            </a:r>
            <a:r>
              <a:rPr lang="en-IN" dirty="0" err="1"/>
              <a:t>TinkerCad</a:t>
            </a:r>
            <a:endParaRPr lang="en-IN" dirty="0"/>
          </a:p>
        </p:txBody>
      </p:sp>
      <p:pic>
        <p:nvPicPr>
          <p:cNvPr id="5" name="Content Placeholder 4">
            <a:extLst>
              <a:ext uri="{FF2B5EF4-FFF2-40B4-BE49-F238E27FC236}">
                <a16:creationId xmlns:a16="http://schemas.microsoft.com/office/drawing/2014/main" id="{CAD916F8-275C-27F4-D87A-B052019875BC}"/>
              </a:ext>
            </a:extLst>
          </p:cNvPr>
          <p:cNvPicPr>
            <a:picLocks noGrp="1" noChangeAspect="1"/>
          </p:cNvPicPr>
          <p:nvPr>
            <p:ph idx="1"/>
          </p:nvPr>
        </p:nvPicPr>
        <p:blipFill>
          <a:blip r:embed="rId2"/>
          <a:stretch>
            <a:fillRect/>
          </a:stretch>
        </p:blipFill>
        <p:spPr>
          <a:xfrm>
            <a:off x="1887916" y="1825625"/>
            <a:ext cx="8416168" cy="4351338"/>
          </a:xfrm>
        </p:spPr>
      </p:pic>
    </p:spTree>
    <p:extLst>
      <p:ext uri="{BB962C8B-B14F-4D97-AF65-F5344CB8AC3E}">
        <p14:creationId xmlns:p14="http://schemas.microsoft.com/office/powerpoint/2010/main" val="74790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26480-EB22-80B3-E73B-63030383A397}"/>
              </a:ext>
            </a:extLst>
          </p:cNvPr>
          <p:cNvSpPr>
            <a:spLocks noGrp="1"/>
          </p:cNvSpPr>
          <p:nvPr>
            <p:ph type="title"/>
          </p:nvPr>
        </p:nvSpPr>
        <p:spPr/>
        <p:txBody>
          <a:bodyPr/>
          <a:lstStyle/>
          <a:p>
            <a:r>
              <a:rPr lang="en-IN" dirty="0"/>
              <a:t>Flow Diagram</a:t>
            </a:r>
          </a:p>
        </p:txBody>
      </p:sp>
      <p:pic>
        <p:nvPicPr>
          <p:cNvPr id="5" name="Content Placeholder 4">
            <a:extLst>
              <a:ext uri="{FF2B5EF4-FFF2-40B4-BE49-F238E27FC236}">
                <a16:creationId xmlns:a16="http://schemas.microsoft.com/office/drawing/2014/main" id="{438D280F-8F81-C5F6-CA80-59B05ACDD6BD}"/>
              </a:ext>
            </a:extLst>
          </p:cNvPr>
          <p:cNvPicPr>
            <a:picLocks noGrp="1" noChangeAspect="1"/>
          </p:cNvPicPr>
          <p:nvPr>
            <p:ph idx="1"/>
          </p:nvPr>
        </p:nvPicPr>
        <p:blipFill>
          <a:blip r:embed="rId2"/>
          <a:stretch>
            <a:fillRect/>
          </a:stretch>
        </p:blipFill>
        <p:spPr>
          <a:xfrm>
            <a:off x="2412422" y="1935397"/>
            <a:ext cx="7367155" cy="4355398"/>
          </a:xfrm>
        </p:spPr>
      </p:pic>
    </p:spTree>
    <p:extLst>
      <p:ext uri="{BB962C8B-B14F-4D97-AF65-F5344CB8AC3E}">
        <p14:creationId xmlns:p14="http://schemas.microsoft.com/office/powerpoint/2010/main" val="266153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CE88D-56E3-265F-1DD3-E020C7877DCE}"/>
              </a:ext>
            </a:extLst>
          </p:cNvPr>
          <p:cNvSpPr>
            <a:spLocks noGrp="1"/>
          </p:cNvSpPr>
          <p:nvPr>
            <p:ph type="title"/>
          </p:nvPr>
        </p:nvSpPr>
        <p:spPr>
          <a:xfrm>
            <a:off x="838200" y="197977"/>
            <a:ext cx="10515600" cy="1325563"/>
          </a:xfrm>
        </p:spPr>
        <p:txBody>
          <a:bodyPr/>
          <a:lstStyle/>
          <a:p>
            <a:r>
              <a:rPr lang="en-IN" dirty="0"/>
              <a:t>Working Principle of Capacitive Touch Sensor</a:t>
            </a:r>
          </a:p>
        </p:txBody>
      </p:sp>
      <p:pic>
        <p:nvPicPr>
          <p:cNvPr id="5" name="Content Placeholder 4">
            <a:extLst>
              <a:ext uri="{FF2B5EF4-FFF2-40B4-BE49-F238E27FC236}">
                <a16:creationId xmlns:a16="http://schemas.microsoft.com/office/drawing/2014/main" id="{3A14CF87-3A84-9CAA-6140-3743E6FA84C3}"/>
              </a:ext>
            </a:extLst>
          </p:cNvPr>
          <p:cNvPicPr>
            <a:picLocks noGrp="1" noChangeAspect="1"/>
          </p:cNvPicPr>
          <p:nvPr>
            <p:ph idx="1"/>
          </p:nvPr>
        </p:nvPicPr>
        <p:blipFill>
          <a:blip r:embed="rId2"/>
          <a:stretch>
            <a:fillRect/>
          </a:stretch>
        </p:blipFill>
        <p:spPr>
          <a:xfrm>
            <a:off x="364490" y="1690688"/>
            <a:ext cx="5551343" cy="3774930"/>
          </a:xfrm>
        </p:spPr>
      </p:pic>
      <p:pic>
        <p:nvPicPr>
          <p:cNvPr id="8" name="Picture 7">
            <a:extLst>
              <a:ext uri="{FF2B5EF4-FFF2-40B4-BE49-F238E27FC236}">
                <a16:creationId xmlns:a16="http://schemas.microsoft.com/office/drawing/2014/main" id="{1AAF2DE4-ADC2-92CD-CC04-677AB81CEF88}"/>
              </a:ext>
            </a:extLst>
          </p:cNvPr>
          <p:cNvPicPr>
            <a:picLocks noChangeAspect="1"/>
          </p:cNvPicPr>
          <p:nvPr/>
        </p:nvPicPr>
        <p:blipFill>
          <a:blip r:embed="rId3"/>
          <a:stretch>
            <a:fillRect/>
          </a:stretch>
        </p:blipFill>
        <p:spPr>
          <a:xfrm>
            <a:off x="5915833" y="1204133"/>
            <a:ext cx="5731510" cy="4261485"/>
          </a:xfrm>
          <a:prstGeom prst="rect">
            <a:avLst/>
          </a:prstGeom>
        </p:spPr>
      </p:pic>
    </p:spTree>
    <p:extLst>
      <p:ext uri="{BB962C8B-B14F-4D97-AF65-F5344CB8AC3E}">
        <p14:creationId xmlns:p14="http://schemas.microsoft.com/office/powerpoint/2010/main" val="645710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16ABA-BB99-0990-4ABC-0749C5E95704}"/>
              </a:ext>
            </a:extLst>
          </p:cNvPr>
          <p:cNvSpPr>
            <a:spLocks noGrp="1"/>
          </p:cNvSpPr>
          <p:nvPr>
            <p:ph type="title"/>
          </p:nvPr>
        </p:nvSpPr>
        <p:spPr>
          <a:xfrm>
            <a:off x="838199" y="365125"/>
            <a:ext cx="10872019" cy="1325563"/>
          </a:xfrm>
        </p:spPr>
        <p:txBody>
          <a:bodyPr/>
          <a:lstStyle/>
          <a:p>
            <a:r>
              <a:rPr lang="en-IN" dirty="0"/>
              <a:t>How Does The Capacitive Sensor Library Works</a:t>
            </a:r>
          </a:p>
        </p:txBody>
      </p:sp>
      <p:sp>
        <p:nvSpPr>
          <p:cNvPr id="3" name="Content Placeholder 2">
            <a:extLst>
              <a:ext uri="{FF2B5EF4-FFF2-40B4-BE49-F238E27FC236}">
                <a16:creationId xmlns:a16="http://schemas.microsoft.com/office/drawing/2014/main" id="{CB58EA8D-62BA-D830-B11B-3A1C1B69DD3F}"/>
              </a:ext>
            </a:extLst>
          </p:cNvPr>
          <p:cNvSpPr>
            <a:spLocks noGrp="1"/>
          </p:cNvSpPr>
          <p:nvPr>
            <p:ph idx="1"/>
          </p:nvPr>
        </p:nvSpPr>
        <p:spPr>
          <a:xfrm>
            <a:off x="838200" y="1825624"/>
            <a:ext cx="10515600" cy="4667251"/>
          </a:xfrm>
        </p:spPr>
        <p:txBody>
          <a:bodyPr>
            <a:normAutofit lnSpcReduction="10000"/>
          </a:bodyPr>
          <a:lstStyle/>
          <a:p>
            <a:r>
              <a:rPr lang="en-IN" dirty="0"/>
              <a:t>It uses 2 pins, one send pin, which is set to OUTPUT, and second receive pin, which is set to INPUT, </a:t>
            </a:r>
            <a:r>
              <a:rPr lang="en-US" dirty="0"/>
              <a:t>Both the send and receive pins are set low to ensure any previous charge is drained.</a:t>
            </a:r>
          </a:p>
          <a:p>
            <a:r>
              <a:rPr lang="en-US" dirty="0"/>
              <a:t>The send pin is set to HIGH and receive pin set to LOW. </a:t>
            </a:r>
          </a:p>
          <a:p>
            <a:r>
              <a:rPr lang="en-US" dirty="0"/>
              <a:t>The time it takes for the receive pin to go HIGH is measured. This time is proportional to the capacitance between the send and receive pins.</a:t>
            </a:r>
          </a:p>
          <a:p>
            <a:pPr marL="0" indent="0">
              <a:buNone/>
            </a:pPr>
            <a:r>
              <a:rPr lang="en-IN" dirty="0"/>
              <a:t>                                                       </a:t>
            </a:r>
            <a:r>
              <a:rPr lang="el-GR" dirty="0"/>
              <a:t>τ=</a:t>
            </a:r>
            <a:r>
              <a:rPr lang="en-IN" dirty="0"/>
              <a:t>R×C</a:t>
            </a:r>
          </a:p>
          <a:p>
            <a:r>
              <a:rPr lang="en-IN" dirty="0"/>
              <a:t>It return the total time it took for receive pin to become HIGH and if the time exceeds the </a:t>
            </a:r>
            <a:r>
              <a:rPr lang="en-IN" dirty="0" err="1"/>
              <a:t>set_timeout</a:t>
            </a:r>
            <a:r>
              <a:rPr lang="en-IN" dirty="0"/>
              <a:t> value then it gives Error.</a:t>
            </a:r>
          </a:p>
          <a:p>
            <a:r>
              <a:rPr lang="en-US" dirty="0"/>
              <a:t>A higher capacitance (e.g., when a finger is near the sensor) results in a longer time, hence greater return value.</a:t>
            </a:r>
            <a:endParaRPr lang="en-IN" dirty="0"/>
          </a:p>
        </p:txBody>
      </p:sp>
    </p:spTree>
    <p:extLst>
      <p:ext uri="{BB962C8B-B14F-4D97-AF65-F5344CB8AC3E}">
        <p14:creationId xmlns:p14="http://schemas.microsoft.com/office/powerpoint/2010/main" val="3859259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833</TotalTime>
  <Words>779</Words>
  <Application>Microsoft Office PowerPoint</Application>
  <PresentationFormat>Widescreen</PresentationFormat>
  <Paragraphs>38</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Automated Squirrel Feeding System</vt:lpstr>
      <vt:lpstr>System Description</vt:lpstr>
      <vt:lpstr>Steps to Operate-</vt:lpstr>
      <vt:lpstr>More About Speeds and Volume Setting</vt:lpstr>
      <vt:lpstr>Circuit diagram of the System</vt:lpstr>
      <vt:lpstr>Circuit View with the TinkerCad</vt:lpstr>
      <vt:lpstr>Flow Diagram</vt:lpstr>
      <vt:lpstr>Working Principle of Capacitive Touch Sensor</vt:lpstr>
      <vt:lpstr>How Does The Capacitive Sensor Library Works</vt:lpstr>
      <vt:lpstr>Stepper Motor Connection</vt:lpstr>
      <vt:lpstr>Conclusion</vt:lpstr>
      <vt:lpstr>Future Prospects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Squirrel Feeding System</dc:title>
  <dc:creator>vaibhav bajoriya</dc:creator>
  <cp:lastModifiedBy>vaibhav bajoriya</cp:lastModifiedBy>
  <cp:revision>3</cp:revision>
  <dcterms:created xsi:type="dcterms:W3CDTF">2024-05-25T09:11:24Z</dcterms:created>
  <dcterms:modified xsi:type="dcterms:W3CDTF">2024-05-29T17:21:39Z</dcterms:modified>
</cp:coreProperties>
</file>