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2069" y="53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3400" cy="75564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3400" cy="75552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3400" cy="75564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0"/>
            <a:ext cx="10452100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0693400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0693400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0693400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0693400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0693400" cy="7556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0</Words>
  <Application>Microsoft Office PowerPoint</Application>
  <PresentationFormat>Custom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>Sameer Bajpai</cp:lastModifiedBy>
  <cp:revision>1</cp:revision>
  <dcterms:created xsi:type="dcterms:W3CDTF">2024-06-21T06:26:48Z</dcterms:created>
  <dcterms:modified xsi:type="dcterms:W3CDTF">2024-06-21T06:34:22Z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2024-06-21T00:00:00Z</vt:filetime>
  </property>
  <property fmtid="{D5CDD505-2E9C-101B-9397-08002B2CF9AE}" pid="3" name="Producer">
    <vt:lpwstr>3-Heights(TM) PDF Security Shell 4.8.25.2 (http://www.pdf-tools.com)</vt:lpwstr>
  </property>
</Properties>
</file>