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900" y="-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187" y="456989"/>
            <a:ext cx="1922621" cy="9726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833" y="456989"/>
            <a:ext cx="5603716" cy="97262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832" y="2659169"/>
            <a:ext cx="3763169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640" y="2659169"/>
            <a:ext cx="3763170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3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9456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4" y="309457"/>
            <a:ext cx="56229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070A-F95F-0F43-AF45-AEA06A9C504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8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874336"/>
            <a:ext cx="100584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rintHeader2_R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993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illyAT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55" y="7115274"/>
            <a:ext cx="1804476" cy="5730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9393" y="1931819"/>
            <a:ext cx="93351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cs-CZ" dirty="0" smtClean="0">
                <a:latin typeface="DIN-Medium" pitchFamily="34" charset="0"/>
              </a:rPr>
              <a:t>Toto je potvrzení účasti</a:t>
            </a:r>
            <a:endParaRPr lang="en-US" dirty="0" smtClean="0">
              <a:latin typeface="DIN-Medium" pitchFamily="34" charset="0"/>
            </a:endParaRPr>
          </a:p>
          <a:p>
            <a:pPr algn="ctr">
              <a:buNone/>
            </a:pPr>
            <a:r>
              <a:rPr lang="en-US" dirty="0">
                <a:latin typeface="DIN-Medium" pitchFamily="34" charset="0"/>
              </a:rPr>
              <a:t/>
            </a:r>
            <a:br>
              <a:rPr lang="en-US" dirty="0">
                <a:latin typeface="DIN-Medium" pitchFamily="34" charset="0"/>
              </a:rPr>
            </a:br>
            <a:r>
              <a:rPr lang="en-US" dirty="0">
                <a:latin typeface="DIN-Medium" pitchFamily="34" charset="0"/>
              </a:rPr>
              <a:t/>
            </a:r>
            <a:br>
              <a:rPr lang="en-US" dirty="0">
                <a:latin typeface="DIN-Medium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_________&lt;&lt;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Account_Sfx_Nm_GLBL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 &lt;&lt;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dirty="0" smtClean="0">
                <a:latin typeface="DIN-Medium" pitchFamily="34" charset="0"/>
              </a:rPr>
              <a:t>________</a:t>
            </a:r>
            <a:r>
              <a:rPr lang="en-US" dirty="0">
                <a:latin typeface="DIN-Medium" pitchFamily="34" charset="0"/>
              </a:rPr>
              <a:t/>
            </a:r>
            <a:br>
              <a:rPr lang="en-US" dirty="0">
                <a:latin typeface="DIN-Medium" pitchFamily="34" charset="0"/>
              </a:rPr>
            </a:br>
            <a:r>
              <a:rPr lang="en-US" dirty="0">
                <a:latin typeface="DIN-Medium" pitchFamily="34" charset="0"/>
              </a:rPr>
              <a:t/>
            </a:r>
            <a:br>
              <a:rPr lang="en-US" dirty="0">
                <a:latin typeface="DIN-Medium" pitchFamily="34" charset="0"/>
              </a:rPr>
            </a:br>
            <a:r>
              <a:rPr lang="cs-CZ" dirty="0" smtClean="0">
                <a:latin typeface="DIN-Medium" pitchFamily="34" charset="0"/>
              </a:rPr>
              <a:t>na</a:t>
            </a:r>
            <a:r>
              <a:rPr lang="en-US" dirty="0">
                <a:latin typeface="DIN-Medium" pitchFamily="34" charset="0"/>
              </a:rPr>
              <a:t/>
            </a:r>
            <a:br>
              <a:rPr lang="en-US" dirty="0">
                <a:latin typeface="DIN-Medium" pitchFamily="34" charset="0"/>
              </a:rPr>
            </a:br>
            <a:r>
              <a:rPr lang="en-US" dirty="0">
                <a:latin typeface="DIN-Medium" pitchFamily="34" charset="0"/>
              </a:rPr>
              <a:t/>
            </a:r>
            <a:br>
              <a:rPr lang="en-US" dirty="0">
                <a:latin typeface="DIN-Medium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Meeting_MERC_Name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en-US" dirty="0" smtClean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&lt;&lt;Meeting_MERC_Date_of_Event_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Meeting_MERC_City_of_Meeting_MERC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dirty="0" smtClean="0">
                <a:latin typeface="Arial"/>
                <a:ea typeface="Times New Roman"/>
              </a:rPr>
              <a:t> </a:t>
            </a:r>
            <a:endParaRPr lang="en-US" dirty="0">
              <a:latin typeface="Arial"/>
              <a:ea typeface="Times New Roman"/>
            </a:endParaRPr>
          </a:p>
          <a:p>
            <a:pPr algn="ctr">
              <a:buNone/>
            </a:pPr>
            <a:endParaRPr lang="en-US" dirty="0">
              <a:solidFill>
                <a:schemeClr val="bg2"/>
              </a:solidFill>
              <a:latin typeface="DIN-Medium" pitchFamily="34" charset="0"/>
            </a:endParaRPr>
          </a:p>
          <a:p>
            <a:pPr algn="ctr">
              <a:buNone/>
            </a:pPr>
            <a:endParaRPr lang="it-IT" b="1" dirty="0">
              <a:solidFill>
                <a:schemeClr val="bg2"/>
              </a:solidFill>
              <a:latin typeface="DIN-Medium" pitchFamily="34" charset="0"/>
            </a:endParaRPr>
          </a:p>
          <a:p>
            <a:pPr lvl="8"/>
            <a:r>
              <a:rPr lang="de-DE" dirty="0" smtClean="0"/>
              <a:t>	</a:t>
            </a:r>
            <a:r>
              <a:rPr lang="de-DE" smtClean="0"/>
              <a:t>	&lt;&lt;</a:t>
            </a:r>
            <a:r>
              <a:rPr lang="de-DE" dirty="0"/>
              <a:t>Form_titleofmeetingowner&gt;&gt; </a:t>
            </a:r>
            <a:endParaRPr lang="en-IE" dirty="0"/>
          </a:p>
          <a:p>
            <a:pPr lvl="8"/>
            <a:r>
              <a:rPr lang="fr-FR" dirty="0" smtClean="0"/>
              <a:t>		&lt;&lt;</a:t>
            </a:r>
            <a:r>
              <a:rPr lang="fr-FR" dirty="0" err="1"/>
              <a:t>Meeting_MERC_Meeting_Owner_MERC</a:t>
            </a:r>
            <a:r>
              <a:rPr lang="fr-FR" dirty="0"/>
              <a:t>&gt;&gt;</a:t>
            </a:r>
            <a:endParaRPr lang="en-IE" dirty="0"/>
          </a:p>
          <a:p>
            <a:pPr algn="r"/>
            <a:endParaRPr lang="en-US" dirty="0">
              <a:solidFill>
                <a:schemeClr val="bg2"/>
              </a:solidFill>
              <a:latin typeface="DIN-Medium" pitchFamily="34" charset="0"/>
            </a:endParaRPr>
          </a:p>
          <a:p>
            <a:pPr>
              <a:buNone/>
            </a:pPr>
            <a:endParaRPr lang="it-IT" dirty="0">
              <a:latin typeface="DIN-Mediu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3961" y="235352"/>
            <a:ext cx="692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 smtClean="0">
                <a:latin typeface="DIN-Medium" panose="020B0500000000000000" pitchFamily="34" charset="0"/>
                <a:cs typeface="Arial" panose="020B0604020202020204" pitchFamily="34" charset="0"/>
              </a:rPr>
              <a:t>Potvrzen</a:t>
            </a:r>
            <a:r>
              <a:rPr lang="cs-CZ" sz="3200" b="1" i="1" dirty="0" smtClean="0">
                <a:latin typeface="DIN-Medium" panose="020B0500000000000000" pitchFamily="34" charset="0"/>
                <a:cs typeface="Arial" panose="020B0604020202020204" pitchFamily="34" charset="0"/>
              </a:rPr>
              <a:t>í o účasti</a:t>
            </a:r>
            <a:endParaRPr lang="it-IT" sz="2000" b="1" i="1" dirty="0">
              <a:latin typeface="DIN-Medium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1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dc7d05db-9a88-43f7-9979-b3027636d983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648e8c-5399-4ce0-994e-2f4ddb1c4614">
      <Value>4</Value>
      <Value>2</Value>
    </TaxCatchAll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FB1F73B653A41B636C9FDA67687B8" ma:contentTypeVersion="5" ma:contentTypeDescription="Create a new document." ma:contentTypeScope="" ma:versionID="94854edb4ece8a383fca1df886b9fb19">
  <xsd:schema xmlns:xsd="http://www.w3.org/2001/XMLSchema" xmlns:xs="http://www.w3.org/2001/XMLSchema" xmlns:p="http://schemas.microsoft.com/office/2006/metadata/properties" xmlns:ns2="33648e8c-5399-4ce0-994e-2f4ddb1c4614" targetNamespace="http://schemas.microsoft.com/office/2006/metadata/properties" ma:root="true" ma:fieldsID="4383c11d7d13e000ea9a7d347e1afa8f" ns2:_="">
    <xsd:import namespace="33648e8c-5399-4ce0-994e-2f4ddb1c461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e51b3cf6-e0c0-4b36-a9cc-8b9982152c49}" ma:internalName="TaxCatchAll" ma:showField="CatchAllData" ma:web="4981e8b0-8932-480d-9be8-58d99d2fa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51b3cf6-e0c0-4b36-a9cc-8b9982152c49}" ma:internalName="TaxCatchAllLabel" ma:readOnly="true" ma:showField="CatchAllDataLabel" ma:web="4981e8b0-8932-480d-9be8-58d99d2fa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3466D3-9E51-4FC4-B6A5-283F95BF4937}"/>
</file>

<file path=customXml/itemProps2.xml><?xml version="1.0" encoding="utf-8"?>
<ds:datastoreItem xmlns:ds="http://schemas.openxmlformats.org/officeDocument/2006/customXml" ds:itemID="{1F5FE7F8-B869-4343-963D-F75D15FB6CA7}"/>
</file>

<file path=customXml/itemProps3.xml><?xml version="1.0" encoding="utf-8"?>
<ds:datastoreItem xmlns:ds="http://schemas.openxmlformats.org/officeDocument/2006/customXml" ds:itemID="{0C9F9AC0-3F4F-4CFD-9654-6D7B49A01AD8}"/>
</file>

<file path=customXml/itemProps4.xml><?xml version="1.0" encoding="utf-8"?>
<ds:datastoreItem xmlns:ds="http://schemas.openxmlformats.org/officeDocument/2006/customXml" ds:itemID="{A2B31892-411B-4AB6-A8AC-4B64100076A6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Weber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Flyer/Handout PowerPoint Template 2, red header graphic</dc:title>
  <dc:creator>Scott Weber</dc:creator>
  <cp:lastModifiedBy>Michaela MacCarthy</cp:lastModifiedBy>
  <cp:revision>26</cp:revision>
  <dcterms:created xsi:type="dcterms:W3CDTF">2012-10-09T14:25:07Z</dcterms:created>
  <dcterms:modified xsi:type="dcterms:W3CDTF">2014-09-25T10:07:46Z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0x010100835FB1F73B653A41B636C9FDA67687B8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4;#ADM140|fdc85ba1-0671-407c-9ace-d011131f3a70</vt:lpwstr>
  </property>
  <property fmtid="{D5CDD505-2E9C-101B-9397-08002B2CF9AE}" pid="5" name="EnterpriseSensitivityClassification">
    <vt:lpwstr>3;#GREEN|ec74153f-63be-46a4-ae5f-1b86c809897d</vt:lpwstr>
  </property>
  <property fmtid="{D5CDD505-2E9C-101B-9397-08002B2CF9AE}" pid="6" name="EnterpriseSensitivityClassificationTaxHTField0">
    <vt:lpwstr>GREEN|ec74153f-63be-46a4-ae5f-1b86c809897d</vt:lpwstr>
  </property>
</Properties>
</file>